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3.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5.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7.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8.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9.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0.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1.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2.xml" ContentType="application/vnd.openxmlformats-officedocument.theme+xml"/>
  <Override PartName="/ppt/slideLayouts/slideLayout132.xml" ContentType="application/vnd.openxmlformats-officedocument.presentationml.slideLayout+xml"/>
  <Override PartName="/ppt/theme/theme13.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4.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5.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6.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7.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8.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9.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theme/theme21.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2.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3.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4.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5.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6.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7.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8.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9.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30.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1.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2.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5.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6.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7.xml" ContentType="application/vnd.openxmlformats-officedocument.theme+xml"/>
  <Override PartName="/ppt/theme/themeOverride1.xml" ContentType="application/vnd.openxmlformats-officedocument.themeOverrid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8.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9.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0.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1.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2.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43.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44.xml" ContentType="application/vnd.openxmlformats-officedocument.theme+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45.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46.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47.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8.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49.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0.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51.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theme/theme52.xml" ContentType="application/vnd.openxmlformats-officedocument.theme+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53.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4.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55.xml" ContentType="application/vnd.openxmlformats-officedocument.theme+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56.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57.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58.xml" ContentType="application/vnd.openxmlformats-officedocument.theme+xml"/>
  <Override PartName="/ppt/theme/theme59.xml" ContentType="application/vnd.openxmlformats-officedocument.theme+xml"/>
  <Override PartName="/ppt/theme/theme6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6.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notesSlides/notesSlide87.xml" ContentType="application/vnd.openxmlformats-officedocument.presentationml.notesSlide+xml"/>
  <Override PartName="/ppt/theme/themeOverride10.xml" ContentType="application/vnd.openxmlformats-officedocument.themeOverride+xml"/>
  <Override PartName="/ppt/notesSlides/notesSlide88.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89.xml" ContentType="application/vnd.openxmlformats-officedocument.presentationml.notesSlide+xml"/>
  <Override PartName="/ppt/theme/themeOverride13.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14.xml" ContentType="application/vnd.openxmlformats-officedocument.themeOverride+xml"/>
  <Override PartName="/ppt/notesSlides/notesSlide100.xml" ContentType="application/vnd.openxmlformats-officedocument.presentationml.notesSlide+xml"/>
  <Override PartName="/ppt/theme/themeOverride15.xml" ContentType="application/vnd.openxmlformats-officedocument.themeOverr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21" r:id="rId1"/>
    <p:sldMasterId id="2147483979" r:id="rId2"/>
    <p:sldMasterId id="2147484035" r:id="rId3"/>
    <p:sldMasterId id="2147484049" r:id="rId4"/>
    <p:sldMasterId id="2147484063" r:id="rId5"/>
    <p:sldMasterId id="2147484087" r:id="rId6"/>
    <p:sldMasterId id="2147484099" r:id="rId7"/>
    <p:sldMasterId id="2147484111" r:id="rId8"/>
    <p:sldMasterId id="2147484363" r:id="rId9"/>
    <p:sldMasterId id="2147484375" r:id="rId10"/>
    <p:sldMasterId id="2147484387" r:id="rId11"/>
    <p:sldMasterId id="2147484399" r:id="rId12"/>
    <p:sldMasterId id="2147484411" r:id="rId13"/>
    <p:sldMasterId id="2147484413" r:id="rId14"/>
    <p:sldMasterId id="2147484425" r:id="rId15"/>
    <p:sldMasterId id="2147485007" r:id="rId16"/>
    <p:sldMasterId id="2147485323" r:id="rId17"/>
    <p:sldMasterId id="2147487297" r:id="rId18"/>
    <p:sldMasterId id="2147488007" r:id="rId19"/>
    <p:sldMasterId id="2147488021" r:id="rId20"/>
    <p:sldMasterId id="2147488035" r:id="rId21"/>
    <p:sldMasterId id="2147488037" r:id="rId22"/>
    <p:sldMasterId id="2147488049" r:id="rId23"/>
    <p:sldMasterId id="2147489526" r:id="rId24"/>
    <p:sldMasterId id="2147489538" r:id="rId25"/>
    <p:sldMasterId id="2147489602" r:id="rId26"/>
    <p:sldMasterId id="2147489614" r:id="rId27"/>
    <p:sldMasterId id="2147489626" r:id="rId28"/>
    <p:sldMasterId id="2147489640" r:id="rId29"/>
    <p:sldMasterId id="2147489652" r:id="rId30"/>
    <p:sldMasterId id="2147489665" r:id="rId31"/>
    <p:sldMasterId id="2147489677" r:id="rId32"/>
    <p:sldMasterId id="2147489691" r:id="rId33"/>
    <p:sldMasterId id="2147489705" r:id="rId34"/>
    <p:sldMasterId id="2147489717" r:id="rId35"/>
    <p:sldMasterId id="2147489730" r:id="rId36"/>
    <p:sldMasterId id="2147489747" r:id="rId37"/>
    <p:sldMasterId id="2147489759" r:id="rId38"/>
    <p:sldMasterId id="2147489785" r:id="rId39"/>
    <p:sldMasterId id="2147489798" r:id="rId40"/>
    <p:sldMasterId id="2147489810" r:id="rId41"/>
    <p:sldMasterId id="2147489827" r:id="rId42"/>
    <p:sldMasterId id="2147489839" r:id="rId43"/>
    <p:sldMasterId id="2147489856" r:id="rId44"/>
    <p:sldMasterId id="2147489868" r:id="rId45"/>
    <p:sldMasterId id="2147489881" r:id="rId46"/>
    <p:sldMasterId id="2147489893" r:id="rId47"/>
    <p:sldMasterId id="2147489907" r:id="rId48"/>
    <p:sldMasterId id="2147489920" r:id="rId49"/>
    <p:sldMasterId id="2147489934" r:id="rId50"/>
    <p:sldMasterId id="2147489946" r:id="rId51"/>
    <p:sldMasterId id="2147489958" r:id="rId52"/>
    <p:sldMasterId id="2147489970" r:id="rId53"/>
    <p:sldMasterId id="2147489982" r:id="rId54"/>
    <p:sldMasterId id="2147489998" r:id="rId55"/>
    <p:sldMasterId id="2147490012" r:id="rId56"/>
    <p:sldMasterId id="2147490026" r:id="rId57"/>
    <p:sldMasterId id="2147490040" r:id="rId58"/>
  </p:sldMasterIdLst>
  <p:notesMasterIdLst>
    <p:notesMasterId r:id="rId330"/>
  </p:notesMasterIdLst>
  <p:handoutMasterIdLst>
    <p:handoutMasterId r:id="rId331"/>
  </p:handoutMasterIdLst>
  <p:sldIdLst>
    <p:sldId id="541" r:id="rId59"/>
    <p:sldId id="542" r:id="rId60"/>
    <p:sldId id="543" r:id="rId61"/>
    <p:sldId id="544" r:id="rId62"/>
    <p:sldId id="545" r:id="rId63"/>
    <p:sldId id="546" r:id="rId64"/>
    <p:sldId id="547" r:id="rId65"/>
    <p:sldId id="548" r:id="rId66"/>
    <p:sldId id="549" r:id="rId67"/>
    <p:sldId id="550" r:id="rId68"/>
    <p:sldId id="551" r:id="rId69"/>
    <p:sldId id="674" r:id="rId70"/>
    <p:sldId id="4902" r:id="rId71"/>
    <p:sldId id="4035" r:id="rId72"/>
    <p:sldId id="684" r:id="rId73"/>
    <p:sldId id="4034" r:id="rId74"/>
    <p:sldId id="678" r:id="rId75"/>
    <p:sldId id="681" r:id="rId76"/>
    <p:sldId id="680" r:id="rId77"/>
    <p:sldId id="606" r:id="rId78"/>
    <p:sldId id="409" r:id="rId79"/>
    <p:sldId id="410" r:id="rId80"/>
    <p:sldId id="411" r:id="rId81"/>
    <p:sldId id="536" r:id="rId82"/>
    <p:sldId id="537" r:id="rId83"/>
    <p:sldId id="538" r:id="rId84"/>
    <p:sldId id="539" r:id="rId85"/>
    <p:sldId id="2458" r:id="rId86"/>
    <p:sldId id="404" r:id="rId87"/>
    <p:sldId id="2428" r:id="rId88"/>
    <p:sldId id="2429" r:id="rId89"/>
    <p:sldId id="2430" r:id="rId90"/>
    <p:sldId id="2431" r:id="rId91"/>
    <p:sldId id="2432" r:id="rId92"/>
    <p:sldId id="2433" r:id="rId93"/>
    <p:sldId id="477" r:id="rId94"/>
    <p:sldId id="478" r:id="rId95"/>
    <p:sldId id="479" r:id="rId96"/>
    <p:sldId id="480" r:id="rId97"/>
    <p:sldId id="481" r:id="rId98"/>
    <p:sldId id="482" r:id="rId99"/>
    <p:sldId id="2419" r:id="rId100"/>
    <p:sldId id="2420" r:id="rId101"/>
    <p:sldId id="2457" r:id="rId102"/>
    <p:sldId id="2456" r:id="rId103"/>
    <p:sldId id="2423" r:id="rId104"/>
    <p:sldId id="2435" r:id="rId105"/>
    <p:sldId id="2436" r:id="rId106"/>
    <p:sldId id="4687" r:id="rId107"/>
    <p:sldId id="4892" r:id="rId108"/>
    <p:sldId id="484" r:id="rId109"/>
    <p:sldId id="683" r:id="rId110"/>
    <p:sldId id="432" r:id="rId111"/>
    <p:sldId id="256" r:id="rId112"/>
    <p:sldId id="364" r:id="rId113"/>
    <p:sldId id="2437" r:id="rId114"/>
    <p:sldId id="357" r:id="rId115"/>
    <p:sldId id="294" r:id="rId116"/>
    <p:sldId id="301" r:id="rId117"/>
    <p:sldId id="366" r:id="rId118"/>
    <p:sldId id="270" r:id="rId119"/>
    <p:sldId id="412" r:id="rId120"/>
    <p:sldId id="413" r:id="rId121"/>
    <p:sldId id="414" r:id="rId122"/>
    <p:sldId id="4905" r:id="rId123"/>
    <p:sldId id="438" r:id="rId124"/>
    <p:sldId id="419" r:id="rId125"/>
    <p:sldId id="2459" r:id="rId126"/>
    <p:sldId id="560" r:id="rId127"/>
    <p:sldId id="4036" r:id="rId128"/>
    <p:sldId id="418" r:id="rId129"/>
    <p:sldId id="459" r:id="rId130"/>
    <p:sldId id="460" r:id="rId131"/>
    <p:sldId id="461" r:id="rId132"/>
    <p:sldId id="462" r:id="rId133"/>
    <p:sldId id="463" r:id="rId134"/>
    <p:sldId id="626" r:id="rId135"/>
    <p:sldId id="769" r:id="rId136"/>
    <p:sldId id="770" r:id="rId137"/>
    <p:sldId id="5788" r:id="rId138"/>
    <p:sldId id="5789" r:id="rId139"/>
    <p:sldId id="5790" r:id="rId140"/>
    <p:sldId id="5791" r:id="rId141"/>
    <p:sldId id="5792" r:id="rId142"/>
    <p:sldId id="5793" r:id="rId143"/>
    <p:sldId id="635" r:id="rId144"/>
    <p:sldId id="636" r:id="rId145"/>
    <p:sldId id="637" r:id="rId146"/>
    <p:sldId id="638" r:id="rId147"/>
    <p:sldId id="639" r:id="rId148"/>
    <p:sldId id="640" r:id="rId149"/>
    <p:sldId id="4897" r:id="rId150"/>
    <p:sldId id="682" r:id="rId151"/>
    <p:sldId id="4903" r:id="rId152"/>
    <p:sldId id="612" r:id="rId153"/>
    <p:sldId id="586" r:id="rId154"/>
    <p:sldId id="613" r:id="rId155"/>
    <p:sldId id="614" r:id="rId156"/>
    <p:sldId id="588" r:id="rId157"/>
    <p:sldId id="589" r:id="rId158"/>
    <p:sldId id="669" r:id="rId159"/>
    <p:sldId id="5673" r:id="rId160"/>
    <p:sldId id="602" r:id="rId161"/>
    <p:sldId id="464" r:id="rId162"/>
    <p:sldId id="590" r:id="rId163"/>
    <p:sldId id="2460" r:id="rId164"/>
    <p:sldId id="620" r:id="rId165"/>
    <p:sldId id="621" r:id="rId166"/>
    <p:sldId id="641" r:id="rId167"/>
    <p:sldId id="642" r:id="rId168"/>
    <p:sldId id="591" r:id="rId169"/>
    <p:sldId id="4904" r:id="rId170"/>
    <p:sldId id="506" r:id="rId171"/>
    <p:sldId id="304" r:id="rId172"/>
    <p:sldId id="272" r:id="rId173"/>
    <p:sldId id="507" r:id="rId174"/>
    <p:sldId id="557" r:id="rId175"/>
    <p:sldId id="307" r:id="rId176"/>
    <p:sldId id="508" r:id="rId177"/>
    <p:sldId id="312" r:id="rId178"/>
    <p:sldId id="308" r:id="rId179"/>
    <p:sldId id="509" r:id="rId180"/>
    <p:sldId id="310" r:id="rId181"/>
    <p:sldId id="559" r:id="rId182"/>
    <p:sldId id="556" r:id="rId183"/>
    <p:sldId id="555" r:id="rId184"/>
    <p:sldId id="510" r:id="rId185"/>
    <p:sldId id="573" r:id="rId186"/>
    <p:sldId id="314" r:id="rId187"/>
    <p:sldId id="309" r:id="rId188"/>
    <p:sldId id="609" r:id="rId189"/>
    <p:sldId id="511" r:id="rId190"/>
    <p:sldId id="311" r:id="rId191"/>
    <p:sldId id="316" r:id="rId192"/>
    <p:sldId id="553" r:id="rId193"/>
    <p:sldId id="512" r:id="rId194"/>
    <p:sldId id="554" r:id="rId195"/>
    <p:sldId id="513" r:id="rId196"/>
    <p:sldId id="2438" r:id="rId197"/>
    <p:sldId id="516" r:id="rId198"/>
    <p:sldId id="514" r:id="rId199"/>
    <p:sldId id="408" r:id="rId200"/>
    <p:sldId id="515" r:id="rId201"/>
    <p:sldId id="321" r:id="rId202"/>
    <p:sldId id="376" r:id="rId203"/>
    <p:sldId id="319" r:id="rId204"/>
    <p:sldId id="285" r:id="rId205"/>
    <p:sldId id="326" r:id="rId206"/>
    <p:sldId id="571" r:id="rId207"/>
    <p:sldId id="572" r:id="rId208"/>
    <p:sldId id="428" r:id="rId209"/>
    <p:sldId id="2439" r:id="rId210"/>
    <p:sldId id="517" r:id="rId211"/>
    <p:sldId id="422" r:id="rId212"/>
    <p:sldId id="576" r:id="rId213"/>
    <p:sldId id="423" r:id="rId214"/>
    <p:sldId id="424" r:id="rId215"/>
    <p:sldId id="425" r:id="rId216"/>
    <p:sldId id="426" r:id="rId217"/>
    <p:sldId id="427" r:id="rId218"/>
    <p:sldId id="518" r:id="rId219"/>
    <p:sldId id="287" r:id="rId220"/>
    <p:sldId id="519" r:id="rId221"/>
    <p:sldId id="327" r:id="rId222"/>
    <p:sldId id="368" r:id="rId223"/>
    <p:sldId id="670" r:id="rId224"/>
    <p:sldId id="520" r:id="rId225"/>
    <p:sldId id="341" r:id="rId226"/>
    <p:sldId id="342" r:id="rId227"/>
    <p:sldId id="521" r:id="rId228"/>
    <p:sldId id="375" r:id="rId229"/>
    <p:sldId id="522" r:id="rId230"/>
    <p:sldId id="371" r:id="rId231"/>
    <p:sldId id="369" r:id="rId232"/>
    <p:sldId id="523" r:id="rId233"/>
    <p:sldId id="2461" r:id="rId234"/>
    <p:sldId id="615" r:id="rId235"/>
    <p:sldId id="524" r:id="rId236"/>
    <p:sldId id="2440" r:id="rId237"/>
    <p:sldId id="491" r:id="rId238"/>
    <p:sldId id="671" r:id="rId239"/>
    <p:sldId id="583" r:id="rId240"/>
    <p:sldId id="295" r:id="rId241"/>
    <p:sldId id="346" r:id="rId242"/>
    <p:sldId id="616" r:id="rId243"/>
    <p:sldId id="2441" r:id="rId244"/>
    <p:sldId id="379" r:id="rId245"/>
    <p:sldId id="2442" r:id="rId246"/>
    <p:sldId id="2443" r:id="rId247"/>
    <p:sldId id="2444" r:id="rId248"/>
    <p:sldId id="2445" r:id="rId249"/>
    <p:sldId id="2446" r:id="rId250"/>
    <p:sldId id="4037" r:id="rId251"/>
    <p:sldId id="4898" r:id="rId252"/>
    <p:sldId id="525" r:id="rId253"/>
    <p:sldId id="2447" r:id="rId254"/>
    <p:sldId id="584" r:id="rId255"/>
    <p:sldId id="574" r:id="rId256"/>
    <p:sldId id="298" r:id="rId257"/>
    <p:sldId id="526" r:id="rId258"/>
    <p:sldId id="372" r:id="rId259"/>
    <p:sldId id="527" r:id="rId260"/>
    <p:sldId id="335" r:id="rId261"/>
    <p:sldId id="528" r:id="rId262"/>
    <p:sldId id="344" r:id="rId263"/>
    <p:sldId id="580" r:id="rId264"/>
    <p:sldId id="672" r:id="rId265"/>
    <p:sldId id="673" r:id="rId266"/>
    <p:sldId id="2448" r:id="rId267"/>
    <p:sldId id="529" r:id="rId268"/>
    <p:sldId id="579" r:id="rId269"/>
    <p:sldId id="578" r:id="rId270"/>
    <p:sldId id="475" r:id="rId271"/>
    <p:sldId id="530" r:id="rId272"/>
    <p:sldId id="577" r:id="rId273"/>
    <p:sldId id="2427" r:id="rId274"/>
    <p:sldId id="2426" r:id="rId275"/>
    <p:sldId id="4038" r:id="rId276"/>
    <p:sldId id="617" r:id="rId277"/>
    <p:sldId id="619" r:id="rId278"/>
    <p:sldId id="531" r:id="rId279"/>
    <p:sldId id="377" r:id="rId280"/>
    <p:sldId id="4039" r:id="rId281"/>
    <p:sldId id="435" r:id="rId282"/>
    <p:sldId id="532" r:id="rId283"/>
    <p:sldId id="2449" r:id="rId284"/>
    <p:sldId id="331" r:id="rId285"/>
    <p:sldId id="361" r:id="rId286"/>
    <p:sldId id="618" r:id="rId287"/>
    <p:sldId id="470" r:id="rId288"/>
    <p:sldId id="1859" r:id="rId289"/>
    <p:sldId id="4893" r:id="rId290"/>
    <p:sldId id="4894" r:id="rId291"/>
    <p:sldId id="4895" r:id="rId292"/>
    <p:sldId id="4896" r:id="rId293"/>
    <p:sldId id="4032" r:id="rId294"/>
    <p:sldId id="4033" r:id="rId295"/>
    <p:sldId id="654" r:id="rId296"/>
    <p:sldId id="623" r:id="rId297"/>
    <p:sldId id="712" r:id="rId298"/>
    <p:sldId id="667" r:id="rId299"/>
    <p:sldId id="625" r:id="rId300"/>
    <p:sldId id="4899" r:id="rId301"/>
    <p:sldId id="655" r:id="rId302"/>
    <p:sldId id="668" r:id="rId303"/>
    <p:sldId id="558" r:id="rId304"/>
    <p:sldId id="607" r:id="rId305"/>
    <p:sldId id="4030" r:id="rId306"/>
    <p:sldId id="493" r:id="rId307"/>
    <p:sldId id="3999" r:id="rId308"/>
    <p:sldId id="495" r:id="rId309"/>
    <p:sldId id="496" r:id="rId310"/>
    <p:sldId id="497" r:id="rId311"/>
    <p:sldId id="437" r:id="rId312"/>
    <p:sldId id="2450" r:id="rId313"/>
    <p:sldId id="2451" r:id="rId314"/>
    <p:sldId id="2452" r:id="rId315"/>
    <p:sldId id="2453" r:id="rId316"/>
    <p:sldId id="2454" r:id="rId317"/>
    <p:sldId id="2455" r:id="rId318"/>
    <p:sldId id="4900" r:id="rId319"/>
    <p:sldId id="443" r:id="rId320"/>
    <p:sldId id="453" r:id="rId321"/>
    <p:sldId id="454" r:id="rId322"/>
    <p:sldId id="455" r:id="rId323"/>
    <p:sldId id="456" r:id="rId324"/>
    <p:sldId id="457" r:id="rId325"/>
    <p:sldId id="458" r:id="rId326"/>
    <p:sldId id="393" r:id="rId327"/>
    <p:sldId id="471" r:id="rId328"/>
    <p:sldId id="4031" r:id="rId329"/>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4117C645-4C43-B647-8DAB-58868E626602}">
          <p14:sldIdLst>
            <p14:sldId id="541"/>
            <p14:sldId id="542"/>
            <p14:sldId id="543"/>
            <p14:sldId id="544"/>
            <p14:sldId id="545"/>
            <p14:sldId id="546"/>
            <p14:sldId id="547"/>
            <p14:sldId id="548"/>
            <p14:sldId id="549"/>
            <p14:sldId id="550"/>
            <p14:sldId id="551"/>
            <p14:sldId id="674"/>
            <p14:sldId id="4902"/>
            <p14:sldId id="4035"/>
            <p14:sldId id="684"/>
            <p14:sldId id="4034"/>
            <p14:sldId id="678"/>
            <p14:sldId id="681"/>
            <p14:sldId id="680"/>
            <p14:sldId id="606"/>
          </p14:sldIdLst>
        </p14:section>
        <p14:section name="Introduction" id="{F56D10A5-F7D0-E44B-B1DD-BD4F145A465C}">
          <p14:sldIdLst>
            <p14:sldId id="409"/>
            <p14:sldId id="410"/>
            <p14:sldId id="411"/>
            <p14:sldId id="536"/>
            <p14:sldId id="537"/>
            <p14:sldId id="538"/>
            <p14:sldId id="539"/>
            <p14:sldId id="2458"/>
            <p14:sldId id="404"/>
            <p14:sldId id="2428"/>
            <p14:sldId id="2429"/>
            <p14:sldId id="2430"/>
            <p14:sldId id="2431"/>
            <p14:sldId id="2432"/>
            <p14:sldId id="2433"/>
            <p14:sldId id="477"/>
            <p14:sldId id="478"/>
            <p14:sldId id="479"/>
            <p14:sldId id="480"/>
            <p14:sldId id="481"/>
            <p14:sldId id="482"/>
            <p14:sldId id="2419"/>
            <p14:sldId id="2420"/>
            <p14:sldId id="2457"/>
            <p14:sldId id="2456"/>
            <p14:sldId id="2423"/>
            <p14:sldId id="2435"/>
            <p14:sldId id="2436"/>
            <p14:sldId id="4687"/>
            <p14:sldId id="4892"/>
            <p14:sldId id="484"/>
            <p14:sldId id="683"/>
            <p14:sldId id="432"/>
            <p14:sldId id="256"/>
            <p14:sldId id="364"/>
            <p14:sldId id="2437"/>
            <p14:sldId id="357"/>
            <p14:sldId id="294"/>
            <p14:sldId id="301"/>
            <p14:sldId id="366"/>
            <p14:sldId id="270"/>
            <p14:sldId id="412"/>
            <p14:sldId id="413"/>
            <p14:sldId id="414"/>
            <p14:sldId id="4905"/>
            <p14:sldId id="438"/>
            <p14:sldId id="419"/>
            <p14:sldId id="2459"/>
            <p14:sldId id="560"/>
            <p14:sldId id="4036"/>
            <p14:sldId id="418"/>
            <p14:sldId id="459"/>
            <p14:sldId id="460"/>
            <p14:sldId id="461"/>
            <p14:sldId id="462"/>
            <p14:sldId id="463"/>
            <p14:sldId id="626"/>
            <p14:sldId id="769"/>
            <p14:sldId id="770"/>
            <p14:sldId id="5788"/>
            <p14:sldId id="5789"/>
            <p14:sldId id="5790"/>
            <p14:sldId id="5791"/>
            <p14:sldId id="5792"/>
            <p14:sldId id="5793"/>
            <p14:sldId id="635"/>
            <p14:sldId id="636"/>
            <p14:sldId id="637"/>
            <p14:sldId id="638"/>
            <p14:sldId id="639"/>
            <p14:sldId id="640"/>
          </p14:sldIdLst>
        </p14:section>
        <p14:section name="Sermon" id="{85CC89E9-3630-B344-8BE0-CD5D530FA684}">
          <p14:sldIdLst>
            <p14:sldId id="4897"/>
            <p14:sldId id="682"/>
            <p14:sldId id="4903"/>
            <p14:sldId id="612"/>
            <p14:sldId id="586"/>
            <p14:sldId id="613"/>
            <p14:sldId id="614"/>
            <p14:sldId id="588"/>
            <p14:sldId id="589"/>
            <p14:sldId id="669"/>
            <p14:sldId id="5673"/>
            <p14:sldId id="602"/>
            <p14:sldId id="464"/>
            <p14:sldId id="590"/>
            <p14:sldId id="2460"/>
            <p14:sldId id="620"/>
            <p14:sldId id="621"/>
            <p14:sldId id="641"/>
            <p14:sldId id="642"/>
            <p14:sldId id="591"/>
            <p14:sldId id="4904"/>
          </p14:sldIdLst>
        </p14:section>
        <p14:section name="Chapters" id="{B989A5E7-8B87-8341-9542-E26833E5994C}">
          <p14:sldIdLst>
            <p14:sldId id="506"/>
            <p14:sldId id="304"/>
            <p14:sldId id="272"/>
            <p14:sldId id="507"/>
            <p14:sldId id="557"/>
            <p14:sldId id="307"/>
            <p14:sldId id="508"/>
            <p14:sldId id="312"/>
            <p14:sldId id="308"/>
            <p14:sldId id="509"/>
            <p14:sldId id="310"/>
            <p14:sldId id="559"/>
            <p14:sldId id="556"/>
            <p14:sldId id="555"/>
            <p14:sldId id="510"/>
            <p14:sldId id="573"/>
            <p14:sldId id="314"/>
            <p14:sldId id="309"/>
            <p14:sldId id="609"/>
            <p14:sldId id="511"/>
            <p14:sldId id="311"/>
            <p14:sldId id="316"/>
            <p14:sldId id="553"/>
            <p14:sldId id="512"/>
            <p14:sldId id="554"/>
            <p14:sldId id="513"/>
            <p14:sldId id="2438"/>
            <p14:sldId id="516"/>
            <p14:sldId id="514"/>
            <p14:sldId id="408"/>
            <p14:sldId id="515"/>
            <p14:sldId id="321"/>
            <p14:sldId id="376"/>
            <p14:sldId id="319"/>
            <p14:sldId id="285"/>
            <p14:sldId id="326"/>
            <p14:sldId id="571"/>
            <p14:sldId id="572"/>
            <p14:sldId id="428"/>
            <p14:sldId id="2439"/>
            <p14:sldId id="517"/>
            <p14:sldId id="422"/>
            <p14:sldId id="576"/>
            <p14:sldId id="423"/>
            <p14:sldId id="424"/>
            <p14:sldId id="425"/>
            <p14:sldId id="426"/>
            <p14:sldId id="427"/>
            <p14:sldId id="518"/>
            <p14:sldId id="287"/>
            <p14:sldId id="519"/>
            <p14:sldId id="327"/>
            <p14:sldId id="368"/>
            <p14:sldId id="670"/>
            <p14:sldId id="520"/>
            <p14:sldId id="341"/>
            <p14:sldId id="342"/>
            <p14:sldId id="521"/>
            <p14:sldId id="375"/>
            <p14:sldId id="522"/>
            <p14:sldId id="371"/>
            <p14:sldId id="369"/>
            <p14:sldId id="523"/>
            <p14:sldId id="2461"/>
            <p14:sldId id="615"/>
            <p14:sldId id="524"/>
            <p14:sldId id="2440"/>
            <p14:sldId id="491"/>
            <p14:sldId id="671"/>
            <p14:sldId id="583"/>
            <p14:sldId id="295"/>
            <p14:sldId id="346"/>
            <p14:sldId id="616"/>
            <p14:sldId id="2441"/>
            <p14:sldId id="379"/>
            <p14:sldId id="2442"/>
            <p14:sldId id="2443"/>
            <p14:sldId id="2444"/>
            <p14:sldId id="2445"/>
            <p14:sldId id="2446"/>
            <p14:sldId id="4037"/>
            <p14:sldId id="4898"/>
            <p14:sldId id="525"/>
            <p14:sldId id="2447"/>
            <p14:sldId id="584"/>
            <p14:sldId id="574"/>
            <p14:sldId id="298"/>
            <p14:sldId id="526"/>
            <p14:sldId id="372"/>
            <p14:sldId id="527"/>
            <p14:sldId id="335"/>
            <p14:sldId id="528"/>
            <p14:sldId id="344"/>
            <p14:sldId id="580"/>
            <p14:sldId id="672"/>
            <p14:sldId id="673"/>
            <p14:sldId id="2448"/>
            <p14:sldId id="529"/>
            <p14:sldId id="579"/>
            <p14:sldId id="578"/>
            <p14:sldId id="475"/>
            <p14:sldId id="530"/>
            <p14:sldId id="577"/>
            <p14:sldId id="2427"/>
            <p14:sldId id="2426"/>
            <p14:sldId id="4038"/>
            <p14:sldId id="617"/>
            <p14:sldId id="619"/>
            <p14:sldId id="531"/>
            <p14:sldId id="377"/>
            <p14:sldId id="4039"/>
            <p14:sldId id="435"/>
            <p14:sldId id="532"/>
            <p14:sldId id="2449"/>
            <p14:sldId id="331"/>
            <p14:sldId id="361"/>
            <p14:sldId id="618"/>
            <p14:sldId id="470"/>
            <p14:sldId id="1859"/>
            <p14:sldId id="4893"/>
            <p14:sldId id="4894"/>
            <p14:sldId id="4895"/>
            <p14:sldId id="4896"/>
          </p14:sldIdLst>
        </p14:section>
        <p14:section name="Conclusion" id="{9E42499C-BFB4-844D-A7D8-8BE8D5029935}">
          <p14:sldIdLst>
            <p14:sldId id="4032"/>
            <p14:sldId id="4033"/>
            <p14:sldId id="654"/>
            <p14:sldId id="623"/>
            <p14:sldId id="712"/>
            <p14:sldId id="667"/>
            <p14:sldId id="625"/>
            <p14:sldId id="4899"/>
            <p14:sldId id="655"/>
            <p14:sldId id="668"/>
            <p14:sldId id="558"/>
            <p14:sldId id="607"/>
            <p14:sldId id="4030"/>
          </p14:sldIdLst>
        </p14:section>
        <p14:section name="Supplements" id="{22CEFF33-04B2-9D46-8F11-CBA4D1271F03}">
          <p14:sldIdLst>
            <p14:sldId id="493"/>
            <p14:sldId id="3999"/>
            <p14:sldId id="495"/>
            <p14:sldId id="496"/>
            <p14:sldId id="497"/>
            <p14:sldId id="437"/>
            <p14:sldId id="2450"/>
            <p14:sldId id="2451"/>
            <p14:sldId id="2452"/>
            <p14:sldId id="2453"/>
            <p14:sldId id="2454"/>
            <p14:sldId id="2455"/>
            <p14:sldId id="4900"/>
            <p14:sldId id="443"/>
            <p14:sldId id="453"/>
            <p14:sldId id="454"/>
            <p14:sldId id="455"/>
            <p14:sldId id="456"/>
            <p14:sldId id="457"/>
            <p14:sldId id="458"/>
            <p14:sldId id="393"/>
            <p14:sldId id="471"/>
            <p14:sldId id="40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E2BF"/>
    <a:srgbClr val="CC0066"/>
    <a:srgbClr val="FF00FF"/>
    <a:srgbClr val="00FFFF"/>
    <a:srgbClr val="FF9900"/>
    <a:srgbClr val="3333FF"/>
    <a:srgbClr val="FF0000"/>
    <a:srgbClr val="FFFF66"/>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601"/>
    <p:restoredTop sz="81497" autoAdjust="0"/>
  </p:normalViewPr>
  <p:slideViewPr>
    <p:cSldViewPr>
      <p:cViewPr>
        <p:scale>
          <a:sx n="97" d="100"/>
          <a:sy n="97" d="100"/>
        </p:scale>
        <p:origin x="2432" y="48"/>
      </p:cViewPr>
      <p:guideLst>
        <p:guide orient="horz" pos="2160"/>
        <p:guide pos="2880"/>
      </p:guideLst>
    </p:cSldViewPr>
  </p:slideViewPr>
  <p:outlineViewPr>
    <p:cViewPr>
      <p:scale>
        <a:sx n="33" d="100"/>
        <a:sy n="33" d="100"/>
      </p:scale>
      <p:origin x="0" y="1192"/>
    </p:cViewPr>
  </p:outlineViewPr>
  <p:notesTextViewPr>
    <p:cViewPr>
      <p:scale>
        <a:sx n="170" d="100"/>
        <a:sy n="17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9.xml"/><Relationship Id="rId299" Type="http://schemas.openxmlformats.org/officeDocument/2006/relationships/slide" Target="slides/slide241.xml"/><Relationship Id="rId21" Type="http://schemas.openxmlformats.org/officeDocument/2006/relationships/slideMaster" Target="slideMasters/slideMaster21.xml"/><Relationship Id="rId63" Type="http://schemas.openxmlformats.org/officeDocument/2006/relationships/slide" Target="slides/slide5.xml"/><Relationship Id="rId159" Type="http://schemas.openxmlformats.org/officeDocument/2006/relationships/slide" Target="slides/slide101.xml"/><Relationship Id="rId324" Type="http://schemas.openxmlformats.org/officeDocument/2006/relationships/slide" Target="slides/slide266.xml"/><Relationship Id="rId170" Type="http://schemas.openxmlformats.org/officeDocument/2006/relationships/slide" Target="slides/slide112.xml"/><Relationship Id="rId226" Type="http://schemas.openxmlformats.org/officeDocument/2006/relationships/slide" Target="slides/slide168.xml"/><Relationship Id="rId268" Type="http://schemas.openxmlformats.org/officeDocument/2006/relationships/slide" Target="slides/slide210.xml"/><Relationship Id="rId32" Type="http://schemas.openxmlformats.org/officeDocument/2006/relationships/slideMaster" Target="slideMasters/slideMaster32.xml"/><Relationship Id="rId74" Type="http://schemas.openxmlformats.org/officeDocument/2006/relationships/slide" Target="slides/slide16.xml"/><Relationship Id="rId128" Type="http://schemas.openxmlformats.org/officeDocument/2006/relationships/slide" Target="slides/slide70.xml"/><Relationship Id="rId335" Type="http://schemas.openxmlformats.org/officeDocument/2006/relationships/tableStyles" Target="tableStyles.xml"/><Relationship Id="rId5" Type="http://schemas.openxmlformats.org/officeDocument/2006/relationships/slideMaster" Target="slideMasters/slideMaster5.xml"/><Relationship Id="rId181" Type="http://schemas.openxmlformats.org/officeDocument/2006/relationships/slide" Target="slides/slide123.xml"/><Relationship Id="rId237" Type="http://schemas.openxmlformats.org/officeDocument/2006/relationships/slide" Target="slides/slide179.xml"/><Relationship Id="rId279" Type="http://schemas.openxmlformats.org/officeDocument/2006/relationships/slide" Target="slides/slide221.xml"/><Relationship Id="rId43" Type="http://schemas.openxmlformats.org/officeDocument/2006/relationships/slideMaster" Target="slideMasters/slideMaster43.xml"/><Relationship Id="rId139" Type="http://schemas.openxmlformats.org/officeDocument/2006/relationships/slide" Target="slides/slide81.xml"/><Relationship Id="rId290" Type="http://schemas.openxmlformats.org/officeDocument/2006/relationships/slide" Target="slides/slide232.xml"/><Relationship Id="rId304" Type="http://schemas.openxmlformats.org/officeDocument/2006/relationships/slide" Target="slides/slide246.xml"/><Relationship Id="rId85" Type="http://schemas.openxmlformats.org/officeDocument/2006/relationships/slide" Target="slides/slide27.xml"/><Relationship Id="rId150" Type="http://schemas.openxmlformats.org/officeDocument/2006/relationships/slide" Target="slides/slide92.xml"/><Relationship Id="rId192" Type="http://schemas.openxmlformats.org/officeDocument/2006/relationships/slide" Target="slides/slide134.xml"/><Relationship Id="rId206" Type="http://schemas.openxmlformats.org/officeDocument/2006/relationships/slide" Target="slides/slide148.xml"/><Relationship Id="rId248" Type="http://schemas.openxmlformats.org/officeDocument/2006/relationships/slide" Target="slides/slide190.xml"/><Relationship Id="rId12" Type="http://schemas.openxmlformats.org/officeDocument/2006/relationships/slideMaster" Target="slideMasters/slideMaster12.xml"/><Relationship Id="rId108" Type="http://schemas.openxmlformats.org/officeDocument/2006/relationships/slide" Target="slides/slide50.xml"/><Relationship Id="rId315" Type="http://schemas.openxmlformats.org/officeDocument/2006/relationships/slide" Target="slides/slide257.xml"/><Relationship Id="rId54" Type="http://schemas.openxmlformats.org/officeDocument/2006/relationships/slideMaster" Target="slideMasters/slideMaster54.xml"/><Relationship Id="rId96" Type="http://schemas.openxmlformats.org/officeDocument/2006/relationships/slide" Target="slides/slide38.xml"/><Relationship Id="rId161" Type="http://schemas.openxmlformats.org/officeDocument/2006/relationships/slide" Target="slides/slide103.xml"/><Relationship Id="rId217" Type="http://schemas.openxmlformats.org/officeDocument/2006/relationships/slide" Target="slides/slide159.xml"/><Relationship Id="rId259" Type="http://schemas.openxmlformats.org/officeDocument/2006/relationships/slide" Target="slides/slide201.xml"/><Relationship Id="rId23" Type="http://schemas.openxmlformats.org/officeDocument/2006/relationships/slideMaster" Target="slideMasters/slideMaster23.xml"/><Relationship Id="rId119" Type="http://schemas.openxmlformats.org/officeDocument/2006/relationships/slide" Target="slides/slide61.xml"/><Relationship Id="rId270" Type="http://schemas.openxmlformats.org/officeDocument/2006/relationships/slide" Target="slides/slide212.xml"/><Relationship Id="rId326" Type="http://schemas.openxmlformats.org/officeDocument/2006/relationships/slide" Target="slides/slide268.xml"/><Relationship Id="rId65" Type="http://schemas.openxmlformats.org/officeDocument/2006/relationships/slide" Target="slides/slide7.xml"/><Relationship Id="rId130" Type="http://schemas.openxmlformats.org/officeDocument/2006/relationships/slide" Target="slides/slide72.xml"/><Relationship Id="rId172" Type="http://schemas.openxmlformats.org/officeDocument/2006/relationships/slide" Target="slides/slide114.xml"/><Relationship Id="rId228" Type="http://schemas.openxmlformats.org/officeDocument/2006/relationships/slide" Target="slides/slide170.xml"/><Relationship Id="rId281" Type="http://schemas.openxmlformats.org/officeDocument/2006/relationships/slide" Target="slides/slide223.xml"/><Relationship Id="rId34" Type="http://schemas.openxmlformats.org/officeDocument/2006/relationships/slideMaster" Target="slideMasters/slideMaster34.xml"/><Relationship Id="rId76" Type="http://schemas.openxmlformats.org/officeDocument/2006/relationships/slide" Target="slides/slide18.xml"/><Relationship Id="rId141" Type="http://schemas.openxmlformats.org/officeDocument/2006/relationships/slide" Target="slides/slide83.xml"/><Relationship Id="rId7" Type="http://schemas.openxmlformats.org/officeDocument/2006/relationships/slideMaster" Target="slideMasters/slideMaster7.xml"/><Relationship Id="rId183" Type="http://schemas.openxmlformats.org/officeDocument/2006/relationships/slide" Target="slides/slide125.xml"/><Relationship Id="rId239" Type="http://schemas.openxmlformats.org/officeDocument/2006/relationships/slide" Target="slides/slide181.xml"/><Relationship Id="rId250" Type="http://schemas.openxmlformats.org/officeDocument/2006/relationships/slide" Target="slides/slide192.xml"/><Relationship Id="rId292" Type="http://schemas.openxmlformats.org/officeDocument/2006/relationships/slide" Target="slides/slide234.xml"/><Relationship Id="rId306" Type="http://schemas.openxmlformats.org/officeDocument/2006/relationships/slide" Target="slides/slide248.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8.xml"/><Relationship Id="rId87" Type="http://schemas.openxmlformats.org/officeDocument/2006/relationships/slide" Target="slides/slide29.xml"/><Relationship Id="rId110" Type="http://schemas.openxmlformats.org/officeDocument/2006/relationships/slide" Target="slides/slide52.xml"/><Relationship Id="rId131" Type="http://schemas.openxmlformats.org/officeDocument/2006/relationships/slide" Target="slides/slide73.xml"/><Relationship Id="rId327" Type="http://schemas.openxmlformats.org/officeDocument/2006/relationships/slide" Target="slides/slide269.xml"/><Relationship Id="rId152" Type="http://schemas.openxmlformats.org/officeDocument/2006/relationships/slide" Target="slides/slide94.xml"/><Relationship Id="rId173" Type="http://schemas.openxmlformats.org/officeDocument/2006/relationships/slide" Target="slides/slide115.xml"/><Relationship Id="rId194" Type="http://schemas.openxmlformats.org/officeDocument/2006/relationships/slide" Target="slides/slide136.xml"/><Relationship Id="rId208" Type="http://schemas.openxmlformats.org/officeDocument/2006/relationships/slide" Target="slides/slide150.xml"/><Relationship Id="rId229" Type="http://schemas.openxmlformats.org/officeDocument/2006/relationships/slide" Target="slides/slide171.xml"/><Relationship Id="rId240" Type="http://schemas.openxmlformats.org/officeDocument/2006/relationships/slide" Target="slides/slide182.xml"/><Relationship Id="rId261" Type="http://schemas.openxmlformats.org/officeDocument/2006/relationships/slide" Target="slides/slide203.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9.xml"/><Relationship Id="rId100" Type="http://schemas.openxmlformats.org/officeDocument/2006/relationships/slide" Target="slides/slide42.xml"/><Relationship Id="rId282" Type="http://schemas.openxmlformats.org/officeDocument/2006/relationships/slide" Target="slides/slide224.xml"/><Relationship Id="rId317" Type="http://schemas.openxmlformats.org/officeDocument/2006/relationships/slide" Target="slides/slide259.xml"/><Relationship Id="rId8" Type="http://schemas.openxmlformats.org/officeDocument/2006/relationships/slideMaster" Target="slideMasters/slideMaster8.xml"/><Relationship Id="rId98" Type="http://schemas.openxmlformats.org/officeDocument/2006/relationships/slide" Target="slides/slide40.xml"/><Relationship Id="rId121" Type="http://schemas.openxmlformats.org/officeDocument/2006/relationships/slide" Target="slides/slide63.xml"/><Relationship Id="rId142" Type="http://schemas.openxmlformats.org/officeDocument/2006/relationships/slide" Target="slides/slide84.xml"/><Relationship Id="rId163" Type="http://schemas.openxmlformats.org/officeDocument/2006/relationships/slide" Target="slides/slide105.xml"/><Relationship Id="rId184" Type="http://schemas.openxmlformats.org/officeDocument/2006/relationships/slide" Target="slides/slide126.xml"/><Relationship Id="rId219" Type="http://schemas.openxmlformats.org/officeDocument/2006/relationships/slide" Target="slides/slide161.xml"/><Relationship Id="rId230" Type="http://schemas.openxmlformats.org/officeDocument/2006/relationships/slide" Target="slides/slide172.xml"/><Relationship Id="rId251" Type="http://schemas.openxmlformats.org/officeDocument/2006/relationships/slide" Target="slides/slide19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9.xml"/><Relationship Id="rId272" Type="http://schemas.openxmlformats.org/officeDocument/2006/relationships/slide" Target="slides/slide214.xml"/><Relationship Id="rId293" Type="http://schemas.openxmlformats.org/officeDocument/2006/relationships/slide" Target="slides/slide235.xml"/><Relationship Id="rId307" Type="http://schemas.openxmlformats.org/officeDocument/2006/relationships/slide" Target="slides/slide249.xml"/><Relationship Id="rId328" Type="http://schemas.openxmlformats.org/officeDocument/2006/relationships/slide" Target="slides/slide270.xml"/><Relationship Id="rId88" Type="http://schemas.openxmlformats.org/officeDocument/2006/relationships/slide" Target="slides/slide30.xml"/><Relationship Id="rId111" Type="http://schemas.openxmlformats.org/officeDocument/2006/relationships/slide" Target="slides/slide53.xml"/><Relationship Id="rId132" Type="http://schemas.openxmlformats.org/officeDocument/2006/relationships/slide" Target="slides/slide74.xml"/><Relationship Id="rId153" Type="http://schemas.openxmlformats.org/officeDocument/2006/relationships/slide" Target="slides/slide95.xml"/><Relationship Id="rId174" Type="http://schemas.openxmlformats.org/officeDocument/2006/relationships/slide" Target="slides/slide116.xml"/><Relationship Id="rId195" Type="http://schemas.openxmlformats.org/officeDocument/2006/relationships/slide" Target="slides/slide137.xml"/><Relationship Id="rId209" Type="http://schemas.openxmlformats.org/officeDocument/2006/relationships/slide" Target="slides/slide151.xml"/><Relationship Id="rId220" Type="http://schemas.openxmlformats.org/officeDocument/2006/relationships/slide" Target="slides/slide162.xml"/><Relationship Id="rId241" Type="http://schemas.openxmlformats.org/officeDocument/2006/relationships/slide" Target="slides/slide18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204.xml"/><Relationship Id="rId283" Type="http://schemas.openxmlformats.org/officeDocument/2006/relationships/slide" Target="slides/slide225.xml"/><Relationship Id="rId318" Type="http://schemas.openxmlformats.org/officeDocument/2006/relationships/slide" Target="slides/slide260.xml"/><Relationship Id="rId78" Type="http://schemas.openxmlformats.org/officeDocument/2006/relationships/slide" Target="slides/slide20.xml"/><Relationship Id="rId99" Type="http://schemas.openxmlformats.org/officeDocument/2006/relationships/slide" Target="slides/slide41.xml"/><Relationship Id="rId101" Type="http://schemas.openxmlformats.org/officeDocument/2006/relationships/slide" Target="slides/slide43.xml"/><Relationship Id="rId122" Type="http://schemas.openxmlformats.org/officeDocument/2006/relationships/slide" Target="slides/slide64.xml"/><Relationship Id="rId143" Type="http://schemas.openxmlformats.org/officeDocument/2006/relationships/slide" Target="slides/slide85.xml"/><Relationship Id="rId164" Type="http://schemas.openxmlformats.org/officeDocument/2006/relationships/slide" Target="slides/slide106.xml"/><Relationship Id="rId185" Type="http://schemas.openxmlformats.org/officeDocument/2006/relationships/slide" Target="slides/slide127.xml"/><Relationship Id="rId9" Type="http://schemas.openxmlformats.org/officeDocument/2006/relationships/slideMaster" Target="slideMasters/slideMaster9.xml"/><Relationship Id="rId210" Type="http://schemas.openxmlformats.org/officeDocument/2006/relationships/slide" Target="slides/slide152.xml"/><Relationship Id="rId26" Type="http://schemas.openxmlformats.org/officeDocument/2006/relationships/slideMaster" Target="slideMasters/slideMaster26.xml"/><Relationship Id="rId231" Type="http://schemas.openxmlformats.org/officeDocument/2006/relationships/slide" Target="slides/slide173.xml"/><Relationship Id="rId252" Type="http://schemas.openxmlformats.org/officeDocument/2006/relationships/slide" Target="slides/slide194.xml"/><Relationship Id="rId273" Type="http://schemas.openxmlformats.org/officeDocument/2006/relationships/slide" Target="slides/slide215.xml"/><Relationship Id="rId294" Type="http://schemas.openxmlformats.org/officeDocument/2006/relationships/slide" Target="slides/slide236.xml"/><Relationship Id="rId308" Type="http://schemas.openxmlformats.org/officeDocument/2006/relationships/slide" Target="slides/slide250.xml"/><Relationship Id="rId329" Type="http://schemas.openxmlformats.org/officeDocument/2006/relationships/slide" Target="slides/slide271.xml"/><Relationship Id="rId47" Type="http://schemas.openxmlformats.org/officeDocument/2006/relationships/slideMaster" Target="slideMasters/slideMaster47.xml"/><Relationship Id="rId68" Type="http://schemas.openxmlformats.org/officeDocument/2006/relationships/slide" Target="slides/slide10.xml"/><Relationship Id="rId89" Type="http://schemas.openxmlformats.org/officeDocument/2006/relationships/slide" Target="slides/slide31.xml"/><Relationship Id="rId112" Type="http://schemas.openxmlformats.org/officeDocument/2006/relationships/slide" Target="slides/slide54.xml"/><Relationship Id="rId133" Type="http://schemas.openxmlformats.org/officeDocument/2006/relationships/slide" Target="slides/slide75.xml"/><Relationship Id="rId154" Type="http://schemas.openxmlformats.org/officeDocument/2006/relationships/slide" Target="slides/slide96.xml"/><Relationship Id="rId175" Type="http://schemas.openxmlformats.org/officeDocument/2006/relationships/slide" Target="slides/slide117.xml"/><Relationship Id="rId196" Type="http://schemas.openxmlformats.org/officeDocument/2006/relationships/slide" Target="slides/slide138.xml"/><Relationship Id="rId200" Type="http://schemas.openxmlformats.org/officeDocument/2006/relationships/slide" Target="slides/slide142.xml"/><Relationship Id="rId16" Type="http://schemas.openxmlformats.org/officeDocument/2006/relationships/slideMaster" Target="slideMasters/slideMaster16.xml"/><Relationship Id="rId221" Type="http://schemas.openxmlformats.org/officeDocument/2006/relationships/slide" Target="slides/slide163.xml"/><Relationship Id="rId242" Type="http://schemas.openxmlformats.org/officeDocument/2006/relationships/slide" Target="slides/slide184.xml"/><Relationship Id="rId263" Type="http://schemas.openxmlformats.org/officeDocument/2006/relationships/slide" Target="slides/slide205.xml"/><Relationship Id="rId284" Type="http://schemas.openxmlformats.org/officeDocument/2006/relationships/slide" Target="slides/slide226.xml"/><Relationship Id="rId319" Type="http://schemas.openxmlformats.org/officeDocument/2006/relationships/slide" Target="slides/slide261.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21.xml"/><Relationship Id="rId102" Type="http://schemas.openxmlformats.org/officeDocument/2006/relationships/slide" Target="slides/slide44.xml"/><Relationship Id="rId123" Type="http://schemas.openxmlformats.org/officeDocument/2006/relationships/slide" Target="slides/slide65.xml"/><Relationship Id="rId144" Type="http://schemas.openxmlformats.org/officeDocument/2006/relationships/slide" Target="slides/slide86.xml"/><Relationship Id="rId330" Type="http://schemas.openxmlformats.org/officeDocument/2006/relationships/notesMaster" Target="notesMasters/notesMaster1.xml"/><Relationship Id="rId90" Type="http://schemas.openxmlformats.org/officeDocument/2006/relationships/slide" Target="slides/slide32.xml"/><Relationship Id="rId165" Type="http://schemas.openxmlformats.org/officeDocument/2006/relationships/slide" Target="slides/slide107.xml"/><Relationship Id="rId186" Type="http://schemas.openxmlformats.org/officeDocument/2006/relationships/slide" Target="slides/slide128.xml"/><Relationship Id="rId211" Type="http://schemas.openxmlformats.org/officeDocument/2006/relationships/slide" Target="slides/slide153.xml"/><Relationship Id="rId232" Type="http://schemas.openxmlformats.org/officeDocument/2006/relationships/slide" Target="slides/slide174.xml"/><Relationship Id="rId253" Type="http://schemas.openxmlformats.org/officeDocument/2006/relationships/slide" Target="slides/slide195.xml"/><Relationship Id="rId274" Type="http://schemas.openxmlformats.org/officeDocument/2006/relationships/slide" Target="slides/slide216.xml"/><Relationship Id="rId295" Type="http://schemas.openxmlformats.org/officeDocument/2006/relationships/slide" Target="slides/slide237.xml"/><Relationship Id="rId309" Type="http://schemas.openxmlformats.org/officeDocument/2006/relationships/slide" Target="slides/slide25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1.xml"/><Relationship Id="rId113" Type="http://schemas.openxmlformats.org/officeDocument/2006/relationships/slide" Target="slides/slide55.xml"/><Relationship Id="rId134" Type="http://schemas.openxmlformats.org/officeDocument/2006/relationships/slide" Target="slides/slide76.xml"/><Relationship Id="rId320" Type="http://schemas.openxmlformats.org/officeDocument/2006/relationships/slide" Target="slides/slide262.xml"/><Relationship Id="rId80" Type="http://schemas.openxmlformats.org/officeDocument/2006/relationships/slide" Target="slides/slide22.xml"/><Relationship Id="rId155" Type="http://schemas.openxmlformats.org/officeDocument/2006/relationships/slide" Target="slides/slide97.xml"/><Relationship Id="rId176" Type="http://schemas.openxmlformats.org/officeDocument/2006/relationships/slide" Target="slides/slide118.xml"/><Relationship Id="rId197" Type="http://schemas.openxmlformats.org/officeDocument/2006/relationships/slide" Target="slides/slide139.xml"/><Relationship Id="rId201" Type="http://schemas.openxmlformats.org/officeDocument/2006/relationships/slide" Target="slides/slide143.xml"/><Relationship Id="rId222" Type="http://schemas.openxmlformats.org/officeDocument/2006/relationships/slide" Target="slides/slide164.xml"/><Relationship Id="rId243" Type="http://schemas.openxmlformats.org/officeDocument/2006/relationships/slide" Target="slides/slide185.xml"/><Relationship Id="rId264" Type="http://schemas.openxmlformats.org/officeDocument/2006/relationships/slide" Target="slides/slide206.xml"/><Relationship Id="rId285" Type="http://schemas.openxmlformats.org/officeDocument/2006/relationships/slide" Target="slides/slide22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xml"/><Relationship Id="rId103" Type="http://schemas.openxmlformats.org/officeDocument/2006/relationships/slide" Target="slides/slide45.xml"/><Relationship Id="rId124" Type="http://schemas.openxmlformats.org/officeDocument/2006/relationships/slide" Target="slides/slide66.xml"/><Relationship Id="rId310" Type="http://schemas.openxmlformats.org/officeDocument/2006/relationships/slide" Target="slides/slide252.xml"/><Relationship Id="rId70" Type="http://schemas.openxmlformats.org/officeDocument/2006/relationships/slide" Target="slides/slide12.xml"/><Relationship Id="rId91" Type="http://schemas.openxmlformats.org/officeDocument/2006/relationships/slide" Target="slides/slide33.xml"/><Relationship Id="rId145" Type="http://schemas.openxmlformats.org/officeDocument/2006/relationships/slide" Target="slides/slide87.xml"/><Relationship Id="rId166" Type="http://schemas.openxmlformats.org/officeDocument/2006/relationships/slide" Target="slides/slide108.xml"/><Relationship Id="rId187" Type="http://schemas.openxmlformats.org/officeDocument/2006/relationships/slide" Target="slides/slide129.xml"/><Relationship Id="rId331" Type="http://schemas.openxmlformats.org/officeDocument/2006/relationships/handoutMaster" Target="handoutMasters/handoutMaster1.xml"/><Relationship Id="rId1" Type="http://schemas.openxmlformats.org/officeDocument/2006/relationships/slideMaster" Target="slideMasters/slideMaster1.xml"/><Relationship Id="rId212" Type="http://schemas.openxmlformats.org/officeDocument/2006/relationships/slide" Target="slides/slide154.xml"/><Relationship Id="rId233" Type="http://schemas.openxmlformats.org/officeDocument/2006/relationships/slide" Target="slides/slide175.xml"/><Relationship Id="rId254" Type="http://schemas.openxmlformats.org/officeDocument/2006/relationships/slide" Target="slides/slide196.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6.xml"/><Relationship Id="rId275" Type="http://schemas.openxmlformats.org/officeDocument/2006/relationships/slide" Target="slides/slide217.xml"/><Relationship Id="rId296" Type="http://schemas.openxmlformats.org/officeDocument/2006/relationships/slide" Target="slides/slide238.xml"/><Relationship Id="rId300" Type="http://schemas.openxmlformats.org/officeDocument/2006/relationships/slide" Target="slides/slide242.xml"/><Relationship Id="rId60" Type="http://schemas.openxmlformats.org/officeDocument/2006/relationships/slide" Target="slides/slide2.xml"/><Relationship Id="rId81" Type="http://schemas.openxmlformats.org/officeDocument/2006/relationships/slide" Target="slides/slide23.xml"/><Relationship Id="rId135" Type="http://schemas.openxmlformats.org/officeDocument/2006/relationships/slide" Target="slides/slide77.xml"/><Relationship Id="rId156" Type="http://schemas.openxmlformats.org/officeDocument/2006/relationships/slide" Target="slides/slide98.xml"/><Relationship Id="rId177" Type="http://schemas.openxmlformats.org/officeDocument/2006/relationships/slide" Target="slides/slide119.xml"/><Relationship Id="rId198" Type="http://schemas.openxmlformats.org/officeDocument/2006/relationships/slide" Target="slides/slide140.xml"/><Relationship Id="rId321" Type="http://schemas.openxmlformats.org/officeDocument/2006/relationships/slide" Target="slides/slide263.xml"/><Relationship Id="rId202" Type="http://schemas.openxmlformats.org/officeDocument/2006/relationships/slide" Target="slides/slide144.xml"/><Relationship Id="rId223" Type="http://schemas.openxmlformats.org/officeDocument/2006/relationships/slide" Target="slides/slide165.xml"/><Relationship Id="rId244" Type="http://schemas.openxmlformats.org/officeDocument/2006/relationships/slide" Target="slides/slide18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07.xml"/><Relationship Id="rId286" Type="http://schemas.openxmlformats.org/officeDocument/2006/relationships/slide" Target="slides/slide228.xml"/><Relationship Id="rId50" Type="http://schemas.openxmlformats.org/officeDocument/2006/relationships/slideMaster" Target="slideMasters/slideMaster50.xml"/><Relationship Id="rId104" Type="http://schemas.openxmlformats.org/officeDocument/2006/relationships/slide" Target="slides/slide46.xml"/><Relationship Id="rId125" Type="http://schemas.openxmlformats.org/officeDocument/2006/relationships/slide" Target="slides/slide67.xml"/><Relationship Id="rId146" Type="http://schemas.openxmlformats.org/officeDocument/2006/relationships/slide" Target="slides/slide88.xml"/><Relationship Id="rId167" Type="http://schemas.openxmlformats.org/officeDocument/2006/relationships/slide" Target="slides/slide109.xml"/><Relationship Id="rId188" Type="http://schemas.openxmlformats.org/officeDocument/2006/relationships/slide" Target="slides/slide130.xml"/><Relationship Id="rId311" Type="http://schemas.openxmlformats.org/officeDocument/2006/relationships/slide" Target="slides/slide253.xml"/><Relationship Id="rId332" Type="http://schemas.openxmlformats.org/officeDocument/2006/relationships/presProps" Target="presProps.xml"/><Relationship Id="rId71" Type="http://schemas.openxmlformats.org/officeDocument/2006/relationships/slide" Target="slides/slide13.xml"/><Relationship Id="rId92" Type="http://schemas.openxmlformats.org/officeDocument/2006/relationships/slide" Target="slides/slide34.xml"/><Relationship Id="rId213" Type="http://schemas.openxmlformats.org/officeDocument/2006/relationships/slide" Target="slides/slide155.xml"/><Relationship Id="rId234" Type="http://schemas.openxmlformats.org/officeDocument/2006/relationships/slide" Target="slides/slide17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7.xml"/><Relationship Id="rId276" Type="http://schemas.openxmlformats.org/officeDocument/2006/relationships/slide" Target="slides/slide218.xml"/><Relationship Id="rId297" Type="http://schemas.openxmlformats.org/officeDocument/2006/relationships/slide" Target="slides/slide239.xml"/><Relationship Id="rId40" Type="http://schemas.openxmlformats.org/officeDocument/2006/relationships/slideMaster" Target="slideMasters/slideMaster40.xml"/><Relationship Id="rId115" Type="http://schemas.openxmlformats.org/officeDocument/2006/relationships/slide" Target="slides/slide57.xml"/><Relationship Id="rId136" Type="http://schemas.openxmlformats.org/officeDocument/2006/relationships/slide" Target="slides/slide78.xml"/><Relationship Id="rId157" Type="http://schemas.openxmlformats.org/officeDocument/2006/relationships/slide" Target="slides/slide99.xml"/><Relationship Id="rId178" Type="http://schemas.openxmlformats.org/officeDocument/2006/relationships/slide" Target="slides/slide120.xml"/><Relationship Id="rId301" Type="http://schemas.openxmlformats.org/officeDocument/2006/relationships/slide" Target="slides/slide243.xml"/><Relationship Id="rId322" Type="http://schemas.openxmlformats.org/officeDocument/2006/relationships/slide" Target="slides/slide264.xml"/><Relationship Id="rId61" Type="http://schemas.openxmlformats.org/officeDocument/2006/relationships/slide" Target="slides/slide3.xml"/><Relationship Id="rId82" Type="http://schemas.openxmlformats.org/officeDocument/2006/relationships/slide" Target="slides/slide24.xml"/><Relationship Id="rId199" Type="http://schemas.openxmlformats.org/officeDocument/2006/relationships/slide" Target="slides/slide141.xml"/><Relationship Id="rId203" Type="http://schemas.openxmlformats.org/officeDocument/2006/relationships/slide" Target="slides/slide145.xml"/><Relationship Id="rId19" Type="http://schemas.openxmlformats.org/officeDocument/2006/relationships/slideMaster" Target="slideMasters/slideMaster19.xml"/><Relationship Id="rId224" Type="http://schemas.openxmlformats.org/officeDocument/2006/relationships/slide" Target="slides/slide166.xml"/><Relationship Id="rId245" Type="http://schemas.openxmlformats.org/officeDocument/2006/relationships/slide" Target="slides/slide187.xml"/><Relationship Id="rId266" Type="http://schemas.openxmlformats.org/officeDocument/2006/relationships/slide" Target="slides/slide208.xml"/><Relationship Id="rId287" Type="http://schemas.openxmlformats.org/officeDocument/2006/relationships/slide" Target="slides/slide229.xml"/><Relationship Id="rId30" Type="http://schemas.openxmlformats.org/officeDocument/2006/relationships/slideMaster" Target="slideMasters/slideMaster30.xml"/><Relationship Id="rId105" Type="http://schemas.openxmlformats.org/officeDocument/2006/relationships/slide" Target="slides/slide47.xml"/><Relationship Id="rId126" Type="http://schemas.openxmlformats.org/officeDocument/2006/relationships/slide" Target="slides/slide68.xml"/><Relationship Id="rId147" Type="http://schemas.openxmlformats.org/officeDocument/2006/relationships/slide" Target="slides/slide89.xml"/><Relationship Id="rId168" Type="http://schemas.openxmlformats.org/officeDocument/2006/relationships/slide" Target="slides/slide110.xml"/><Relationship Id="rId312" Type="http://schemas.openxmlformats.org/officeDocument/2006/relationships/slide" Target="slides/slide254.xml"/><Relationship Id="rId333" Type="http://schemas.openxmlformats.org/officeDocument/2006/relationships/viewProps" Target="viewProps.xml"/><Relationship Id="rId51" Type="http://schemas.openxmlformats.org/officeDocument/2006/relationships/slideMaster" Target="slideMasters/slideMaster51.xml"/><Relationship Id="rId72" Type="http://schemas.openxmlformats.org/officeDocument/2006/relationships/slide" Target="slides/slide14.xml"/><Relationship Id="rId93" Type="http://schemas.openxmlformats.org/officeDocument/2006/relationships/slide" Target="slides/slide35.xml"/><Relationship Id="rId189" Type="http://schemas.openxmlformats.org/officeDocument/2006/relationships/slide" Target="slides/slide131.xml"/><Relationship Id="rId3" Type="http://schemas.openxmlformats.org/officeDocument/2006/relationships/slideMaster" Target="slideMasters/slideMaster3.xml"/><Relationship Id="rId214" Type="http://schemas.openxmlformats.org/officeDocument/2006/relationships/slide" Target="slides/slide156.xml"/><Relationship Id="rId235" Type="http://schemas.openxmlformats.org/officeDocument/2006/relationships/slide" Target="slides/slide177.xml"/><Relationship Id="rId256" Type="http://schemas.openxmlformats.org/officeDocument/2006/relationships/slide" Target="slides/slide198.xml"/><Relationship Id="rId277" Type="http://schemas.openxmlformats.org/officeDocument/2006/relationships/slide" Target="slides/slide219.xml"/><Relationship Id="rId298" Type="http://schemas.openxmlformats.org/officeDocument/2006/relationships/slide" Target="slides/slide240.xml"/><Relationship Id="rId116" Type="http://schemas.openxmlformats.org/officeDocument/2006/relationships/slide" Target="slides/slide58.xml"/><Relationship Id="rId137" Type="http://schemas.openxmlformats.org/officeDocument/2006/relationships/slide" Target="slides/slide79.xml"/><Relationship Id="rId158" Type="http://schemas.openxmlformats.org/officeDocument/2006/relationships/slide" Target="slides/slide100.xml"/><Relationship Id="rId302" Type="http://schemas.openxmlformats.org/officeDocument/2006/relationships/slide" Target="slides/slide244.xml"/><Relationship Id="rId323" Type="http://schemas.openxmlformats.org/officeDocument/2006/relationships/slide" Target="slides/slide26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4.xml"/><Relationship Id="rId83" Type="http://schemas.openxmlformats.org/officeDocument/2006/relationships/slide" Target="slides/slide25.xml"/><Relationship Id="rId179" Type="http://schemas.openxmlformats.org/officeDocument/2006/relationships/slide" Target="slides/slide121.xml"/><Relationship Id="rId190" Type="http://schemas.openxmlformats.org/officeDocument/2006/relationships/slide" Target="slides/slide132.xml"/><Relationship Id="rId204" Type="http://schemas.openxmlformats.org/officeDocument/2006/relationships/slide" Target="slides/slide146.xml"/><Relationship Id="rId225" Type="http://schemas.openxmlformats.org/officeDocument/2006/relationships/slide" Target="slides/slide167.xml"/><Relationship Id="rId246" Type="http://schemas.openxmlformats.org/officeDocument/2006/relationships/slide" Target="slides/slide188.xml"/><Relationship Id="rId267" Type="http://schemas.openxmlformats.org/officeDocument/2006/relationships/slide" Target="slides/slide209.xml"/><Relationship Id="rId288" Type="http://schemas.openxmlformats.org/officeDocument/2006/relationships/slide" Target="slides/slide230.xml"/><Relationship Id="rId106" Type="http://schemas.openxmlformats.org/officeDocument/2006/relationships/slide" Target="slides/slide48.xml"/><Relationship Id="rId127" Type="http://schemas.openxmlformats.org/officeDocument/2006/relationships/slide" Target="slides/slide69.xml"/><Relationship Id="rId313" Type="http://schemas.openxmlformats.org/officeDocument/2006/relationships/slide" Target="slides/slide25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5.xml"/><Relationship Id="rId94" Type="http://schemas.openxmlformats.org/officeDocument/2006/relationships/slide" Target="slides/slide36.xml"/><Relationship Id="rId148" Type="http://schemas.openxmlformats.org/officeDocument/2006/relationships/slide" Target="slides/slide90.xml"/><Relationship Id="rId169" Type="http://schemas.openxmlformats.org/officeDocument/2006/relationships/slide" Target="slides/slide111.xml"/><Relationship Id="rId334" Type="http://schemas.openxmlformats.org/officeDocument/2006/relationships/theme" Target="theme/theme1.xml"/><Relationship Id="rId4" Type="http://schemas.openxmlformats.org/officeDocument/2006/relationships/slideMaster" Target="slideMasters/slideMaster4.xml"/><Relationship Id="rId180" Type="http://schemas.openxmlformats.org/officeDocument/2006/relationships/slide" Target="slides/slide122.xml"/><Relationship Id="rId215" Type="http://schemas.openxmlformats.org/officeDocument/2006/relationships/slide" Target="slides/slide157.xml"/><Relationship Id="rId236" Type="http://schemas.openxmlformats.org/officeDocument/2006/relationships/slide" Target="slides/slide178.xml"/><Relationship Id="rId257" Type="http://schemas.openxmlformats.org/officeDocument/2006/relationships/slide" Target="slides/slide199.xml"/><Relationship Id="rId278" Type="http://schemas.openxmlformats.org/officeDocument/2006/relationships/slide" Target="slides/slide220.xml"/><Relationship Id="rId303" Type="http://schemas.openxmlformats.org/officeDocument/2006/relationships/slide" Target="slides/slide245.xml"/><Relationship Id="rId42" Type="http://schemas.openxmlformats.org/officeDocument/2006/relationships/slideMaster" Target="slideMasters/slideMaster42.xml"/><Relationship Id="rId84" Type="http://schemas.openxmlformats.org/officeDocument/2006/relationships/slide" Target="slides/slide26.xml"/><Relationship Id="rId138" Type="http://schemas.openxmlformats.org/officeDocument/2006/relationships/slide" Target="slides/slide80.xml"/><Relationship Id="rId191" Type="http://schemas.openxmlformats.org/officeDocument/2006/relationships/slide" Target="slides/slide133.xml"/><Relationship Id="rId205" Type="http://schemas.openxmlformats.org/officeDocument/2006/relationships/slide" Target="slides/slide147.xml"/><Relationship Id="rId247" Type="http://schemas.openxmlformats.org/officeDocument/2006/relationships/slide" Target="slides/slide189.xml"/><Relationship Id="rId107" Type="http://schemas.openxmlformats.org/officeDocument/2006/relationships/slide" Target="slides/slide49.xml"/><Relationship Id="rId289" Type="http://schemas.openxmlformats.org/officeDocument/2006/relationships/slide" Target="slides/slide23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91.xml"/><Relationship Id="rId314" Type="http://schemas.openxmlformats.org/officeDocument/2006/relationships/slide" Target="slides/slide256.xml"/><Relationship Id="rId95" Type="http://schemas.openxmlformats.org/officeDocument/2006/relationships/slide" Target="slides/slide37.xml"/><Relationship Id="rId160" Type="http://schemas.openxmlformats.org/officeDocument/2006/relationships/slide" Target="slides/slide102.xml"/><Relationship Id="rId216" Type="http://schemas.openxmlformats.org/officeDocument/2006/relationships/slide" Target="slides/slide158.xml"/><Relationship Id="rId258" Type="http://schemas.openxmlformats.org/officeDocument/2006/relationships/slide" Target="slides/slide200.xml"/><Relationship Id="rId22" Type="http://schemas.openxmlformats.org/officeDocument/2006/relationships/slideMaster" Target="slideMasters/slideMaster22.xml"/><Relationship Id="rId64" Type="http://schemas.openxmlformats.org/officeDocument/2006/relationships/slide" Target="slides/slide6.xml"/><Relationship Id="rId118" Type="http://schemas.openxmlformats.org/officeDocument/2006/relationships/slide" Target="slides/slide60.xml"/><Relationship Id="rId325" Type="http://schemas.openxmlformats.org/officeDocument/2006/relationships/slide" Target="slides/slide267.xml"/><Relationship Id="rId171" Type="http://schemas.openxmlformats.org/officeDocument/2006/relationships/slide" Target="slides/slide113.xml"/><Relationship Id="rId227" Type="http://schemas.openxmlformats.org/officeDocument/2006/relationships/slide" Target="slides/slide169.xml"/><Relationship Id="rId269" Type="http://schemas.openxmlformats.org/officeDocument/2006/relationships/slide" Target="slides/slide211.xml"/><Relationship Id="rId33" Type="http://schemas.openxmlformats.org/officeDocument/2006/relationships/slideMaster" Target="slideMasters/slideMaster33.xml"/><Relationship Id="rId129" Type="http://schemas.openxmlformats.org/officeDocument/2006/relationships/slide" Target="slides/slide71.xml"/><Relationship Id="rId280" Type="http://schemas.openxmlformats.org/officeDocument/2006/relationships/slide" Target="slides/slide222.xml"/><Relationship Id="rId75" Type="http://schemas.openxmlformats.org/officeDocument/2006/relationships/slide" Target="slides/slide17.xml"/><Relationship Id="rId140" Type="http://schemas.openxmlformats.org/officeDocument/2006/relationships/slide" Target="slides/slide82.xml"/><Relationship Id="rId182" Type="http://schemas.openxmlformats.org/officeDocument/2006/relationships/slide" Target="slides/slide124.xml"/><Relationship Id="rId6" Type="http://schemas.openxmlformats.org/officeDocument/2006/relationships/slideMaster" Target="slideMasters/slideMaster6.xml"/><Relationship Id="rId238" Type="http://schemas.openxmlformats.org/officeDocument/2006/relationships/slide" Target="slides/slide180.xml"/><Relationship Id="rId291" Type="http://schemas.openxmlformats.org/officeDocument/2006/relationships/slide" Target="slides/slide233.xml"/><Relationship Id="rId305" Type="http://schemas.openxmlformats.org/officeDocument/2006/relationships/slide" Target="slides/slide247.xml"/><Relationship Id="rId44" Type="http://schemas.openxmlformats.org/officeDocument/2006/relationships/slideMaster" Target="slideMasters/slideMaster44.xml"/><Relationship Id="rId86" Type="http://schemas.openxmlformats.org/officeDocument/2006/relationships/slide" Target="slides/slide28.xml"/><Relationship Id="rId151" Type="http://schemas.openxmlformats.org/officeDocument/2006/relationships/slide" Target="slides/slide93.xml"/><Relationship Id="rId193" Type="http://schemas.openxmlformats.org/officeDocument/2006/relationships/slide" Target="slides/slide135.xml"/><Relationship Id="rId207" Type="http://schemas.openxmlformats.org/officeDocument/2006/relationships/slide" Target="slides/slide149.xml"/><Relationship Id="rId249" Type="http://schemas.openxmlformats.org/officeDocument/2006/relationships/slide" Target="slides/slide191.xml"/><Relationship Id="rId13" Type="http://schemas.openxmlformats.org/officeDocument/2006/relationships/slideMaster" Target="slideMasters/slideMaster13.xml"/><Relationship Id="rId109" Type="http://schemas.openxmlformats.org/officeDocument/2006/relationships/slide" Target="slides/slide51.xml"/><Relationship Id="rId260" Type="http://schemas.openxmlformats.org/officeDocument/2006/relationships/slide" Target="slides/slide202.xml"/><Relationship Id="rId316" Type="http://schemas.openxmlformats.org/officeDocument/2006/relationships/slide" Target="slides/slide258.xml"/><Relationship Id="rId55" Type="http://schemas.openxmlformats.org/officeDocument/2006/relationships/slideMaster" Target="slideMasters/slideMaster55.xml"/><Relationship Id="rId97" Type="http://schemas.openxmlformats.org/officeDocument/2006/relationships/slide" Target="slides/slide39.xml"/><Relationship Id="rId120" Type="http://schemas.openxmlformats.org/officeDocument/2006/relationships/slide" Target="slides/slide62.xml"/><Relationship Id="rId162" Type="http://schemas.openxmlformats.org/officeDocument/2006/relationships/slide" Target="slides/slide104.xml"/><Relationship Id="rId218" Type="http://schemas.openxmlformats.org/officeDocument/2006/relationships/slide" Target="slides/slide160.xml"/><Relationship Id="rId271" Type="http://schemas.openxmlformats.org/officeDocument/2006/relationships/slide" Target="slides/slide21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ايار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ايلول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كشنان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نيفيت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شيفات</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B92E02-93A3-2C47-B384-D7D6D827F9F8}" type="presOf" srcId="{12600BCB-5734-3F4B-9543-0CB09A3EC940}" destId="{92DA8A36-05F4-4B4C-B207-6FB4CBC9688F}" srcOrd="0" destOrd="0" presId="urn:microsoft.com/office/officeart/2005/8/layout/cycle1"/>
    <dgm:cxn modelId="{68787B02-E6FC-2947-8947-86954929256A}" type="presOf" srcId="{D548EBB6-B1A8-4E4A-94F3-38AFF917AA13}" destId="{A85B6194-0CD3-0046-9C07-12EA626BEFA3}" srcOrd="0" destOrd="0" presId="urn:microsoft.com/office/officeart/2005/8/layout/cycle1"/>
    <dgm:cxn modelId="{24E80C04-790A-9C4A-A835-B2271A46547B}" type="presOf" srcId="{19401D75-4FA1-2642-9C39-67D34D8AB9EC}" destId="{37E24780-EDFC-1D4D-B756-C90BE821441B}" srcOrd="0" destOrd="0" presId="urn:microsoft.com/office/officeart/2005/8/layout/cycle1"/>
    <dgm:cxn modelId="{2CF1861D-2D98-6C43-8AE5-F86B68641A43}" type="presOf" srcId="{C62D126D-D94F-0A45-AAB3-A4A2804A9AA5}" destId="{49452468-AA65-834B-B75D-72A0A7810E13}" srcOrd="0" destOrd="0" presId="urn:microsoft.com/office/officeart/2005/8/layout/cycle1"/>
    <dgm:cxn modelId="{3FC4B323-1D53-E94B-98D2-ADF32AB2F003}" type="presOf" srcId="{55B5CCF6-1B65-AC49-B1EC-CD09807E71EF}" destId="{76EDA6DC-5A32-7640-86D9-A3D1F65AC2D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2284625-E787-254C-9640-E69C2243CC90}" type="presOf" srcId="{8E1255C9-F847-A440-83FF-7AA254CCB896}" destId="{974F300E-4386-5845-9047-D2E50BE5B9DF}" srcOrd="0" destOrd="0" presId="urn:microsoft.com/office/officeart/2005/8/layout/cycle1"/>
    <dgm:cxn modelId="{0563E430-4A4A-C946-B267-4E719317FF17}" type="presOf" srcId="{580AAA11-E1E4-FC4E-A546-63E521F462A7}" destId="{DAE7F6D9-575B-6C47-9F2C-6177EB4BA541}" srcOrd="0" destOrd="0" presId="urn:microsoft.com/office/officeart/2005/8/layout/cycle1"/>
    <dgm:cxn modelId="{0517F030-9A1D-3845-ADB2-AF6E1CCAC01B}"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359333C-E2CB-BD4F-9C52-417BC8CFCFF5}"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BC3F56-4AFE-2B46-BCF9-FB7A9DB7D4F8}" type="presOf" srcId="{527799A3-6798-F14C-9108-A99B044124B3}" destId="{CE064FAD-9527-C04A-986D-ADE7F29D4AAF}" srcOrd="0" destOrd="0" presId="urn:microsoft.com/office/officeart/2005/8/layout/cycle1"/>
    <dgm:cxn modelId="{E0374857-39B3-324C-9EC6-1A91F380CEBB}" type="presOf" srcId="{63159F5F-19C4-974F-B4D9-6A8388E3A179}" destId="{DC85BF06-3190-2C49-B38C-CC01414F9567}" srcOrd="0" destOrd="0" presId="urn:microsoft.com/office/officeart/2005/8/layout/cycle1"/>
    <dgm:cxn modelId="{127A7759-397B-824B-9888-BFBBE192921F}" type="presOf" srcId="{F73B3211-1799-3F44-92B6-7CEE57ECB2D3}" destId="{BF6C208F-01F8-574D-980A-D40F886CF760}" srcOrd="0" destOrd="0" presId="urn:microsoft.com/office/officeart/2005/8/layout/cycle1"/>
    <dgm:cxn modelId="{3EA4F667-71FA-3449-B30F-F485E7128E4B}" type="presOf" srcId="{D805A741-31F4-6D45-A082-4AD4C7B066F1}" destId="{7D368AA8-A897-6A44-B2ED-5420DBBF55CD}" srcOrd="0" destOrd="0" presId="urn:microsoft.com/office/officeart/2005/8/layout/cycle1"/>
    <dgm:cxn modelId="{F2EC546B-732D-A14D-9C3B-A0B2F2B44A74}" type="presOf" srcId="{54471214-3ABC-B64E-8935-4F53AC7091F5}" destId="{2257407E-2335-6E46-9533-50F1A4869162}" srcOrd="0" destOrd="0" presId="urn:microsoft.com/office/officeart/2005/8/layout/cycle1"/>
    <dgm:cxn modelId="{318D9478-D071-DE40-857F-E2A7DA071FAB}" type="presOf" srcId="{591E9484-33B2-714C-AA5D-D47E80DA12F9}" destId="{CDA9BE8C-41E5-BF45-BAB4-5B91BDDEFF8D}" srcOrd="0" destOrd="0" presId="urn:microsoft.com/office/officeart/2005/8/layout/cycle1"/>
    <dgm:cxn modelId="{420B4A86-F8C7-9D41-8FF7-126AE13685FF}"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FE0892-0820-104B-B2CA-F0285AC01269}"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C352EA9-5C1F-044E-85C5-EB38FB6DEE3A}"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64388C4-D7C6-C344-9C1D-DDBEA1C2F774}" type="presOf" srcId="{610909C5-6334-264F-93E0-189A71FB6993}" destId="{54CDBF4B-9D09-3242-A1D5-0506BD1712C5}" srcOrd="0" destOrd="0" presId="urn:microsoft.com/office/officeart/2005/8/layout/cycle1"/>
    <dgm:cxn modelId="{D06921C8-AB74-6D43-B191-0F239302EA2F}"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0F4FEDC9-F59B-AD49-B616-7AEC50E8EE6E}" type="presOf" srcId="{6533DBF9-2933-D44A-B9F0-8FC24EC06F20}" destId="{C4FE94AE-AFAE-8743-9525-171FDA850E0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6C6FBDA-9F06-EC40-AD61-B31865DAC7DF}"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7EF8DE3-5E47-9943-A1E5-203B621789ED}" type="presOf" srcId="{B7792F1E-795A-8A40-9AF9-CBB036406804}" destId="{0EBEA1BD-8C57-A847-A4A1-BD492A397D4A}" srcOrd="0" destOrd="0" presId="urn:microsoft.com/office/officeart/2005/8/layout/cycle1"/>
    <dgm:cxn modelId="{A8C883F5-70DF-6B47-BDBC-DD74F7B9F295}" type="presOf" srcId="{81D20D5D-F15B-B844-BCE7-07FE2E88C5B6}" destId="{2467F156-8EB3-F044-8664-8B186FD19D40}" srcOrd="0" destOrd="0" presId="urn:microsoft.com/office/officeart/2005/8/layout/cycle1"/>
    <dgm:cxn modelId="{C61871FC-8247-404C-A387-0620678699C8}" type="presOf" srcId="{0858D728-97B0-1A41-82DA-1572CE14754F}" destId="{9BE0E30D-6CC1-3143-BC4A-4FF2C5039316}" srcOrd="0" destOrd="0" presId="urn:microsoft.com/office/officeart/2005/8/layout/cycle1"/>
    <dgm:cxn modelId="{580D65A8-9691-904D-86E7-374EF0255215}" type="presParOf" srcId="{974F300E-4386-5845-9047-D2E50BE5B9DF}" destId="{BF1A72C0-4F23-214E-B2C0-EC3432C35438}" srcOrd="0" destOrd="0" presId="urn:microsoft.com/office/officeart/2005/8/layout/cycle1"/>
    <dgm:cxn modelId="{6C547D85-348B-374B-94C9-3582C45D53E7}" type="presParOf" srcId="{974F300E-4386-5845-9047-D2E50BE5B9DF}" destId="{92DA8A36-05F4-4B4C-B207-6FB4CBC9688F}" srcOrd="1" destOrd="0" presId="urn:microsoft.com/office/officeart/2005/8/layout/cycle1"/>
    <dgm:cxn modelId="{46BC20F3-932C-ED47-B4BC-E86CD51A9B30}" type="presParOf" srcId="{974F300E-4386-5845-9047-D2E50BE5B9DF}" destId="{2990F259-A510-7044-A15A-189FB55AE5CB}" srcOrd="2" destOrd="0" presId="urn:microsoft.com/office/officeart/2005/8/layout/cycle1"/>
    <dgm:cxn modelId="{6CBADDFD-0D0D-0340-B5D3-D6DD2B7EE2E5}" type="presParOf" srcId="{974F300E-4386-5845-9047-D2E50BE5B9DF}" destId="{A7A1548F-03D0-7F43-8C4C-631804CE4126}" srcOrd="3" destOrd="0" presId="urn:microsoft.com/office/officeart/2005/8/layout/cycle1"/>
    <dgm:cxn modelId="{9B01DFDA-F7B6-4B4C-BA63-2873323AA41B}" type="presParOf" srcId="{974F300E-4386-5845-9047-D2E50BE5B9DF}" destId="{EAEA7D1D-8D8A-4A4B-812D-D24179AFED27}" srcOrd="4" destOrd="0" presId="urn:microsoft.com/office/officeart/2005/8/layout/cycle1"/>
    <dgm:cxn modelId="{B464251F-2AB3-DC4D-9913-5754C8CDDC5E}" type="presParOf" srcId="{974F300E-4386-5845-9047-D2E50BE5B9DF}" destId="{2257407E-2335-6E46-9533-50F1A4869162}" srcOrd="5" destOrd="0" presId="urn:microsoft.com/office/officeart/2005/8/layout/cycle1"/>
    <dgm:cxn modelId="{A47902BF-B3EF-E943-B989-59D0FF231F2A}" type="presParOf" srcId="{974F300E-4386-5845-9047-D2E50BE5B9DF}" destId="{3467B5D4-61EB-4C46-BB87-881C0920F2D1}" srcOrd="6" destOrd="0" presId="urn:microsoft.com/office/officeart/2005/8/layout/cycle1"/>
    <dgm:cxn modelId="{E289E520-B049-A643-95CF-83BE29D46852}" type="presParOf" srcId="{974F300E-4386-5845-9047-D2E50BE5B9DF}" destId="{2467F156-8EB3-F044-8664-8B186FD19D40}" srcOrd="7" destOrd="0" presId="urn:microsoft.com/office/officeart/2005/8/layout/cycle1"/>
    <dgm:cxn modelId="{83A14157-608F-4C46-AA28-E77C35E2817D}" type="presParOf" srcId="{974F300E-4386-5845-9047-D2E50BE5B9DF}" destId="{DC85BF06-3190-2C49-B38C-CC01414F9567}" srcOrd="8" destOrd="0" presId="urn:microsoft.com/office/officeart/2005/8/layout/cycle1"/>
    <dgm:cxn modelId="{5F03E99D-7F80-4647-8E13-1CD343561746}" type="presParOf" srcId="{974F300E-4386-5845-9047-D2E50BE5B9DF}" destId="{818521AB-CB19-3245-AC47-32330EC1D05A}" srcOrd="9" destOrd="0" presId="urn:microsoft.com/office/officeart/2005/8/layout/cycle1"/>
    <dgm:cxn modelId="{6F6F1CE3-271B-B44F-9FBE-59CB78038D31}" type="presParOf" srcId="{974F300E-4386-5845-9047-D2E50BE5B9DF}" destId="{A85B6194-0CD3-0046-9C07-12EA626BEFA3}" srcOrd="10" destOrd="0" presId="urn:microsoft.com/office/officeart/2005/8/layout/cycle1"/>
    <dgm:cxn modelId="{453E52A6-3F8B-0940-9F4D-AFAC981DFE98}" type="presParOf" srcId="{974F300E-4386-5845-9047-D2E50BE5B9DF}" destId="{76EDA6DC-5A32-7640-86D9-A3D1F65AC2D3}" srcOrd="11" destOrd="0" presId="urn:microsoft.com/office/officeart/2005/8/layout/cycle1"/>
    <dgm:cxn modelId="{ABCBC9AF-5A9C-1C43-B69B-709EB15ED51D}" type="presParOf" srcId="{974F300E-4386-5845-9047-D2E50BE5B9DF}" destId="{5FEB966B-5E78-494C-B5A1-6F18B3A362B7}" srcOrd="12" destOrd="0" presId="urn:microsoft.com/office/officeart/2005/8/layout/cycle1"/>
    <dgm:cxn modelId="{59866510-8A58-964A-8DF7-CC5AAD10F311}" type="presParOf" srcId="{974F300E-4386-5845-9047-D2E50BE5B9DF}" destId="{9BE0E30D-6CC1-3143-BC4A-4FF2C5039316}" srcOrd="13" destOrd="0" presId="urn:microsoft.com/office/officeart/2005/8/layout/cycle1"/>
    <dgm:cxn modelId="{08363C40-4AF9-B047-A4B0-E4650254D709}" type="presParOf" srcId="{974F300E-4386-5845-9047-D2E50BE5B9DF}" destId="{37E24780-EDFC-1D4D-B756-C90BE821441B}" srcOrd="14" destOrd="0" presId="urn:microsoft.com/office/officeart/2005/8/layout/cycle1"/>
    <dgm:cxn modelId="{10956416-E1A1-CA4B-802C-EA2DCA69E1D4}" type="presParOf" srcId="{974F300E-4386-5845-9047-D2E50BE5B9DF}" destId="{788B510C-5C6F-7E4F-BD2A-4B0F37349509}" srcOrd="15" destOrd="0" presId="urn:microsoft.com/office/officeart/2005/8/layout/cycle1"/>
    <dgm:cxn modelId="{48D3D01C-FFF8-4146-B47E-974EA646A846}" type="presParOf" srcId="{974F300E-4386-5845-9047-D2E50BE5B9DF}" destId="{BF6C208F-01F8-574D-980A-D40F886CF760}" srcOrd="16" destOrd="0" presId="urn:microsoft.com/office/officeart/2005/8/layout/cycle1"/>
    <dgm:cxn modelId="{30A76C9C-F7BA-4B42-B5A3-9FCBC6237E4E}" type="presParOf" srcId="{974F300E-4386-5845-9047-D2E50BE5B9DF}" destId="{DAE7F6D9-575B-6C47-9F2C-6177EB4BA541}" srcOrd="17" destOrd="0" presId="urn:microsoft.com/office/officeart/2005/8/layout/cycle1"/>
    <dgm:cxn modelId="{B6CED4CD-2639-8644-9A04-F77277C1490C}" type="presParOf" srcId="{974F300E-4386-5845-9047-D2E50BE5B9DF}" destId="{3AD74439-13B4-6B4C-A74C-96BE28333D49}" srcOrd="18" destOrd="0" presId="urn:microsoft.com/office/officeart/2005/8/layout/cycle1"/>
    <dgm:cxn modelId="{8ECC61FE-E99E-D141-A2C6-D4BC75D180CE}" type="presParOf" srcId="{974F300E-4386-5845-9047-D2E50BE5B9DF}" destId="{B4CE740F-E5F8-1040-9068-3C0CA6A81D60}" srcOrd="19" destOrd="0" presId="urn:microsoft.com/office/officeart/2005/8/layout/cycle1"/>
    <dgm:cxn modelId="{6F73182D-07E3-2246-8218-65C87FA9FE04}" type="presParOf" srcId="{974F300E-4386-5845-9047-D2E50BE5B9DF}" destId="{7D368AA8-A897-6A44-B2ED-5420DBBF55CD}" srcOrd="20" destOrd="0" presId="urn:microsoft.com/office/officeart/2005/8/layout/cycle1"/>
    <dgm:cxn modelId="{5058F360-75E3-F24D-93C6-6FF5FE42F52E}" type="presParOf" srcId="{974F300E-4386-5845-9047-D2E50BE5B9DF}" destId="{256A8A82-B1CB-EF43-AB66-A3D1C8A54B59}" srcOrd="21" destOrd="0" presId="urn:microsoft.com/office/officeart/2005/8/layout/cycle1"/>
    <dgm:cxn modelId="{46719BC7-0FE6-E341-A0D6-81FC27CFB6DF}" type="presParOf" srcId="{974F300E-4386-5845-9047-D2E50BE5B9DF}" destId="{36444405-91CC-BC45-909E-8AE477F1EC7C}" srcOrd="22" destOrd="0" presId="urn:microsoft.com/office/officeart/2005/8/layout/cycle1"/>
    <dgm:cxn modelId="{C74C0137-3DF3-FA45-AD0E-6E3D6F1B6FC3}" type="presParOf" srcId="{974F300E-4386-5845-9047-D2E50BE5B9DF}" destId="{0EBEA1BD-8C57-A847-A4A1-BD492A397D4A}" srcOrd="23" destOrd="0" presId="urn:microsoft.com/office/officeart/2005/8/layout/cycle1"/>
    <dgm:cxn modelId="{8BB039BA-1CFC-8A4E-B671-218569A7F4A6}" type="presParOf" srcId="{974F300E-4386-5845-9047-D2E50BE5B9DF}" destId="{A1257670-91AA-B74E-AFCB-48382C466D43}" srcOrd="24" destOrd="0" presId="urn:microsoft.com/office/officeart/2005/8/layout/cycle1"/>
    <dgm:cxn modelId="{A2303197-9E2E-AC4B-A226-64B305AC3676}" type="presParOf" srcId="{974F300E-4386-5845-9047-D2E50BE5B9DF}" destId="{19DCBC3D-EF34-4444-B52C-E59D1C44CC9D}" srcOrd="25" destOrd="0" presId="urn:microsoft.com/office/officeart/2005/8/layout/cycle1"/>
    <dgm:cxn modelId="{4102D763-408A-B547-BF72-8D7451EB270C}" type="presParOf" srcId="{974F300E-4386-5845-9047-D2E50BE5B9DF}" destId="{CDA9BE8C-41E5-BF45-BAB4-5B91BDDEFF8D}" srcOrd="26" destOrd="0" presId="urn:microsoft.com/office/officeart/2005/8/layout/cycle1"/>
    <dgm:cxn modelId="{EBCD804E-766C-4941-B729-2A3A8C72E147}" type="presParOf" srcId="{974F300E-4386-5845-9047-D2E50BE5B9DF}" destId="{731680F6-F070-374C-97C4-FB0156E03231}" srcOrd="27" destOrd="0" presId="urn:microsoft.com/office/officeart/2005/8/layout/cycle1"/>
    <dgm:cxn modelId="{848A2FE1-EEF0-6D49-A8D3-9532B9145721}" type="presParOf" srcId="{974F300E-4386-5845-9047-D2E50BE5B9DF}" destId="{12C576B8-5B2D-B04B-98C4-29D5E499FD83}" srcOrd="28" destOrd="0" presId="urn:microsoft.com/office/officeart/2005/8/layout/cycle1"/>
    <dgm:cxn modelId="{16F90E38-4BF9-9143-88B0-CF374059480A}" type="presParOf" srcId="{974F300E-4386-5845-9047-D2E50BE5B9DF}" destId="{C4FE94AE-AFAE-8743-9525-171FDA850E0F}" srcOrd="29" destOrd="0" presId="urn:microsoft.com/office/officeart/2005/8/layout/cycle1"/>
    <dgm:cxn modelId="{1B348A82-9ED3-2B4F-B673-0F89F2CA5221}" type="presParOf" srcId="{974F300E-4386-5845-9047-D2E50BE5B9DF}" destId="{FBD4D212-3E98-9843-8795-297F9EDDD657}" srcOrd="30" destOrd="0" presId="urn:microsoft.com/office/officeart/2005/8/layout/cycle1"/>
    <dgm:cxn modelId="{8280AE31-FFEB-C34B-AC54-112B3338BDC8}" type="presParOf" srcId="{974F300E-4386-5845-9047-D2E50BE5B9DF}" destId="{54CDBF4B-9D09-3242-A1D5-0506BD1712C5}" srcOrd="31" destOrd="0" presId="urn:microsoft.com/office/officeart/2005/8/layout/cycle1"/>
    <dgm:cxn modelId="{6A0DBC5C-2043-B348-BCF7-75CB004B8C87}" type="presParOf" srcId="{974F300E-4386-5845-9047-D2E50BE5B9DF}" destId="{49452468-AA65-834B-B75D-72A0A7810E13}" srcOrd="32" destOrd="0" presId="urn:microsoft.com/office/officeart/2005/8/layout/cycle1"/>
    <dgm:cxn modelId="{1CE773F8-029F-5042-9703-85F20D971262}" type="presParOf" srcId="{974F300E-4386-5845-9047-D2E50BE5B9DF}" destId="{B0C742D0-6463-FF41-BE88-36D0AF1ED5D5}" srcOrd="33" destOrd="0" presId="urn:microsoft.com/office/officeart/2005/8/layout/cycle1"/>
    <dgm:cxn modelId="{DE8D2EDC-BD44-9F4D-AB1C-C8BEFFD533A4}" type="presParOf" srcId="{974F300E-4386-5845-9047-D2E50BE5B9DF}" destId="{CE064FAD-9527-C04A-986D-ADE7F29D4AAF}" srcOrd="34" destOrd="0" presId="urn:microsoft.com/office/officeart/2005/8/layout/cycle1"/>
    <dgm:cxn modelId="{219F82F9-DFAB-0247-9FDC-7F5AB3DE163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نيسان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en-US" sz="1600" dirty="0" err="1">
              <a:solidFill>
                <a:srgbClr val="FFFFFF">
                  <a:hueOff val="0"/>
                  <a:satOff val="0"/>
                  <a:lumOff val="0"/>
                  <a:alphaOff val="0"/>
                </a:srgbClr>
              </a:solidFill>
              <a:latin typeface="Tahoma"/>
              <a:ea typeface="+mn-ea"/>
              <a:cs typeface="+mn-cs"/>
            </a:rPr>
            <a:t>jl</a:t>
          </a:r>
          <a:r>
            <a:rPr lang="en-US" sz="1600" dirty="0">
              <a:solidFill>
                <a:srgbClr val="FFFFFF">
                  <a:hueOff val="0"/>
                  <a:satOff val="0"/>
                  <a:lumOff val="0"/>
                  <a:alphaOff val="0"/>
                </a:srgbClr>
              </a:solidFill>
              <a:latin typeface="Tahoma"/>
              <a:ea typeface="+mn-ea"/>
              <a:cs typeface="+mn-cs"/>
            </a:rPr>
            <a:t>,.</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كشبان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ايار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ايلول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كشنان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نيفيت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شيفات</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نيسان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en-US" sz="1600" kern="1200" dirty="0" err="1">
              <a:solidFill>
                <a:srgbClr val="FFFFFF">
                  <a:hueOff val="0"/>
                  <a:satOff val="0"/>
                  <a:lumOff val="0"/>
                  <a:alphaOff val="0"/>
                </a:srgbClr>
              </a:solidFill>
              <a:latin typeface="Tahoma"/>
              <a:ea typeface="+mn-ea"/>
              <a:cs typeface="+mn-cs"/>
            </a:rPr>
            <a:t>jl</a:t>
          </a:r>
          <a:r>
            <a:rPr lang="en-US" sz="1600" kern="1200" dirty="0">
              <a:solidFill>
                <a:srgbClr val="FFFFFF">
                  <a:hueOff val="0"/>
                  <a:satOff val="0"/>
                  <a:lumOff val="0"/>
                  <a:alphaOff val="0"/>
                </a:srgbClr>
              </a:solidFill>
              <a:latin typeface="Tahoma"/>
              <a:ea typeface="+mn-ea"/>
              <a:cs typeface="+mn-cs"/>
            </a:rPr>
            <a:t>,.</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كشبان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6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750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charset="0"/>
                <a:ea typeface="Arial" charset="0"/>
                <a:cs typeface="Arial" charset="0"/>
              </a:defRPr>
            </a:lvl1pPr>
          </a:lstStyle>
          <a:p>
            <a:pPr>
              <a:defRPr/>
            </a:pPr>
            <a:endParaRPr lang="en-GB" b="1" dirty="0">
              <a:cs typeface="Arial" panose="020B0604020202020204" pitchFamily="34" charset="0"/>
            </a:endParaRPr>
          </a:p>
        </p:txBody>
      </p:sp>
      <p:sp>
        <p:nvSpPr>
          <p:cNvPr id="277507"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charset="0"/>
                <a:ea typeface="Arial" charset="0"/>
                <a:cs typeface="Arial" charset="0"/>
              </a:defRPr>
            </a:lvl1pPr>
          </a:lstStyle>
          <a:p>
            <a:pPr>
              <a:defRPr/>
            </a:pPr>
            <a:endParaRPr lang="en-GB" b="1" dirty="0">
              <a:cs typeface="Arial" panose="020B0604020202020204" pitchFamily="34" charset="0"/>
            </a:endParaRPr>
          </a:p>
        </p:txBody>
      </p:sp>
      <p:sp>
        <p:nvSpPr>
          <p:cNvPr id="277508"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charset="0"/>
                <a:ea typeface="Arial" charset="0"/>
                <a:cs typeface="Arial" charset="0"/>
              </a:defRPr>
            </a:lvl1pPr>
          </a:lstStyle>
          <a:p>
            <a:pPr>
              <a:defRPr/>
            </a:pPr>
            <a:endParaRPr lang="en-GB" b="1" dirty="0">
              <a:cs typeface="Arial" panose="020B0604020202020204" pitchFamily="34" charset="0"/>
            </a:endParaRPr>
          </a:p>
        </p:txBody>
      </p:sp>
      <p:sp>
        <p:nvSpPr>
          <p:cNvPr id="277509"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imes New Roman" charset="0"/>
                <a:cs typeface="Arial" charset="0"/>
              </a:defRPr>
            </a:lvl1pPr>
          </a:lstStyle>
          <a:p>
            <a:pPr>
              <a:defRPr/>
            </a:pPr>
            <a:fld id="{53F430EF-B80D-B14F-8061-33BCFD73C34F}" type="slidenum">
              <a:rPr lang="en-GB" b="1">
                <a:cs typeface="Arial" panose="020B0604020202020204" pitchFamily="34" charset="0"/>
              </a:rPr>
              <a:pPr>
                <a:defRPr/>
              </a:pPr>
              <a:t>‹#›</a:t>
            </a:fld>
            <a:endParaRPr lang="en-GB" b="1" dirty="0">
              <a:cs typeface="Arial" panose="020B0604020202020204" pitchFamily="34" charset="0"/>
            </a:endParaRPr>
          </a:p>
        </p:txBody>
      </p:sp>
    </p:spTree>
    <p:extLst>
      <p:ext uri="{BB962C8B-B14F-4D97-AF65-F5344CB8AC3E}">
        <p14:creationId xmlns:p14="http://schemas.microsoft.com/office/powerpoint/2010/main" val="10521197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32563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3082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563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32563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32563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cs typeface="Arial" panose="020B0604020202020204" pitchFamily="34" charset="0"/>
              </a:defRPr>
            </a:lvl1pPr>
          </a:lstStyle>
          <a:p>
            <a:pPr>
              <a:defRPr/>
            </a:pPr>
            <a:fld id="{BB7C6446-AAD8-6F49-9520-162935CE3851}" type="slidenum">
              <a:rPr lang="en-US" smtClean="0"/>
              <a:pPr>
                <a:defRPr/>
              </a:pPr>
              <a:t>‹#›</a:t>
            </a:fld>
            <a:endParaRPr lang="en-US" dirty="0"/>
          </a:p>
        </p:txBody>
      </p:sp>
    </p:spTree>
    <p:extLst>
      <p:ext uri="{BB962C8B-B14F-4D97-AF65-F5344CB8AC3E}">
        <p14:creationId xmlns:p14="http://schemas.microsoft.com/office/powerpoint/2010/main" val="147070327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Times New Roman" charset="0"/>
        <a:ea typeface="ＭＳ Ｐゴシック" charset="0"/>
        <a:cs typeface="Arial" panose="020B0604020202020204" pitchFamily="34" charset="0"/>
      </a:defRPr>
    </a:lvl1pPr>
    <a:lvl2pPr marL="457200" algn="l" rtl="0" eaLnBrk="0" fontAlgn="base" hangingPunct="0">
      <a:spcBef>
        <a:spcPct val="30000"/>
      </a:spcBef>
      <a:spcAft>
        <a:spcPct val="0"/>
      </a:spcAft>
      <a:defRPr sz="1200" b="1" i="0" kern="1200">
        <a:solidFill>
          <a:schemeClr val="tx1"/>
        </a:solidFill>
        <a:latin typeface="Times New Roman" charset="0"/>
        <a:ea typeface="Arial" panose="020B0604020202020204" pitchFamily="34" charset="0"/>
        <a:cs typeface="Arial" panose="020B0604020202020204" pitchFamily="34" charset="0"/>
      </a:defRPr>
    </a:lvl2pPr>
    <a:lvl3pPr marL="914400" algn="l" rtl="0" eaLnBrk="0" fontAlgn="base" hangingPunct="0">
      <a:spcBef>
        <a:spcPct val="30000"/>
      </a:spcBef>
      <a:spcAft>
        <a:spcPct val="0"/>
      </a:spcAft>
      <a:defRPr sz="1200" b="1" i="0" kern="1200">
        <a:solidFill>
          <a:schemeClr val="tx1"/>
        </a:solidFill>
        <a:latin typeface="Times New Roman" charset="0"/>
        <a:ea typeface="Arial" panose="020B0604020202020204" pitchFamily="34" charset="0"/>
        <a:cs typeface="Arial" panose="020B0604020202020204" pitchFamily="34" charset="0"/>
      </a:defRPr>
    </a:lvl3pPr>
    <a:lvl4pPr marL="1371600" algn="l" rtl="0" eaLnBrk="0" fontAlgn="base" hangingPunct="0">
      <a:spcBef>
        <a:spcPct val="30000"/>
      </a:spcBef>
      <a:spcAft>
        <a:spcPct val="0"/>
      </a:spcAft>
      <a:defRPr sz="1200" b="1" i="0" kern="1200">
        <a:solidFill>
          <a:schemeClr val="tx1"/>
        </a:solidFill>
        <a:latin typeface="Times New Roman" charset="0"/>
        <a:ea typeface="Arial" panose="020B0604020202020204" pitchFamily="34" charset="0"/>
        <a:cs typeface="Arial" panose="020B0604020202020204" pitchFamily="34" charset="0"/>
      </a:defRPr>
    </a:lvl4pPr>
    <a:lvl5pPr marL="1828800" algn="l" rtl="0" eaLnBrk="0" fontAlgn="base" hangingPunct="0">
      <a:spcBef>
        <a:spcPct val="30000"/>
      </a:spcBef>
      <a:spcAft>
        <a:spcPct val="0"/>
      </a:spcAft>
      <a:defRPr sz="1200" b="1" i="0" kern="1200">
        <a:solidFill>
          <a:schemeClr val="tx1"/>
        </a:solidFill>
        <a:latin typeface="Times New Roman" charset="0"/>
        <a:ea typeface="Arial" panose="020B0604020202020204" pitchFamily="34" charset="0"/>
        <a:cs typeface="Arial" panose="020B0604020202020204" pitchFamily="34"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SA" b="0" dirty="0">
                <a:cs typeface="ＭＳ Ｐゴシック" charset="0"/>
              </a:rPr>
              <a:t>يمثل هؤلاء الملك حزقيا، ومنسى، ويوشيا، وصدقيا، بعضًا من التنوع من حيث التقوى داخل المملكة الجنوبية. للأسف، كان معظم الملوك كافرين مما أدى لسقوط كل من أسرائيل ويهوذا.</a:t>
            </a:r>
            <a:endParaRPr lang="en-US" b="0" dirty="0">
              <a:cs typeface="ＭＳ Ｐゴシック" charset="0"/>
            </a:endParaRP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9C38D9F-BBFD-844C-94EC-03439E4F27D2}" type="slidenum">
              <a:rPr lang="en-US" sz="1200">
                <a:solidFill>
                  <a:srgbClr val="000000"/>
                </a:solidFill>
                <a:latin typeface="Times New Roman" charset="0"/>
              </a:rPr>
              <a:pPr eaLnBrk="1" hangingPunct="1"/>
              <a:t>1</a:t>
            </a:fld>
            <a:endParaRPr lang="en-US" sz="1200">
              <a:solidFill>
                <a:srgbClr val="000000"/>
              </a:solidFill>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Each of the two sections ends with the downfall of a kingdom. The kings preceding that downfall lead up to it. </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10</a:t>
            </a:fld>
            <a:endParaRPr lang="en-US" dirty="0"/>
          </a:p>
        </p:txBody>
      </p:sp>
    </p:spTree>
    <p:extLst>
      <p:ext uri="{BB962C8B-B14F-4D97-AF65-F5344CB8AC3E}">
        <p14:creationId xmlns:p14="http://schemas.microsoft.com/office/powerpoint/2010/main" val="3060196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ＭＳ Ｐゴシック" charset="0"/>
              </a:rPr>
              <a:t>OS-12-2Kings-232</a:t>
            </a:r>
          </a:p>
          <a:p>
            <a:r>
              <a:rPr lang="en-US" dirty="0"/>
              <a:t>OS-13-1 Chron-232</a:t>
            </a:r>
          </a:p>
          <a:p>
            <a:r>
              <a:rPr lang="en-US"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7602885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ＭＳ Ｐゴシック" charset="0"/>
              </a:rPr>
              <a:t>OS-12-2Kings-233</a:t>
            </a:r>
          </a:p>
          <a:p>
            <a:r>
              <a:rPr lang="en-US" dirty="0"/>
              <a:t>OS-13-1 Chron-233</a:t>
            </a:r>
          </a:p>
          <a:p>
            <a:r>
              <a:rPr lang="en-US" dirty="0"/>
              <a:t>OS-14-2 Chron-299</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37113952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أعلاه صورة اللوح من:</a:t>
            </a:r>
          </a:p>
          <a:p>
            <a:pPr algn="r" rtl="1"/>
            <a:r>
              <a:rPr lang="ar-SA" dirty="0"/>
              <a:t>"يهوياكين في بابل</a:t>
            </a:r>
          </a:p>
          <a:p>
            <a:pPr algn="r" rtl="1"/>
            <a:r>
              <a:rPr lang="ar-SA" dirty="0"/>
              <a:t>يهوياكين (حكم من 598 إلى 597 ق. م)، آحد آخر ملوك يهوذا تم أسره من قبل البابليين (2 ملوك 24: 15؛ </a:t>
            </a:r>
            <a:r>
              <a:rPr lang="en-US" dirty="0"/>
              <a:t>ABC 5) </a:t>
            </a:r>
            <a:r>
              <a:rPr lang="ar-SA" dirty="0"/>
              <a:t>وعاش في المنفى في بلد الغزاة. ومع ذلك، فقد أطلق سراحه ويخبرنا زوجان من الألواح المسمارية من بابل عن مصيره. </a:t>
            </a:r>
          </a:p>
          <a:p>
            <a:pPr algn="r" rtl="1"/>
            <a:r>
              <a:rPr lang="ar-SA" dirty="0"/>
              <a:t>أن قصة إطلاق سراح يهوياكين المذكورة في اللوح المسماري، يمكن العثور عليها في نهاية سفر الملوك الثاني من الكتاب المقدس: وفي السنة السابعة والثلاثين لسبي يهوياكين ملك يهوذا في الشهر الثاني عشر في السابع والعشرين من الشهر رفع أويل مرودخ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 </a:t>
            </a:r>
          </a:p>
          <a:p>
            <a:pPr algn="r" rtl="1"/>
            <a:r>
              <a:rPr lang="ar-SA" dirty="0"/>
              <a:t>ملحوظة: كان هناك العديد من أنظمة التاريخ المحتملة، لكن سنة تولي أويل مرودخ (أو مرودخ الشرير) كانت سنة 562/ 561، وهذا مطابق أقل أو أكثر إلى حد ما للسنة السابعة والثلاثين لسبي يهوياكين، الذي بدأ عام 596 (</a:t>
            </a:r>
            <a:r>
              <a:rPr lang="en-US" dirty="0"/>
              <a:t>ABC 5  </a:t>
            </a:r>
            <a:r>
              <a:rPr lang="ar-SA" dirty="0"/>
              <a:t>مع الملاحظة)؛ فاليوم السابع والعشرون من السنة السابعة والثلاثين يجب أن تكون في مكان ما من ربيع العام 560. هناك خطأ صغير، لكنه ليس كارثيًا. يمكننا التأكد من أن يهوياكين قد أطلق سراحه عندما أصبح أويل مرودخ ملكًا، بعد وفاة والده نبوخدنصر. </a:t>
            </a:r>
          </a:p>
          <a:p>
            <a:pPr algn="r" rtl="1"/>
            <a:r>
              <a:rPr lang="ar-SA" dirty="0"/>
              <a:t>لا يُعرف لماذا أطلق أويل مرودخ سراح ملك يهوذا السابق، لكن ثمة نظرية حديثة تشير إلى أن ولي العهد البابلي، وقع ضحية مؤامرة المحكمة وتم إرساله إلى السجن. وربما التقى بيهوياكين هناك.</a:t>
            </a:r>
          </a:p>
          <a:p>
            <a:pPr algn="r" rtl="1"/>
            <a:r>
              <a:rPr lang="ar-SA" dirty="0"/>
              <a:t>حسب التقاليد التلمودية، أن يهوياكين عاش في نهارديا، ليس بعيدًا عن سيبار، في شمال بابل. بشكل عام، هذا مؤكد من حوالي خمسة وثلاثين نصًا مسماريًا، تشير إلى قرية تسمى "اليهودا" </a:t>
            </a:r>
            <a:r>
              <a:rPr lang="en-US" dirty="0"/>
              <a:t>al-</a:t>
            </a:r>
            <a:r>
              <a:rPr lang="en-US" dirty="0" err="1"/>
              <a:t>jahuda</a:t>
            </a:r>
            <a:r>
              <a:rPr lang="en-US" dirty="0"/>
              <a:t> (</a:t>
            </a:r>
            <a:r>
              <a:rPr lang="ar-SA" dirty="0"/>
              <a:t>مدينة يهودا) بالقرب من سيبار. ويذكر النبي حزقيال اسم مستوطنة تدعى تل أبيب بالقريب من نيبور. </a:t>
            </a:r>
          </a:p>
          <a:p>
            <a:pPr algn="r" rtl="1"/>
            <a:r>
              <a:rPr lang="ar-SA" dirty="0"/>
              <a:t>هناك العديد من النصوص المسمارية التي توضح موقف يهوياكين بعد إطلاق سراحه، أكتشفت في بابل من قبل روبرت كولدوي، وتعرف مجتمعة باسم </a:t>
            </a:r>
            <a:r>
              <a:rPr lang="en-US" dirty="0"/>
              <a:t>ANET3 308. </a:t>
            </a:r>
            <a:r>
              <a:rPr lang="ar-SA" dirty="0"/>
              <a:t>لاحظ، أن هذه الوثائق موجودة حاليًا برلين،  وهي قوائم تسليمات الطعام والزيت، للأشخاص المهمين، وتثبت أن ملم يهوذا (الذي كان يُدعى </a:t>
            </a:r>
            <a:r>
              <a:rPr lang="en-US" dirty="0" err="1"/>
              <a:t>Ia</a:t>
            </a:r>
            <a:r>
              <a:rPr lang="en-US" dirty="0"/>
              <a:t>-'-u-kin, </a:t>
            </a:r>
            <a:r>
              <a:rPr lang="en-US" dirty="0" err="1"/>
              <a:t>Ia</a:t>
            </a:r>
            <a:r>
              <a:rPr lang="en-US" dirty="0"/>
              <a:t>-'-kin, and </a:t>
            </a:r>
            <a:r>
              <a:rPr lang="en-US" dirty="0" err="1"/>
              <a:t>Ia</a:t>
            </a:r>
            <a:r>
              <a:rPr lang="en-US" dirty="0"/>
              <a:t>-</a:t>
            </a:r>
            <a:r>
              <a:rPr lang="en-US" dirty="0" err="1"/>
              <a:t>ku</a:t>
            </a:r>
            <a:r>
              <a:rPr lang="en-US" dirty="0"/>
              <a:t>-ú-ki-nu) </a:t>
            </a:r>
            <a:r>
              <a:rPr lang="ar-SA" dirty="0"/>
              <a:t>أستلم حصصًا كبيرة. وفيما يلي سطورًا ذات العلاقة: </a:t>
            </a:r>
          </a:p>
          <a:p>
            <a:pPr algn="r" rtl="1"/>
            <a:r>
              <a:rPr lang="ar-SA" dirty="0"/>
              <a:t>1</a:t>
            </a:r>
          </a:p>
          <a:p>
            <a:pPr algn="r" rtl="1"/>
            <a:r>
              <a:rPr lang="ar-SA" dirty="0"/>
              <a:t>إلى </a:t>
            </a:r>
            <a:r>
              <a:rPr lang="en-US" dirty="0" err="1"/>
              <a:t>Ia</a:t>
            </a:r>
            <a:r>
              <a:rPr lang="en-US" dirty="0"/>
              <a:t>-'-u-kin </a:t>
            </a:r>
            <a:r>
              <a:rPr lang="ar-SA" dirty="0"/>
              <a:t>ملك... إلى بيت </a:t>
            </a:r>
            <a:r>
              <a:rPr lang="en-US" dirty="0" err="1"/>
              <a:t>qîpûtu</a:t>
            </a:r>
            <a:r>
              <a:rPr lang="en-US" dirty="0"/>
              <a:t> </a:t>
            </a:r>
            <a:r>
              <a:rPr lang="ar-SA" dirty="0"/>
              <a:t>من ... لشلاميامو </a:t>
            </a:r>
            <a:r>
              <a:rPr lang="en-US" dirty="0" err="1"/>
              <a:t>Shalamiamu</a:t>
            </a:r>
            <a:r>
              <a:rPr lang="en-US" dirty="0"/>
              <a:t>، </a:t>
            </a:r>
            <a:r>
              <a:rPr lang="ar-SA" dirty="0"/>
              <a:t>ولـ 126 رجلاً في صور </a:t>
            </a:r>
            <a:r>
              <a:rPr lang="en-US" dirty="0" err="1"/>
              <a:t>Tyre</a:t>
            </a:r>
            <a:r>
              <a:rPr lang="en-US" dirty="0"/>
              <a:t> ... </a:t>
            </a:r>
            <a:r>
              <a:rPr lang="ar-SA" dirty="0"/>
              <a:t>لـ لزبيروام </a:t>
            </a:r>
            <a:r>
              <a:rPr lang="en-US" dirty="0" err="1"/>
              <a:t>Zabiruam</a:t>
            </a:r>
            <a:r>
              <a:rPr lang="en-US" dirty="0"/>
              <a:t> </a:t>
            </a:r>
            <a:r>
              <a:rPr lang="ar-SA" dirty="0"/>
              <a:t>من ليديا.</a:t>
            </a:r>
          </a:p>
          <a:p>
            <a:pPr algn="r" rtl="1"/>
            <a:r>
              <a:rPr lang="ar-SA" dirty="0"/>
              <a:t>2</a:t>
            </a:r>
          </a:p>
          <a:p>
            <a:pPr algn="r" rtl="1"/>
            <a:r>
              <a:rPr lang="ar-SA" dirty="0"/>
              <a:t>10 سيلا من الزيت إلى [</a:t>
            </a:r>
            <a:r>
              <a:rPr lang="en-US" dirty="0" err="1"/>
              <a:t>Ia</a:t>
            </a:r>
            <a:r>
              <a:rPr lang="en-US" dirty="0"/>
              <a:t>]-'-kin </a:t>
            </a:r>
            <a:r>
              <a:rPr lang="ar-SA" dirty="0"/>
              <a:t>ملك </a:t>
            </a:r>
            <a:r>
              <a:rPr lang="en-US" dirty="0" err="1"/>
              <a:t>Ia</a:t>
            </a:r>
            <a:r>
              <a:rPr lang="en-US" dirty="0"/>
              <a:t>-[a-hu-du (</a:t>
            </a:r>
            <a:r>
              <a:rPr lang="ar-SA" dirty="0"/>
              <a:t>يهوياكين ملك يهوذا). 2.5 سيلا من الزيت لخمسة من أبناء ملك يهوذا. 4 سيلا زيت لثمانية من رجال يهوذا.</a:t>
            </a:r>
          </a:p>
          <a:p>
            <a:pPr algn="r" rtl="1"/>
            <a:r>
              <a:rPr lang="ar-SA" dirty="0"/>
              <a:t>3</a:t>
            </a:r>
          </a:p>
          <a:p>
            <a:pPr algn="r" rtl="1"/>
            <a:r>
              <a:rPr lang="ar-SA" dirty="0"/>
              <a:t>1.5 سيلا لثلاثة نجارين من أرواد. نصف سيلا لكل واحد منهم. 11.5 سيلا لثمانية سبق ذكرهم من جبيل، 1 سيلا لكل من... 3.5 سيلا لسبعة سبق ذكرهم... نصف سيلا لكل منهم. نصف سيلا للنجار نبو-أيتر. 10 سيلا لـ </a:t>
            </a:r>
            <a:r>
              <a:rPr lang="en-US" dirty="0" err="1"/>
              <a:t>Ia</a:t>
            </a:r>
            <a:r>
              <a:rPr lang="en-US" dirty="0"/>
              <a:t>-</a:t>
            </a:r>
            <a:r>
              <a:rPr lang="en-US" dirty="0" err="1"/>
              <a:t>ku</a:t>
            </a:r>
            <a:r>
              <a:rPr lang="en-US" dirty="0"/>
              <a:t>-ú-ki-nu </a:t>
            </a:r>
            <a:r>
              <a:rPr lang="ar-SA" dirty="0"/>
              <a:t>ابن ملك </a:t>
            </a:r>
            <a:r>
              <a:rPr lang="en-US" dirty="0" err="1"/>
              <a:t>Ia</a:t>
            </a:r>
            <a:r>
              <a:rPr lang="en-US" dirty="0"/>
              <a:t>-</a:t>
            </a:r>
            <a:r>
              <a:rPr lang="en-US" dirty="0" err="1"/>
              <a:t>ku</a:t>
            </a:r>
            <a:r>
              <a:rPr lang="en-US" dirty="0"/>
              <a:t>-du. 2.5 </a:t>
            </a:r>
            <a:r>
              <a:rPr lang="ar-SA" dirty="0"/>
              <a:t>سيلا لخمسة من أبناء الملك </a:t>
            </a:r>
            <a:r>
              <a:rPr lang="en-US" dirty="0" err="1"/>
              <a:t>Ia</a:t>
            </a:r>
            <a:r>
              <a:rPr lang="en-US" dirty="0"/>
              <a:t>-</a:t>
            </a:r>
            <a:r>
              <a:rPr lang="en-US" dirty="0" err="1"/>
              <a:t>ku</a:t>
            </a:r>
            <a:r>
              <a:rPr lang="en-US" dirty="0"/>
              <a:t>-du </a:t>
            </a:r>
            <a:r>
              <a:rPr lang="ar-SA" dirty="0"/>
              <a:t>عبر قانا.</a:t>
            </a:r>
          </a:p>
          <a:p>
            <a:pPr algn="r" rtl="1"/>
            <a:r>
              <a:rPr lang="ar-SA" dirty="0"/>
              <a:t>تعليق</a:t>
            </a:r>
          </a:p>
          <a:p>
            <a:pPr algn="r" rtl="1"/>
            <a:r>
              <a:rPr lang="ar-SA" dirty="0"/>
              <a:t>القائمة الثالثة هي الأكثر إثارة للاهتمام، لأنها تقترح أنه كان ليهوياكين خمسة أبناء، بينما يقول الكتاب المقدس أنه كان هناك سبعة أبناء.</a:t>
            </a:r>
          </a:p>
          <a:p>
            <a:pPr algn="r" rtl="1"/>
            <a:r>
              <a:rPr lang="ar-SA" dirty="0"/>
              <a:t>ملاحظة:</a:t>
            </a:r>
          </a:p>
          <a:p>
            <a:pPr algn="r" rtl="1"/>
            <a:r>
              <a:rPr lang="ar-SA" dirty="0"/>
              <a:t>وأبناء يهوياكين، في الأسر، أبنه شألتئيل وملكيرام وفدايا وشناصر، ويقميا، وهوشاما، وندبيا. ربما مات أثنان منهم، أو لم يبلغا سن الرشد بعد. ومن المحتمل أن يكون أحدهم أخطأ عند نسخ هذه الآية، لأن هذا اللفظ غريب بعض الشيء، وثمة قراءة مختلفة. فالنص الذي لدينا الآن، إلى أن شآلتئيل فقط هو ابن يهوياكين، والأسماء الأخرى هي بدون مؤهلات. ولعلهم من نسل ملكيرام ابن شآلتئيل، وربما ينبغي أن تُقرأ:</a:t>
            </a:r>
          </a:p>
          <a:p>
            <a:pPr algn="r" rtl="1"/>
            <a:r>
              <a:rPr lang="ar-SA" dirty="0"/>
              <a:t>وبنو يهوياكين، الأسير، شآلتئيل ولده، وولده ملكيرام، وفدايا، وشناصر، ويقميا، وهوشاما، وندبيا، أبناء ملكيرام. </a:t>
            </a:r>
          </a:p>
          <a:p>
            <a:pPr algn="r" rtl="1"/>
            <a:r>
              <a:rPr lang="ar-SA" dirty="0"/>
              <a:t>بالطبع، هذا يعني أن الأبناء الخمسة في السطر الثالث، هم في اخمسة أحفاد، وهذا بالتأكيد ممكن، لأن كلمة "ابن" كاننت تستخدم بشكل متكرر بمعنى واسع للغاية. وهذا مشكلة أخرى، لماذا لم يُذكر شآلتئيل وملكيرام في النص الثالث؟ ربما أصبحوا ضمن حاشية أحد ملوك بابل، لكن هذه مجرد فرضيات. </a:t>
            </a:r>
          </a:p>
          <a:p>
            <a:pPr algn="r" rtl="1"/>
            <a:r>
              <a:rPr lang="ar-SA" dirty="0"/>
              <a:t>ملاحظة أخيرة:</a:t>
            </a:r>
          </a:p>
          <a:p>
            <a:pPr algn="r" rtl="1"/>
            <a:r>
              <a:rPr lang="ar-SA" dirty="0"/>
              <a:t>لأن يهوياكين كان ملكًا لمدة ثلاثة أشهر، فيمكن وصفه في النص الثالث بأنه "ابن ملك يهوذا."</a:t>
            </a:r>
          </a:p>
          <a:p>
            <a:pPr algn="r" rtl="1"/>
            <a:r>
              <a:rPr lang="ar-SA" dirty="0"/>
              <a:t>أدبيات:</a:t>
            </a:r>
          </a:p>
          <a:p>
            <a:pPr algn="r" rtl="1"/>
            <a:r>
              <a:rPr lang="en-US" dirty="0"/>
              <a:t>ANET = </a:t>
            </a:r>
            <a:r>
              <a:rPr lang="ar-SA" dirty="0"/>
              <a:t>جيمس ك. بريتشارد، نصوص الشرق الأدنى القديمة المتعلقة بالعهد القديم (الطبعة الثالثة 1969).</a:t>
            </a:r>
          </a:p>
          <a:p>
            <a:pPr algn="r" rtl="1"/>
            <a:r>
              <a:rPr lang="ar-SA" dirty="0"/>
              <a:t>ديانا أيدلمان، أصول الهيكل "الثاني." السياسة الإمبراطورية الفارسية وإعادة بناء أورشليم (2005) الصفحات 21- 22.</a:t>
            </a:r>
          </a:p>
          <a:p>
            <a:pPr algn="r" rtl="1"/>
            <a:r>
              <a:rPr lang="ar-SA" dirty="0"/>
              <a:t>إرفينغ فينكل، "رثاء نابو شوما أوكين"  في بابل. محور تاريخ بلاد ما بين النهرين، معهد الدراسات المبكرة، الأسطورة في العصر الحديث (ساربروكن 1999) 323-341 المحرر ج رينجر. تم إنشاء هذه الصفحات عام 2007، آخر تعديل 12 أكتوبر 2020. </a:t>
            </a:r>
            <a:r>
              <a:rPr lang="en-US" dirty="0"/>
              <a:t>https://www.livius.org/articles/person/jehoiachin-in-babylonia/</a:t>
            </a:r>
          </a:p>
          <a:p>
            <a:pPr algn="r" rtl="1"/>
            <a:r>
              <a:rPr lang="ar-SA" dirty="0"/>
              <a:t>اللوحة المسمارية البيضاء في الأعلى من ك. أ. كيتشن:</a:t>
            </a:r>
          </a:p>
          <a:p>
            <a:pPr algn="r" rtl="1"/>
            <a:r>
              <a:rPr lang="ar-SA" dirty="0"/>
              <a:t>"من مبنى مقبب مجاور للقصر الملكي، ظهرت مجموعة من الألواح المسمارية يعود تاريخها إلى السنوات من العاشرة إلى الخامسة والثلاثين من حكم نبوخدنصر الثاني (595-570) وهي "الألواح التموينية" للأشخاص الذين تم الاحتفاظ بهم أو تشغيلهم في بابل وقصرها. من ضمن المستفيدين الحصول على الزيت، كان "يهوياكين ملك يهوذا" و "أبناء ملك يهوذا الخمسة في رعاية (ولي أمرهم؟) قنايا" (راجع الشكل 10 ت). هكذا كان الملك المنفي الشاب وأطفاله الصغار يحصلون بالفعل على حصص منتظمة في زمن نبوخدنصر (أحد الألواح تاريخة 13، 592)، لكن في ظل ما يعادل الإقامة الجبرية في القصر.</a:t>
            </a:r>
          </a:p>
          <a:p>
            <a:pPr algn="r" rtl="1"/>
            <a:r>
              <a:rPr lang="ar-SA" dirty="0"/>
              <a:t>ك. أ. كيتشن، حول مصداقية العهد القديم. شركة إيردمان للنشر. الكيندل. اللوحة </a:t>
            </a:r>
            <a:r>
              <a:rPr lang="en-US" dirty="0"/>
              <a:t>X </a:t>
            </a:r>
            <a:r>
              <a:rPr lang="ar-SA" dirty="0"/>
              <a:t>الشكل 10 ت. </a:t>
            </a:r>
          </a:p>
          <a:p>
            <a:pPr algn="r" rtl="1"/>
            <a:endParaRPr lang="ar-JO" dirty="0"/>
          </a:p>
          <a:p>
            <a:pPr algn="r" rtl="1"/>
            <a:endParaRPr lang="en-US" dirty="0"/>
          </a:p>
          <a:p>
            <a:r>
              <a:rPr lang="en-US" dirty="0"/>
              <a:t>_____________</a:t>
            </a:r>
          </a:p>
          <a:p>
            <a:r>
              <a:rPr lang="en-US" dirty="0">
                <a:cs typeface="ＭＳ Ｐゴシック" charset="0"/>
              </a:rPr>
              <a:t>OS-12-2Kings-234</a:t>
            </a:r>
          </a:p>
          <a:p>
            <a:r>
              <a:rPr lang="en-US" dirty="0"/>
              <a:t>OS-13-1 Chron-234</a:t>
            </a:r>
          </a:p>
          <a:p>
            <a:r>
              <a:rPr lang="en-US" dirty="0"/>
              <a:t>OS-14-2 Chron-300</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br>
              <a:rPr lang="en-US" sz="1200" kern="1200" dirty="0">
                <a:solidFill>
                  <a:schemeClr val="tx1"/>
                </a:solidFill>
                <a:effectLst/>
                <a:latin typeface="Times New Roman" charset="0"/>
                <a:ea typeface="ＭＳ Ｐゴシック" charset="0"/>
              </a:rPr>
            </a:br>
            <a:endParaRPr lang="en-US" sz="1200" kern="1200" dirty="0">
              <a:solidFill>
                <a:schemeClr val="tx1"/>
              </a:solidFill>
              <a:effectLst/>
              <a:latin typeface="Times New Roman" charset="0"/>
              <a:ea typeface="ＭＳ Ｐゴシック" charset="0"/>
            </a:endParaRPr>
          </a:p>
          <a:p>
            <a:pPr algn="r" rtl="1"/>
            <a:r>
              <a:rPr lang="ar-SA" sz="1200" kern="1200" dirty="0">
                <a:solidFill>
                  <a:schemeClr val="tx1"/>
                </a:solidFill>
                <a:effectLst/>
                <a:latin typeface="Times New Roman" charset="0"/>
                <a:ea typeface="ＭＳ Ｐゴシック" charset="0"/>
              </a:rPr>
              <a:t>1 أخبار الأيام 3: 16 وكان خلفاء يهوياقيم ابنه يهوياكين وأخوه صدقيا.</a:t>
            </a:r>
          </a:p>
          <a:p>
            <a:pPr algn="r" rtl="1"/>
            <a:r>
              <a:rPr lang="ar-SA" sz="1200" kern="1200" dirty="0">
                <a:solidFill>
                  <a:schemeClr val="tx1"/>
                </a:solidFill>
                <a:effectLst/>
                <a:latin typeface="Times New Roman" charset="0"/>
                <a:ea typeface="ＭＳ Ｐゴシック" charset="0"/>
              </a:rPr>
              <a:t>من نسل يهوياكين</a:t>
            </a:r>
          </a:p>
          <a:p>
            <a:pPr algn="r" rtl="1"/>
            <a:r>
              <a:rPr lang="ar-SA" sz="1200" kern="1200" dirty="0">
                <a:solidFill>
                  <a:schemeClr val="tx1"/>
                </a:solidFill>
                <a:effectLst/>
                <a:latin typeface="Times New Roman" charset="0"/>
                <a:ea typeface="ＭＳ Ｐゴシック" charset="0"/>
              </a:rPr>
              <a:t>1 أخبار الأيام 3: 17 وبنو يهوياكين الذي أسره البابليون، شآلتئيل، 18 ملكيرام وفدايا وشناصر ويقميا وهوشاماع وندبيا.</a:t>
            </a:r>
          </a:p>
          <a:p>
            <a:pPr algn="r" rtl="1"/>
            <a:r>
              <a:rPr lang="ar-SA" sz="1200" kern="1200" dirty="0">
                <a:solidFill>
                  <a:schemeClr val="tx1"/>
                </a:solidFill>
                <a:effectLst/>
                <a:latin typeface="Times New Roman" charset="0"/>
                <a:ea typeface="ＭＳ Ｐゴシック" charset="0"/>
              </a:rPr>
              <a:t>1 أخبار الأيام 3: 19 وابنا فدايا زربابل وشمعي.</a:t>
            </a:r>
          </a:p>
          <a:p>
            <a:pPr algn="r" rtl="1"/>
            <a:r>
              <a:rPr lang="ar-SA" sz="1200" kern="1200" dirty="0">
                <a:solidFill>
                  <a:schemeClr val="tx1"/>
                </a:solidFill>
                <a:effectLst/>
                <a:latin typeface="Times New Roman" charset="0"/>
                <a:ea typeface="ＭＳ Ｐゴシック" charset="0"/>
              </a:rPr>
              <a:t>وبنو زربابل مشلام وحننيا (,اختهم شلومية) 20 وبنوه الخمسة الآخرون حشوبة، وأوهل، وبرخيا، وحسديا ويوشب حسد.</a:t>
            </a:r>
          </a:p>
          <a:p>
            <a:pPr algn="r" rtl="1"/>
            <a:r>
              <a:rPr lang="ar-SA" sz="1200" kern="1200" dirty="0">
                <a:solidFill>
                  <a:schemeClr val="tx1"/>
                </a:solidFill>
                <a:effectLst/>
                <a:latin typeface="Times New Roman" charset="0"/>
                <a:ea typeface="ＭＳ Ｐゴシック" charset="0"/>
              </a:rPr>
              <a:t>1 أخبار الأيام 3: 21 وبنو حننيا فلطيا ويشعيا. ورفايا ابن يشعيا. وأبن رفايا هو أرنان. وابن أرنان هو عوبديا وشكنيا ابن عوبديا.</a:t>
            </a:r>
          </a:p>
          <a:p>
            <a:pPr algn="r" rtl="1"/>
            <a:r>
              <a:rPr lang="ar-SA" sz="1200" kern="1200" dirty="0">
                <a:solidFill>
                  <a:schemeClr val="tx1"/>
                </a:solidFill>
                <a:effectLst/>
                <a:latin typeface="Times New Roman" charset="0"/>
                <a:ea typeface="ＭＳ Ｐゴシック" charset="0"/>
              </a:rPr>
              <a:t>1 أخبار الأيام 3: 22 وكان بنو شكنيا شمعيا وبنوه حطوش ويجآل وباريح ونعريا وشافاط. وهم ستة. </a:t>
            </a:r>
          </a:p>
          <a:p>
            <a:pPr algn="r" rtl="1"/>
            <a:r>
              <a:rPr lang="ar-SA" sz="1200" kern="1200" dirty="0">
                <a:solidFill>
                  <a:schemeClr val="tx1"/>
                </a:solidFill>
                <a:effectLst/>
                <a:latin typeface="Times New Roman" charset="0"/>
                <a:ea typeface="ＭＳ Ｐゴシック" charset="0"/>
              </a:rPr>
              <a:t>1 أخبار الأيام 3: 23 وبنو نعريا اليوعيني وحزقيا وعزيقام. ثلاثة.</a:t>
            </a:r>
          </a:p>
          <a:p>
            <a:pPr algn="r" rtl="1"/>
            <a:r>
              <a:rPr lang="ar-SA" sz="1200" kern="1200" dirty="0">
                <a:solidFill>
                  <a:schemeClr val="tx1"/>
                </a:solidFill>
                <a:effectLst/>
                <a:latin typeface="Times New Roman" charset="0"/>
                <a:ea typeface="ＭＳ Ｐゴシック" charset="0"/>
              </a:rPr>
              <a:t>1 أخبار الأيام 3: 24 وبنو اليوعيني هوداياهو وألياشيب وفلايا وعقوب ويوحانان ودلايا وعناني، وهم سبعة.</a:t>
            </a:r>
          </a:p>
          <a:p>
            <a:r>
              <a:rPr lang="en-US" dirty="0">
                <a:cs typeface="ＭＳ Ｐゴシック" charset="0"/>
              </a:rPr>
              <a:t>____________</a:t>
            </a:r>
          </a:p>
          <a:p>
            <a:endParaRPr lang="en-US" dirty="0">
              <a:cs typeface="ＭＳ Ｐゴシック" charset="0"/>
            </a:endParaRPr>
          </a:p>
          <a:p>
            <a:r>
              <a:rPr lang="en-US" dirty="0">
                <a:cs typeface="ＭＳ Ｐゴシック" charset="0"/>
              </a:rPr>
              <a:t>OS-12-2 Kings-235</a:t>
            </a:r>
            <a:endParaRPr lang="en-US" dirty="0"/>
          </a:p>
          <a:p>
            <a:r>
              <a:rPr lang="en-US" dirty="0"/>
              <a:t>OS-13-1 Chron-234</a:t>
            </a:r>
          </a:p>
          <a:p>
            <a:r>
              <a:rPr lang="en-US" dirty="0"/>
              <a:t>OS-14-2 Chron-301</a:t>
            </a:r>
            <a:endParaRPr lang="en-US" dirty="0">
              <a:cs typeface="ＭＳ Ｐゴシック" charset="0"/>
            </a:endParaRPr>
          </a:p>
        </p:txBody>
      </p:sp>
    </p:spTree>
    <p:extLst>
      <p:ext uri="{BB962C8B-B14F-4D97-AF65-F5344CB8AC3E}">
        <p14:creationId xmlns:p14="http://schemas.microsoft.com/office/powerpoint/2010/main" val="35120066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pPr algn="r" rtl="1"/>
            <a:endParaRPr lang="ar-SA" dirty="0">
              <a:latin typeface="Arial" panose="020B0604020202020204" pitchFamily="34" charset="0"/>
            </a:endParaRPr>
          </a:p>
          <a:p>
            <a:pPr algn="r" rtl="1"/>
            <a:r>
              <a:rPr lang="ar-SA" dirty="0">
                <a:latin typeface="Arial" panose="020B0604020202020204" pitchFamily="34" charset="0"/>
              </a:rPr>
              <a:t>إذا كان هناك تحذير واحد فهذا أهم من أي تحذير آخر، ماذا يمكن أن يكون؟ ماذا تعتقد؟</a:t>
            </a:r>
          </a:p>
          <a:p>
            <a:pPr algn="r" rtl="1"/>
            <a:r>
              <a:rPr lang="ar-SA" dirty="0">
                <a:latin typeface="Arial" panose="020B0604020202020204" pitchFamily="34" charset="0"/>
              </a:rPr>
              <a:t>أخبر بذلك الشخص الذي بجانبك. </a:t>
            </a:r>
          </a:p>
          <a:p>
            <a:endParaRPr lang="en-US" dirty="0">
              <a:cs typeface="ＭＳ Ｐゴシック" charset="0"/>
            </a:endParaRPr>
          </a:p>
        </p:txBody>
      </p:sp>
    </p:spTree>
    <p:extLst>
      <p:ext uri="{BB962C8B-B14F-4D97-AF65-F5344CB8AC3E}">
        <p14:creationId xmlns:p14="http://schemas.microsoft.com/office/powerpoint/2010/main" val="366093444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kern="1200" dirty="0">
                <a:solidFill>
                  <a:schemeClr val="tx1"/>
                </a:solidFill>
                <a:effectLst/>
                <a:latin typeface="Arial" panose="020B0604020202020204" pitchFamily="34" charset="0"/>
                <a:ea typeface="ＭＳ Ｐゴシック" charset="0"/>
              </a:rPr>
              <a:t>يصور سفر الملوك الثاني السقطات التي جاءت بسبب عبادة الأوثان. </a:t>
            </a:r>
            <a:endParaRPr lang="en-US" dirty="0">
              <a:latin typeface="Arial" panose="020B0604020202020204" pitchFamily="34" charset="0"/>
            </a:endParaRPr>
          </a:p>
        </p:txBody>
      </p:sp>
    </p:spTree>
    <p:extLst>
      <p:ext uri="{BB962C8B-B14F-4D97-AF65-F5344CB8AC3E}">
        <p14:creationId xmlns:p14="http://schemas.microsoft.com/office/powerpoint/2010/main" val="190604520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dirty="0">
                <a:solidFill>
                  <a:schemeClr val="tx1"/>
                </a:solidFill>
                <a:effectLst/>
                <a:latin typeface="Arial" panose="020B0604020202020204" pitchFamily="34" charset="0"/>
                <a:ea typeface="ＭＳ Ｐゴシック" charset="0"/>
              </a:rPr>
              <a:t>أعطِ الرب المركز الأول لئلا يتشتت انتباهك – دعه يلبس التاج</a:t>
            </a:r>
            <a:endParaRPr lang="en-US" dirty="0">
              <a:latin typeface="Arial" panose="020B060402020202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لا تعبد العائلة. أجعله علاقتك الأولى. أيها العزاب، فتشوا عن أشخاص يعبدون يسوع أكثر منكم.</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239</a:t>
            </a:fld>
            <a:endParaRPr lang="en-US" dirty="0"/>
          </a:p>
        </p:txBody>
      </p:sp>
    </p:spTree>
    <p:extLst>
      <p:ext uri="{BB962C8B-B14F-4D97-AF65-F5344CB8AC3E}">
        <p14:creationId xmlns:p14="http://schemas.microsoft.com/office/powerpoint/2010/main" val="395124024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sz="1200" kern="1200" dirty="0">
                <a:solidFill>
                  <a:schemeClr val="tx1"/>
                </a:solidFill>
                <a:effectLst/>
                <a:latin typeface="Arial" panose="020B0604020202020204" pitchFamily="34" charset="0"/>
                <a:ea typeface="ＭＳ Ｐゴシック" pitchFamily="-105" charset="-128"/>
              </a:rPr>
              <a:t>كان لدى يهوذا أوقاتًا يعبدون فيها بشكل صحيح، لذلك استمروا فترة أطول مع بعض التحسن. ومع ذلك، أنحدر الاتجاه العام، حتى فقدوا المملكة كما حصل لإسرائيل أيضًا. </a:t>
            </a:r>
            <a:endParaRPr lang="en-US" sz="1200" kern="1200" dirty="0">
              <a:solidFill>
                <a:schemeClr val="tx1"/>
              </a:solidFill>
              <a:effectLst/>
              <a:latin typeface="Arial" panose="020B0604020202020204" pitchFamily="34" charset="0"/>
              <a:ea typeface="ＭＳ Ｐゴシック" pitchFamily="-105" charset="-128"/>
            </a:endParaRP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لا تعبد العائلة. أجعله علاقتك الأولى. أيها العزاب، فتشوا عن أشخاص يعبدون يسوع أكثر منكم.</a:t>
            </a:r>
          </a:p>
          <a:p>
            <a:pPr algn="r" rtl="1"/>
            <a:r>
              <a:rPr lang="ar-SA" dirty="0"/>
              <a:t>لا تعبد الوقت. أعطهِ الوقت الذي يستحقه. كن حاضرًا في الوقت المناسب لملك الملوك.</a:t>
            </a:r>
          </a:p>
          <a:p>
            <a:pPr algn="r" rtl="1"/>
            <a:r>
              <a:rPr lang="ar-SA" dirty="0"/>
              <a:t>لا تعبد الصحة. ثق بجسدك لأجله. كن لائقًا بما فيه الكفاية من دون أن تجعل التمارين إلهك.</a:t>
            </a:r>
          </a:p>
          <a:p>
            <a:pPr algn="r" rtl="1"/>
            <a:r>
              <a:rPr lang="ar-SA" dirty="0"/>
              <a:t>لا تعبد المعلمين. أختبر كل شيء بكلمته. اقرأها. لا تصدق كل ما تراه على اليوتيوب. </a:t>
            </a:r>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241</a:t>
            </a:fld>
            <a:endParaRPr lang="en-US" dirty="0"/>
          </a:p>
        </p:txBody>
      </p:sp>
    </p:spTree>
    <p:extLst>
      <p:ext uri="{BB962C8B-B14F-4D97-AF65-F5344CB8AC3E}">
        <p14:creationId xmlns:p14="http://schemas.microsoft.com/office/powerpoint/2010/main" val="39512402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This picture might seem a bit misleading as it implies that four kings went into exile. But we know that four were forced from Jerusalem:</a:t>
            </a:r>
          </a:p>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1— Manasseh was sent to Babylon but returned: "</a:t>
            </a:r>
            <a:r>
              <a:rPr lang="en-US" b="0" dirty="0">
                <a:solidFill>
                  <a:srgbClr val="006699"/>
                </a:solidFill>
                <a:effectLst/>
                <a:latin typeface="Helvetica Neue" panose="02000503000000020004" pitchFamily="2" charset="0"/>
              </a:rPr>
              <a:t>2Chr. 33:10</a:t>
            </a:r>
            <a:r>
              <a:rPr lang="en-US" b="0" dirty="0">
                <a:effectLst/>
                <a:latin typeface="Lucida Grande" panose="020B0600040502020204" pitchFamily="34" charset="0"/>
              </a:rPr>
              <a:t>    The LORD spoke to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and his people, but they ignored all his warnings. </a:t>
            </a:r>
            <a:r>
              <a:rPr lang="en-US" b="0" baseline="30000" dirty="0">
                <a:solidFill>
                  <a:srgbClr val="006699"/>
                </a:solidFill>
                <a:effectLst/>
                <a:latin typeface="Helvetica Neue" panose="02000503000000020004" pitchFamily="2" charset="0"/>
              </a:rPr>
              <a:t>11</a:t>
            </a:r>
            <a:r>
              <a:rPr lang="en-US" b="0" dirty="0">
                <a:effectLst/>
                <a:latin typeface="Lucida Grande" panose="020B0600040502020204" pitchFamily="34" charset="0"/>
              </a:rPr>
              <a:t> So the LORD sent the commanders of the Assyrian armies, and they took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prisoner. They put a ring through his nose, bound him in bronze chains, and led him away to Babylon. </a:t>
            </a:r>
            <a:r>
              <a:rPr lang="en-US" b="0" baseline="30000" dirty="0">
                <a:solidFill>
                  <a:srgbClr val="006699"/>
                </a:solidFill>
                <a:effectLst/>
                <a:latin typeface="Helvetica Neue" panose="02000503000000020004" pitchFamily="2" charset="0"/>
              </a:rPr>
              <a:t>12</a:t>
            </a:r>
            <a:r>
              <a:rPr lang="en-US" b="0" dirty="0">
                <a:effectLst/>
                <a:latin typeface="Lucida Grande" panose="020B0600040502020204" pitchFamily="34" charset="0"/>
              </a:rPr>
              <a:t> But while in deep distress,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sought the LORD his God and sincerely humbled himself before the God of his ancestors. </a:t>
            </a:r>
            <a:r>
              <a:rPr lang="en-US" b="0" baseline="30000" dirty="0">
                <a:solidFill>
                  <a:srgbClr val="006699"/>
                </a:solidFill>
                <a:effectLst/>
                <a:latin typeface="Helvetica Neue" panose="02000503000000020004" pitchFamily="2" charset="0"/>
              </a:rPr>
              <a:t>13</a:t>
            </a:r>
            <a:r>
              <a:rPr lang="en-US" b="0" dirty="0">
                <a:effectLst/>
                <a:latin typeface="Lucida Grande" panose="020B0600040502020204" pitchFamily="34" charset="0"/>
              </a:rPr>
              <a:t> And when he prayed, the LORD listened to him and was moved by his request. So the LORD brought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back to Jerusalem and to his kingdom. Then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finally realized that the LORD alone is God!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2—Jehoahaz was deposed by Egypt: "</a:t>
            </a:r>
            <a:r>
              <a:rPr lang="en-US" b="0" dirty="0">
                <a:solidFill>
                  <a:srgbClr val="006699"/>
                </a:solidFill>
                <a:effectLst/>
                <a:latin typeface="Helvetica Neue" panose="02000503000000020004" pitchFamily="2" charset="0"/>
              </a:rPr>
              <a:t>2Kings 23:34</a:t>
            </a:r>
            <a:r>
              <a:rPr lang="en-US" b="0" dirty="0">
                <a:effectLst/>
                <a:latin typeface="Lucida Grande" panose="020B0600040502020204" pitchFamily="34" charset="0"/>
              </a:rPr>
              <a:t>    Pharaoh Neco then installed Eliakim, another of Josiah’s sons, to reign in place of his father, and he changed Eliakim’s name to Jehoiakim. </a:t>
            </a:r>
            <a:r>
              <a:rPr lang="en-US" b="0" dirty="0">
                <a:solidFill>
                  <a:srgbClr val="FF2500"/>
                </a:solidFill>
                <a:effectLst/>
                <a:latin typeface="Lucida Grande" panose="020B0600040502020204" pitchFamily="34" charset="0"/>
              </a:rPr>
              <a:t>Jehoahaz </a:t>
            </a:r>
            <a:r>
              <a:rPr lang="en-US" b="0" dirty="0">
                <a:effectLst/>
                <a:latin typeface="Lucida Grande" panose="020B0600040502020204" pitchFamily="34" charset="0"/>
              </a:rPr>
              <a:t>was taken to </a:t>
            </a:r>
            <a:r>
              <a:rPr lang="en-US" b="0" dirty="0">
                <a:solidFill>
                  <a:srgbClr val="FF2500"/>
                </a:solidFill>
                <a:effectLst/>
                <a:latin typeface="Lucida Grande" panose="020B0600040502020204" pitchFamily="34" charset="0"/>
              </a:rPr>
              <a:t>Egypt </a:t>
            </a:r>
            <a:r>
              <a:rPr lang="en-US" b="0" dirty="0">
                <a:effectLst/>
                <a:latin typeface="Lucida Grande" panose="020B0600040502020204" pitchFamily="34" charset="0"/>
              </a:rPr>
              <a:t>as a prisoner, where he died."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effectLst/>
                <a:latin typeface="Lucida Grande" panose="020B0600040502020204" pitchFamily="34" charset="0"/>
              </a:rPr>
              <a:t>3—Jehoiachin was sent away to Babylon in 597 BC and had seven sons to continue the Davidic line.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effectLst/>
                <a:latin typeface="Lucida Grande" panose="020B0600040502020204" pitchFamily="34" charset="0"/>
              </a:rPr>
              <a:t>4—Zedekiah had his eyes put out and died in Babylon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11</a:t>
            </a:fld>
            <a:endParaRPr lang="en-US" dirty="0"/>
          </a:p>
        </p:txBody>
      </p:sp>
    </p:spTree>
    <p:extLst>
      <p:ext uri="{BB962C8B-B14F-4D97-AF65-F5344CB8AC3E}">
        <p14:creationId xmlns:p14="http://schemas.microsoft.com/office/powerpoint/2010/main" val="5505956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dirty="0">
                <a:latin typeface="Arial" panose="020B0604020202020204" pitchFamily="34" charset="0"/>
              </a:rPr>
              <a:t>إذا كان هناك تحذير واحد فهذا أهم من أي تحذير آخر، ماذا يمكن أن يكون؟ ماذا تعتقد؟</a:t>
            </a:r>
          </a:p>
          <a:p>
            <a:pPr algn="r"/>
            <a:r>
              <a:rPr lang="ar-SA" dirty="0">
                <a:latin typeface="Arial" panose="020B0604020202020204" pitchFamily="34" charset="0"/>
              </a:rPr>
              <a:t>أخبر بذلك الشخص الذي بجانبك. </a:t>
            </a:r>
          </a:p>
          <a:p>
            <a:endParaRPr lang="en-US" dirty="0">
              <a:latin typeface="Arial" panose="020B0604020202020204" pitchFamily="34" charset="0"/>
            </a:endParaRPr>
          </a:p>
          <a:p>
            <a:r>
              <a:rPr lang="en-US" dirty="0">
                <a:cs typeface="ＭＳ Ｐゴシック" charset="0"/>
              </a:rPr>
              <a:t>_________</a:t>
            </a:r>
          </a:p>
          <a:p>
            <a:r>
              <a:rPr lang="en-US" dirty="0">
                <a:cs typeface="ＭＳ Ｐゴシック" charset="0"/>
              </a:rPr>
              <a:t>OS-12-2Kings-15, 243</a:t>
            </a:r>
          </a:p>
        </p:txBody>
      </p:sp>
    </p:spTree>
    <p:extLst>
      <p:ext uri="{BB962C8B-B14F-4D97-AF65-F5344CB8AC3E}">
        <p14:creationId xmlns:p14="http://schemas.microsoft.com/office/powerpoint/2010/main" val="1294216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endParaRPr>
          </a:p>
          <a:p>
            <a:r>
              <a:rPr lang="en-US" dirty="0">
                <a:latin typeface="Arial" panose="020B0604020202020204" pitchFamily="34" charset="0"/>
              </a:rPr>
              <a:t>Restatement</a:t>
            </a:r>
          </a:p>
          <a:p>
            <a:endParaRPr lang="en-US" dirty="0">
              <a:latin typeface="Arial" panose="020B0604020202020204"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ＭＳ Ｐゴシック" charset="0"/>
              </a:rPr>
              <a:t>OP Arabic</a:t>
            </a:r>
          </a:p>
        </p:txBody>
      </p:sp>
    </p:spTree>
    <p:extLst>
      <p:ext uri="{BB962C8B-B14F-4D97-AF65-F5344CB8AC3E}">
        <p14:creationId xmlns:p14="http://schemas.microsoft.com/office/powerpoint/2010/main" val="11884575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FDF436A-CEF1-B648-BB16-0194DD65FD0F}" type="slidenum">
              <a:rPr lang="en-US" sz="1200">
                <a:solidFill>
                  <a:prstClr val="black"/>
                </a:solidFill>
              </a:rPr>
              <a:pPr eaLnBrk="1" hangingPunct="1"/>
              <a:t>249</a:t>
            </a:fld>
            <a:endParaRPr lang="en-US" sz="1200">
              <a:solidFill>
                <a:prstClr val="black"/>
              </a:solidFill>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r>
              <a:rPr lang="ar-SA" dirty="0">
                <a:latin typeface="Times New Roman" charset="0"/>
                <a:ea typeface="ＭＳ Ｐゴシック" charset="0"/>
                <a:cs typeface="ＭＳ Ｐゴシック" charset="0"/>
              </a:rPr>
              <a:t>في مجموعتك الصغيرة، قرر الترتيب الصحيح والإمبراطورية لهذه التطورات الخمسة. </a:t>
            </a:r>
            <a:endParaRPr lang="en-US" dirty="0">
              <a:latin typeface="Times New Roman" charset="0"/>
              <a:ea typeface="ＭＳ Ｐゴシック" charset="0"/>
              <a:cs typeface="ＭＳ Ｐゴシック" charset="0"/>
            </a:endParaRP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OS-12-2 Kings-249</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(Pompey)-3</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6C17CE-3259-1B49-AB75-7687188AA6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r>
              <a:rPr lang="ar-SA" dirty="0">
                <a:latin typeface="Times New Roman" charset="0"/>
                <a:ea typeface="ＭＳ Ｐゴシック" charset="0"/>
                <a:cs typeface="ＭＳ Ｐゴシック" charset="0"/>
              </a:rPr>
              <a:t>•	غزت أشور في كل الاتجاهات، وبشكل خاص باتجاه الغرب، بم في ذلك إسرائيل عندما سقطت السامرة عام 722 ق. م. تم ترحيل معظم الناس إلى بلدان أخرى، وبقي عدد قليل منهم. </a:t>
            </a:r>
          </a:p>
          <a:p>
            <a:pPr algn="r" rtl="1" eaLnBrk="1" fontAlgn="base" hangingPunct="1">
              <a:spcBef>
                <a:spcPct val="30000"/>
              </a:spcBef>
              <a:spcAft>
                <a:spcPct val="0"/>
              </a:spcAft>
            </a:pPr>
            <a:r>
              <a:rPr lang="ar-SA" dirty="0">
                <a:latin typeface="Times New Roman" charset="0"/>
                <a:ea typeface="ＭＳ Ｐゴシック" charset="0"/>
                <a:cs typeface="ＭＳ Ｐゴシック" charset="0"/>
              </a:rPr>
              <a:t>•	جلب الآشوريون شعوبًا أخرى مهزومة إلى حدود أراضي إسرائيل، وأدى التزاوج بين تلك القلة المتبقية الشعوب الوثنية لظهور أعراق مختلطة نصفها من اليهود والنصف الآخر من الأمم. أطلق عليهم اسم العاصمة السابقة ثم أطلق عليهم اسم السامريين. كان اليهود ذوي الدم الكامل يحتقرونهم.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Common-415</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OS-14-2 Chron-346</a:t>
            </a:r>
            <a:endParaRPr lang="en-US" dirty="0">
              <a:latin typeface="Times New Roman" charset="0"/>
              <a:ea typeface="ＭＳ Ｐゴシック" charset="0"/>
              <a:cs typeface="ＭＳ Ｐゴシック"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OS-23-Isaiah13-23—slide 71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OS-24-Jeremiah-242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OS-32-Jonah-39</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(Pompey)-4</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356600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51CC9AC-D74C-FC47-8182-6F0C72ECC1DB}" type="slidenum">
              <a:rPr lang="en-US" sz="1200">
                <a:solidFill>
                  <a:prstClr val="black"/>
                </a:solidFill>
              </a:rPr>
              <a:pPr eaLnBrk="1" hangingPunct="1"/>
              <a:t>251</a:t>
            </a:fld>
            <a:endParaRPr lang="en-US" sz="1200">
              <a:solidFill>
                <a:prstClr val="black"/>
              </a:solidFill>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latin typeface="Times New Roman" charset="0"/>
                <a:ea typeface="ＭＳ Ｐゴシック" charset="0"/>
                <a:cs typeface="ＭＳ Ｐゴシック" charset="0"/>
              </a:rPr>
              <a:t>•	قام البابليون بترحيل أولئك الذين بقوا في أورشليم إلى بابل (راجع دان 1).</a:t>
            </a:r>
          </a:p>
          <a:p>
            <a:pPr algn="r" rtl="1" eaLnBrk="1" hangingPunct="1"/>
            <a:r>
              <a:rPr lang="ar-SA" dirty="0">
                <a:latin typeface="Times New Roman" charset="0"/>
                <a:ea typeface="ＭＳ Ｐゴシック" charset="0"/>
                <a:cs typeface="ＭＳ Ｐゴシック" charset="0"/>
              </a:rPr>
              <a:t>•	نتج عن اليهود الذين في بابل مصطلح "اليهودية،" مع ثلاثة تطورات رئيسية:</a:t>
            </a:r>
          </a:p>
          <a:p>
            <a:pPr algn="r" rtl="1" eaLnBrk="1" hangingPunct="1"/>
            <a:r>
              <a:rPr lang="ar-SA" dirty="0">
                <a:latin typeface="Times New Roman" charset="0"/>
                <a:ea typeface="ＭＳ Ｐゴシック" charset="0"/>
                <a:cs typeface="ＭＳ Ｐゴシック" charset="0"/>
              </a:rPr>
              <a:t>•	لقد قاوموا التزاوج مع الشعوب الوثنية.</a:t>
            </a:r>
          </a:p>
          <a:p>
            <a:pPr algn="r" rtl="1" eaLnBrk="1" hangingPunct="1"/>
            <a:r>
              <a:rPr lang="ar-SA" dirty="0">
                <a:latin typeface="Times New Roman" charset="0"/>
                <a:ea typeface="ＭＳ Ｐゴシック" charset="0"/>
                <a:cs typeface="ＭＳ Ｐゴシック" charset="0"/>
              </a:rPr>
              <a:t>•	انشأوا أماكن محلية للتعليم (بدون تقديم الذبائح) سميت المجامع (أماكن للتسوق معًا).</a:t>
            </a:r>
          </a:p>
          <a:p>
            <a:pPr algn="r" rtl="1" eaLnBrk="1" hangingPunct="1"/>
            <a:r>
              <a:rPr lang="ar-SA" dirty="0">
                <a:latin typeface="Times New Roman" charset="0"/>
                <a:ea typeface="ＭＳ Ｐゴシック" charset="0"/>
                <a:cs typeface="ＭＳ Ｐゴシック" charset="0"/>
              </a:rPr>
              <a:t>•	رغم أنهم يعيشون في أكثر مدينة وثنية على الإطلاق، لكنهم شفوا من عبادة الأوثان.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Kings-251</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(Pompey)-5</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2A0D13-2CD9-E94A-B79B-5F31FC0915FA}" type="slidenum">
              <a:rPr lang="en-US" sz="1200">
                <a:solidFill>
                  <a:prstClr val="black"/>
                </a:solidFill>
              </a:rPr>
              <a:pPr eaLnBrk="1" hangingPunct="1"/>
              <a:t>252</a:t>
            </a:fld>
            <a:endParaRPr lang="en-US" sz="1200">
              <a:solidFill>
                <a:prstClr val="black"/>
              </a:solidFill>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latin typeface="Times New Roman" charset="0"/>
                <a:ea typeface="ＭＳ Ｐゴシック" charset="0"/>
                <a:cs typeface="ＭＳ Ｐゴシック" charset="0"/>
              </a:rPr>
              <a:t>شهدت بابل ثلاث عمليات ترحيل كبرى، لكن فارس عملت العكس بثلاث عمليات إرجاع كبرى إلى الأرض. </a:t>
            </a:r>
            <a:endParaRPr lang="en-US" dirty="0">
              <a:latin typeface="Times New Roman" charset="0"/>
              <a:ea typeface="ＭＳ Ｐゴシック" charset="0"/>
              <a:cs typeface="ＭＳ Ｐゴシック" charset="0"/>
            </a:endParaRP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Kings-252</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C086BA-B54F-D14E-A684-1557B610A5F8}" type="slidenum">
              <a:rPr lang="en-US" sz="1200">
                <a:solidFill>
                  <a:prstClr val="black"/>
                </a:solidFill>
              </a:rPr>
              <a:pPr eaLnBrk="1" hangingPunct="1"/>
              <a:t>253</a:t>
            </a:fld>
            <a:endParaRPr lang="en-US" sz="1200">
              <a:solidFill>
                <a:prstClr val="black"/>
              </a:solidFill>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latin typeface="Times New Roman" charset="0"/>
                <a:ea typeface="ＭＳ Ｐゴシック" charset="0"/>
                <a:cs typeface="ＭＳ Ｐゴシック" charset="0"/>
              </a:rPr>
              <a:t>غزا اليونانيون الشرق – بينما غزا الرومان جميع الاتجاهات الأربعة. ضع الأثنين معًا وسيكون لديك العالم المعروف آنذاك. </a:t>
            </a:r>
            <a:endParaRPr lang="en-US" dirty="0">
              <a:latin typeface="Times New Roman" charset="0"/>
              <a:ea typeface="ＭＳ Ｐゴシック" charset="0"/>
              <a:cs typeface="ＭＳ Ｐゴシック" charset="0"/>
            </a:endParaRP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Kings-253</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Slide Image Placeholder 1"/>
          <p:cNvSpPr>
            <a:spLocks noGrp="1" noRot="1" noChangeAspect="1" noTextEdit="1"/>
          </p:cNvSpPr>
          <p:nvPr>
            <p:ph type="sldImg"/>
          </p:nvPr>
        </p:nvSpPr>
        <p:spPr>
          <a:ln/>
        </p:spPr>
      </p:sp>
      <p:sp>
        <p:nvSpPr>
          <p:cNvPr id="4710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endParaRPr lang="en-US" dirty="0">
              <a:latin typeface="Arial" panose="020B0604020202020204" pitchFamily="34" charset="0"/>
            </a:endParaRPr>
          </a:p>
        </p:txBody>
      </p:sp>
      <p:sp>
        <p:nvSpPr>
          <p:cNvPr id="4710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684FB8A-D39C-5349-BA6A-9B007B9E1516}" type="slidenum">
              <a:rPr lang="en-US" sz="1200">
                <a:solidFill>
                  <a:srgbClr val="000000"/>
                </a:solidFill>
                <a:latin typeface="Arial" panose="020B0604020202020204" pitchFamily="34" charset="0"/>
                <a:cs typeface="Geneva" charset="0"/>
              </a:rPr>
              <a:pPr eaLnBrk="1" hangingPunct="1"/>
              <a:t>262</a:t>
            </a:fld>
            <a:endParaRPr lang="en-US" sz="1200" dirty="0">
              <a:solidFill>
                <a:srgbClr val="000000"/>
              </a:solidFill>
              <a:latin typeface="Arial" panose="020B0604020202020204" pitchFamily="34" charset="0"/>
              <a:cs typeface="Geneva"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ＭＳ Ｐゴシック" charset="0"/>
              </a:rPr>
              <a:t>OS is OT Survey</a:t>
            </a:r>
            <a:r>
              <a:rPr lang="en-US" baseline="0" dirty="0">
                <a:latin typeface="Arial" panose="020B0604020202020204" pitchFamily="34" charset="0"/>
                <a:ea typeface="ＭＳ Ｐゴシック" charset="0"/>
                <a:cs typeface="ＭＳ Ｐゴシック" charset="0"/>
              </a:rPr>
              <a:t> (</a:t>
            </a:r>
            <a:r>
              <a:rPr lang="en-US" baseline="0" dirty="0" err="1">
                <a:latin typeface="Arial" panose="020B0604020202020204" pitchFamily="34" charset="0"/>
                <a:ea typeface="ＭＳ Ｐゴシック" charset="0"/>
                <a:cs typeface="ＭＳ Ｐゴシック" charset="0"/>
              </a:rPr>
              <a:t>os</a:t>
            </a:r>
            <a:r>
              <a:rPr lang="en-US" baseline="0" dirty="0">
                <a:latin typeface="Arial" panose="020B0604020202020204" pitchFamily="34" charset="0"/>
                <a:ea typeface="ＭＳ Ｐゴシック" charset="0"/>
                <a:cs typeface="ＭＳ Ｐゴシック" charset="0"/>
              </a:rPr>
              <a:t>) Arabic</a:t>
            </a:r>
            <a:endParaRPr lang="en-US"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cs typeface="ＭＳ Ｐゴシック" charset="0"/>
              </a:rPr>
              <a:t>A good parent or a good leader makes warning a priority.</a:t>
            </a:r>
          </a:p>
          <a:p>
            <a:endParaRPr lang="en-US" b="0" dirty="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b="0" kern="1200" dirty="0">
                <a:solidFill>
                  <a:schemeClr val="tx1"/>
                </a:solidFill>
                <a:effectLst/>
                <a:latin typeface="Arial" panose="020B0604020202020204" pitchFamily="34" charset="0"/>
                <a:ea typeface="ＭＳ Ｐゴシック" charset="0"/>
              </a:rPr>
              <a:t>التحذيرات تساعدنا – تحذرنا من موت محتمل، أو التسمم، أو السقوط </a:t>
            </a:r>
            <a:endParaRPr lang="en-US" b="0" dirty="0">
              <a:latin typeface="Arial" panose="020B0604020202020204" pitchFamily="34" charset="0"/>
            </a:endParaRPr>
          </a:p>
        </p:txBody>
      </p:sp>
    </p:spTree>
    <p:extLst>
      <p:ext uri="{BB962C8B-B14F-4D97-AF65-F5344CB8AC3E}">
        <p14:creationId xmlns:p14="http://schemas.microsoft.com/office/powerpoint/2010/main" val="2034842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a:r>
              <a:rPr lang="ar-SA" b="0"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a:r>
              <a:rPr lang="ar-SA" b="0"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b="0" dirty="0">
                <a:latin typeface="Arial" panose="020B0604020202020204" pitchFamily="34" charset="0"/>
                <a:ea typeface="ＭＳ Ｐゴシック" charset="0"/>
              </a:rPr>
              <a:t>U Has Ash2) </a:t>
            </a:r>
            <a:r>
              <a:rPr lang="ar-SA" b="0"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a:r>
              <a:rPr lang="ar-SA" b="0"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b="0" dirty="0">
                <a:latin typeface="Arial" panose="020B0604020202020204" pitchFamily="34" charset="0"/>
                <a:ea typeface="ＭＳ Ｐゴシック" charset="0"/>
              </a:rPr>
              <a:t>J ) (</a:t>
            </a:r>
            <a:r>
              <a:rPr lang="ar-SA" b="0" dirty="0">
                <a:latin typeface="Arial" panose="020B0604020202020204" pitchFamily="34" charset="0"/>
                <a:ea typeface="ＭＳ Ｐゴシック" charset="0"/>
              </a:rPr>
              <a:t>ليس غريبًا أن كل منهم سمي على اسم يهوه </a:t>
            </a:r>
            <a:r>
              <a:rPr lang="en-US" b="0" dirty="0">
                <a:latin typeface="Arial" panose="020B0604020202020204" pitchFamily="34" charset="0"/>
                <a:ea typeface="ＭＳ Ｐゴシック" charset="0"/>
              </a:rPr>
              <a:t>Jehovah).</a:t>
            </a:r>
          </a:p>
          <a:p>
            <a:pPr algn="r"/>
            <a:r>
              <a:rPr lang="ar-SA" b="0" dirty="0">
                <a:latin typeface="Arial" panose="020B0604020202020204" pitchFamily="34" charset="0"/>
                <a:ea typeface="ＭＳ Ｐゴシック" charset="0"/>
              </a:rPr>
              <a:t>بالطبع، يجب أن ينتهي اسم آخر ملك بالحرف (ز) (باللغة الإنجليزية بآخر حرف</a:t>
            </a:r>
            <a:r>
              <a:rPr lang="ar-JO" b="0" dirty="0">
                <a:latin typeface="Arial" panose="020B0604020202020204" pitchFamily="34" charset="0"/>
                <a:ea typeface="ＭＳ Ｐゴシック" charset="0"/>
              </a:rPr>
              <a:t>)</a:t>
            </a:r>
            <a:r>
              <a:rPr lang="en-US" b="0" dirty="0">
                <a:latin typeface="Arial" panose="020B0604020202020204" pitchFamily="34" charset="0"/>
                <a:ea typeface="ＭＳ Ｐゴシック" charset="0"/>
              </a:rPr>
              <a:t>Z ) </a:t>
            </a:r>
            <a:r>
              <a:rPr lang="ar-SA" b="0" dirty="0">
                <a:latin typeface="Arial" panose="020B0604020202020204" pitchFamily="34" charset="0"/>
                <a:ea typeface="ＭＳ Ｐゴシック" charset="0"/>
              </a:rPr>
              <a:t>حتى نتمكن من إنهاء هذا الموضوع أبجديًا. </a:t>
            </a:r>
          </a:p>
          <a:p>
            <a:r>
              <a:rPr lang="en-US" b="0" dirty="0">
                <a:latin typeface="Arial" panose="020B0604020202020204" pitchFamily="34" charset="0"/>
                <a:ea typeface="ＭＳ Ｐゴシック" charset="0"/>
              </a:rPr>
              <a:t>———————</a:t>
            </a:r>
          </a:p>
          <a:p>
            <a:r>
              <a:rPr lang="en-US" b="0" dirty="0"/>
              <a:t>Common English Slides-131</a:t>
            </a:r>
          </a:p>
          <a:p>
            <a:r>
              <a:rPr lang="en-US" b="0"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OS-11-1 Kings-182</a:t>
            </a:r>
          </a:p>
          <a:p>
            <a:r>
              <a:rPr lang="en-US" b="0" dirty="0">
                <a:latin typeface="Arial" panose="020B0604020202020204" pitchFamily="34" charset="0"/>
                <a:ea typeface="ＭＳ Ｐゴシック" charset="0"/>
              </a:rPr>
              <a:t>OS-12-2 Kings-slides 44 and 45 identical but 44 has no animation</a:t>
            </a:r>
          </a:p>
          <a:p>
            <a:r>
              <a:rPr lang="en-US" b="0" dirty="0"/>
              <a:t>OS-13-1 Chronicles-231</a:t>
            </a:r>
          </a:p>
          <a:p>
            <a:r>
              <a:rPr lang="en-US" b="0" dirty="0"/>
              <a:t>OS-14-2 Chronicles-39</a:t>
            </a:r>
          </a:p>
          <a:p>
            <a:endParaRPr lang="en-US" b="0"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35269066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b="0" dirty="0">
                <a:latin typeface="Arial" panose="020B0604020202020204" pitchFamily="34" charset="0"/>
              </a:rPr>
              <a:t>إذا كان هناك تحذير أكثر أهمية من أي تحذير آخر، فماذ يمكن أن يكون؟ ماذا تعتقد؟</a:t>
            </a:r>
          </a:p>
          <a:p>
            <a:pPr algn="r"/>
            <a:r>
              <a:rPr lang="ar-SA" b="0" dirty="0">
                <a:latin typeface="Arial" panose="020B0604020202020204" pitchFamily="34" charset="0"/>
              </a:rPr>
              <a:t>أخبر بذلك الشخص الجالس إلى جانبك. </a:t>
            </a:r>
            <a:endParaRPr lang="en-US" b="0" dirty="0">
              <a:latin typeface="Arial" panose="020B0604020202020204" pitchFamily="34" charset="0"/>
            </a:endParaRPr>
          </a:p>
          <a:p>
            <a:r>
              <a:rPr lang="en-US" b="0" dirty="0">
                <a:cs typeface="ＭＳ Ｐゴシック" charset="0"/>
              </a:rPr>
              <a:t>_________</a:t>
            </a:r>
            <a:endParaRPr lang="ar-JO" b="0" dirty="0">
              <a:cs typeface="ＭＳ Ｐゴシック" charset="0"/>
            </a:endParaRPr>
          </a:p>
          <a:p>
            <a:endParaRPr lang="en-US" b="0" dirty="0">
              <a:cs typeface="ＭＳ Ｐゴシック" charset="0"/>
            </a:endParaRPr>
          </a:p>
          <a:p>
            <a:r>
              <a:rPr lang="en-US" b="0" dirty="0">
                <a:cs typeface="ＭＳ Ｐゴシック" charset="0"/>
              </a:rPr>
              <a:t>OS-12-2Kings-15, 243</a:t>
            </a:r>
          </a:p>
        </p:txBody>
      </p:sp>
    </p:spTree>
    <p:extLst>
      <p:ext uri="{BB962C8B-B14F-4D97-AF65-F5344CB8AC3E}">
        <p14:creationId xmlns:p14="http://schemas.microsoft.com/office/powerpoint/2010/main" val="34094067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sz="1200" b="0" kern="1200" dirty="0">
                <a:solidFill>
                  <a:schemeClr val="tx1"/>
                </a:solidFill>
                <a:effectLst/>
                <a:latin typeface="Arial" panose="020B0604020202020204" pitchFamily="34" charset="0"/>
                <a:ea typeface="ＭＳ Ｐゴシック" charset="0"/>
              </a:rPr>
              <a:t>يصور لنا سفر الملوك الثاني الانهيارات التي جاءت بسبب عبادة الأصنام. </a:t>
            </a:r>
            <a:endParaRPr lang="en-US" b="0" dirty="0">
              <a:latin typeface="Arial" panose="020B0604020202020204" pitchFamily="34" charset="0"/>
            </a:endParaRPr>
          </a:p>
        </p:txBody>
      </p:sp>
    </p:spTree>
    <p:extLst>
      <p:ext uri="{BB962C8B-B14F-4D97-AF65-F5344CB8AC3E}">
        <p14:creationId xmlns:p14="http://schemas.microsoft.com/office/powerpoint/2010/main" val="37247507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sz="1200" b="0" kern="1200" dirty="0">
                <a:solidFill>
                  <a:schemeClr val="tx1"/>
                </a:solidFill>
                <a:effectLst/>
                <a:latin typeface="Arial" panose="020B0604020202020204" pitchFamily="34" charset="0"/>
                <a:ea typeface="ＭＳ Ｐゴシック" charset="0"/>
              </a:rPr>
              <a:t>أعطِ الرب المركز الأول لئلا يضطر إلى لفت انتباهك – دعه لابسًا التاج. </a:t>
            </a:r>
            <a:endParaRPr lang="en-US" b="0" dirty="0">
              <a:latin typeface="Arial" panose="020B0604020202020204"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0" dirty="0">
                <a:latin typeface="Arial" panose="020B0604020202020204" pitchFamily="34" charset="0"/>
              </a:rPr>
              <a:t>إعادة الصياغة</a:t>
            </a:r>
            <a:endParaRPr lang="en-US" b="0" dirty="0">
              <a:latin typeface="Arial" panose="020B0604020202020204" pitchFamily="34" charset="0"/>
            </a:endParaRPr>
          </a:p>
          <a:p>
            <a:endParaRPr lang="en-US" b="0" dirty="0">
              <a:latin typeface="Arial" panose="020B0604020202020204"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r" defTabSz="914400" rtl="1" eaLnBrk="0" fontAlgn="base" latinLnBrk="0" hangingPunct="0">
              <a:lnSpc>
                <a:spcPct val="100000"/>
              </a:lnSpc>
              <a:spcBef>
                <a:spcPct val="30000"/>
              </a:spcBef>
              <a:spcAft>
                <a:spcPct val="0"/>
              </a:spcAft>
              <a:buClrTx/>
              <a:buSzTx/>
              <a:buFontTx/>
              <a:buNone/>
              <a:tabLst/>
              <a:defRPr/>
            </a:pPr>
            <a:r>
              <a:rPr lang="ar-SA" b="0" dirty="0"/>
              <a:t>لا تعبد العائلة. أجعله علاقتك الأولى. أيها العزاب، فتشوا عن أشخاص يعبدون يسوع أكثر منكم.</a:t>
            </a:r>
          </a:p>
          <a:p>
            <a:pPr marL="0" marR="0" lvl="1" indent="0" algn="r" defTabSz="914400" rtl="1" eaLnBrk="0" fontAlgn="base" latinLnBrk="0" hangingPunct="0">
              <a:lnSpc>
                <a:spcPct val="100000"/>
              </a:lnSpc>
              <a:spcBef>
                <a:spcPct val="30000"/>
              </a:spcBef>
              <a:spcAft>
                <a:spcPct val="0"/>
              </a:spcAft>
              <a:buClrTx/>
              <a:buSzTx/>
              <a:buFontTx/>
              <a:buNone/>
              <a:tabLst/>
              <a:defRPr/>
            </a:pPr>
            <a:r>
              <a:rPr lang="ar-SA" b="0" dirty="0"/>
              <a:t>لا تعبد الوقت. أعطهِ الوقت الذي يستحقه. كن حاضرًا في الوقت المناسب لملك الملوك.</a:t>
            </a:r>
          </a:p>
          <a:p>
            <a:pPr marL="0" marR="0" lvl="1" indent="0" algn="r" defTabSz="914400" rtl="1" eaLnBrk="0" fontAlgn="base" latinLnBrk="0" hangingPunct="0">
              <a:lnSpc>
                <a:spcPct val="100000"/>
              </a:lnSpc>
              <a:spcBef>
                <a:spcPct val="30000"/>
              </a:spcBef>
              <a:spcAft>
                <a:spcPct val="0"/>
              </a:spcAft>
              <a:buClrTx/>
              <a:buSzTx/>
              <a:buFontTx/>
              <a:buNone/>
              <a:tabLst/>
              <a:defRPr/>
            </a:pPr>
            <a:r>
              <a:rPr lang="ar-SA" b="0" dirty="0"/>
              <a:t>لا تعبد الصحة. ثق بجسدك لأجله. كن لائقًا بما فيه الكفاية من دون أن تجعل التمارين إلهك.</a:t>
            </a:r>
          </a:p>
          <a:p>
            <a:pPr marL="0" marR="0" lvl="1" indent="0" algn="r" defTabSz="914400" rtl="1" eaLnBrk="0" fontAlgn="base" latinLnBrk="0" hangingPunct="0">
              <a:lnSpc>
                <a:spcPct val="100000"/>
              </a:lnSpc>
              <a:spcBef>
                <a:spcPct val="30000"/>
              </a:spcBef>
              <a:spcAft>
                <a:spcPct val="0"/>
              </a:spcAft>
              <a:buClrTx/>
              <a:buSzTx/>
              <a:buFontTx/>
              <a:buNone/>
              <a:tabLst/>
              <a:defRPr/>
            </a:pPr>
            <a:r>
              <a:rPr lang="ar-SA" b="0" dirty="0"/>
              <a:t>لا تعبد المعلمين. أختبر كل شيء بكلمته. اقرأها. لا تصدق كل ما تراه على اليوتيوب. </a:t>
            </a:r>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19</a:t>
            </a:fld>
            <a:endParaRPr lang="en-US" dirty="0">
              <a:solidFill>
                <a:prstClr val="black"/>
              </a:solidFill>
            </a:endParaRPr>
          </a:p>
        </p:txBody>
      </p:sp>
    </p:spTree>
    <p:extLst>
      <p:ext uri="{BB962C8B-B14F-4D97-AF65-F5344CB8AC3E}">
        <p14:creationId xmlns:p14="http://schemas.microsoft.com/office/powerpoint/2010/main" val="39512402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Downfalls is plural because we have two major failures in 2 Kings. </a:t>
            </a:r>
          </a:p>
          <a:p>
            <a:r>
              <a:rPr lang="en-US" b="0" dirty="0"/>
              <a:t>Israel falls in 2 Kings 17 and then Judah falls in 2 Kings 25.</a:t>
            </a:r>
          </a:p>
          <a:p>
            <a:endParaRPr lang="en-US" b="0"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rPr>
              <a:pPr eaLnBrk="1" hangingPunct="1"/>
              <a:t>24</a:t>
            </a:fld>
            <a:endParaRPr lang="en-US" sz="1200">
              <a:solidFill>
                <a:prstClr val="black"/>
              </a:solidFill>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OS-12-2 Kings-24</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39D095C2-E11B-2D4B-8B1E-A70723B2CA54}" type="slidenum">
              <a:rPr lang="en-US" sz="1200">
                <a:solidFill>
                  <a:prstClr val="black"/>
                </a:solidFill>
              </a:rPr>
              <a:pPr eaLnBrk="1" hangingPunct="1"/>
              <a:t>27</a:t>
            </a:fld>
            <a:endParaRPr lang="en-US" sz="1200">
              <a:solidFill>
                <a:prstClr val="black"/>
              </a:solidFill>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r>
              <a:rPr lang="en-US" dirty="0">
                <a:latin typeface="Arial" panose="020B0604020202020204" pitchFamily="34" charset="0"/>
                <a:ea typeface="ＭＳ Ｐゴシック" charset="0"/>
              </a:rPr>
              <a:t>———————</a:t>
            </a:r>
          </a:p>
          <a:p>
            <a:r>
              <a:rPr lang="en-US" dirty="0">
                <a:latin typeface="Arial" panose="020B0604020202020204" pitchFamily="34" charset="0"/>
                <a:ea typeface="ＭＳ Ｐゴシック" charset="0"/>
              </a:rPr>
              <a:t>OS-12-2 Kings-slides 28 and 45 identical but 44 has no animation</a:t>
            </a:r>
          </a:p>
        </p:txBody>
      </p:sp>
    </p:spTree>
    <p:extLst>
      <p:ext uri="{BB962C8B-B14F-4D97-AF65-F5344CB8AC3E}">
        <p14:creationId xmlns:p14="http://schemas.microsoft.com/office/powerpoint/2010/main" val="383053525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15606C9-8630-8847-BD66-69EA888AC86B}" type="slidenum">
              <a:rPr lang="en-US" sz="1200">
                <a:solidFill>
                  <a:srgbClr val="000000"/>
                </a:solidFill>
                <a:latin typeface="Arial" panose="020B0604020202020204" pitchFamily="34" charset="0"/>
              </a:rPr>
              <a:pPr eaLnBrk="1" hangingPunct="1"/>
              <a:t>37</a:t>
            </a:fld>
            <a:endParaRPr lang="en-US" sz="1200" dirty="0">
              <a:solidFill>
                <a:srgbClr val="000000"/>
              </a:solidFill>
              <a:latin typeface="Arial" panose="020B0604020202020204" pitchFamily="34"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panose="020B0604020202020204" pitchFamily="34"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latin typeface="Arial" panose="020B0604020202020204" pitchFamily="34" charset="0"/>
              </a:rPr>
              <a:t>كانت ليلة الخروج في سنة 1445/1446 قبل الميلاد مهمة جدًا لدرجة أن الله أمر أن يبدأ التقويم السنوي في شهرنيسان (آذار – نيسان) بدلاً من التقويم المدني المستخدم السابق لتلك النقطة. لكن الحقيقة أن كلا التقويمين بقيا يستخدمان بين اليهود. </a:t>
            </a:r>
            <a:endParaRPr lang="en-US" dirty="0">
              <a:latin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38</a:t>
            </a:fld>
            <a:endParaRPr lang="en-US" dirty="0"/>
          </a:p>
        </p:txBody>
      </p:sp>
    </p:spTree>
    <p:extLst>
      <p:ext uri="{BB962C8B-B14F-4D97-AF65-F5344CB8AC3E}">
        <p14:creationId xmlns:p14="http://schemas.microsoft.com/office/powerpoint/2010/main" val="21861988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2.	</a:t>
            </a:r>
            <a:r>
              <a:rPr lang="ar-JO" dirty="0">
                <a:latin typeface="Arial" panose="020B0604020202020204" pitchFamily="34" charset="0"/>
                <a:ea typeface="ＭＳ Ｐゴシック" charset="0"/>
              </a:rPr>
              <a:t>التولي</a:t>
            </a:r>
            <a:r>
              <a:rPr lang="ar-SA" dirty="0">
                <a:latin typeface="Arial" panose="020B0604020202020204" pitchFamily="34" charset="0"/>
                <a:ea typeface="ＭＳ Ｐゴシック" charset="0"/>
              </a:rPr>
              <a:t>: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 </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39</a:t>
            </a:fld>
            <a:endParaRPr lang="en-US" dirty="0"/>
          </a:p>
        </p:txBody>
      </p:sp>
    </p:spTree>
    <p:extLst>
      <p:ext uri="{BB962C8B-B14F-4D97-AF65-F5344CB8AC3E}">
        <p14:creationId xmlns:p14="http://schemas.microsoft.com/office/powerpoint/2010/main" val="368156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DA3989-9EB4-8B4F-ADEB-F1ACBD527161}" type="slidenum">
              <a:rPr lang="en-US" sz="1200">
                <a:solidFill>
                  <a:srgbClr val="000000"/>
                </a:solidFill>
                <a:latin typeface="Arial" panose="020B0604020202020204" pitchFamily="34" charset="0"/>
              </a:rPr>
              <a:pPr eaLnBrk="1" hangingPunct="1"/>
              <a:t>40</a:t>
            </a:fld>
            <a:endParaRPr lang="en-US" sz="1200" dirty="0">
              <a:solidFill>
                <a:srgbClr val="000000"/>
              </a:solidFill>
              <a:latin typeface="Arial" panose="020B0604020202020204" pitchFamily="34"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rPr>
              <a:t>أخيرًا، في أواخر القرن العشرين، اكتشف عالم اليوم السابع في العهد القديم وليم ثايل (يُلفظ تي – لي) التسلسل الزمني.</a:t>
            </a:r>
          </a:p>
          <a:p>
            <a:pPr algn="r" rtl="1"/>
            <a:r>
              <a:rPr lang="ar-SA" dirty="0">
                <a:latin typeface="Arial" panose="020B0604020202020204" pitchFamily="34"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a:t>
            </a:r>
            <a:r>
              <a:rPr lang="ar-JO" dirty="0">
                <a:latin typeface="Arial" panose="020B0604020202020204" pitchFamily="34" charset="0"/>
              </a:rPr>
              <a:t>لتولي</a:t>
            </a:r>
            <a:r>
              <a:rPr lang="ar-SA" dirty="0">
                <a:latin typeface="Arial" panose="020B0604020202020204" pitchFamily="34" charset="0"/>
              </a:rPr>
              <a:t> أو عدم ال</a:t>
            </a:r>
            <a:r>
              <a:rPr lang="ar-JO" dirty="0">
                <a:latin typeface="Arial" panose="020B0604020202020204" pitchFamily="34" charset="0"/>
              </a:rPr>
              <a:t>تولي</a:t>
            </a:r>
            <a:r>
              <a:rPr lang="ar-SA" dirty="0">
                <a:latin typeface="Arial" panose="020B0604020202020204" pitchFamily="34" charset="0"/>
              </a:rPr>
              <a:t>.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FBA757-E192-3F4F-9139-F5463C972A86}" type="slidenum">
              <a:rPr lang="en-US" sz="1200">
                <a:solidFill>
                  <a:srgbClr val="000000"/>
                </a:solidFill>
                <a:latin typeface="Arial" panose="020B0604020202020204" pitchFamily="34" charset="0"/>
              </a:rPr>
              <a:pPr eaLnBrk="1" hangingPunct="1"/>
              <a:t>41</a:t>
            </a:fld>
            <a:endParaRPr lang="en-US" sz="1200" dirty="0">
              <a:solidFill>
                <a:srgbClr val="000000"/>
              </a:solidFill>
              <a:latin typeface="Arial" panose="020B0604020202020204" pitchFamily="34"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rPr>
              <a:t>أ‌.	إضافة لما سبق، لعدة مرات، استمر الملك في الحكم بعد تتويج ابنه، ما أدى إلى الوصاية المشتركة – في كل من إسرائيل ويهوذا.</a:t>
            </a:r>
          </a:p>
          <a:p>
            <a:pPr algn="r" rtl="1"/>
            <a:r>
              <a:rPr lang="ar-SA" dirty="0">
                <a:latin typeface="Arial" panose="020B0604020202020204" pitchFamily="34" charset="0"/>
              </a:rPr>
              <a:t>ب‌.	في إسرائيل، ولمرتين تنافس ملكان على الحكم في نفس الوقت، و...</a:t>
            </a:r>
          </a:p>
          <a:p>
            <a:pPr algn="r" rtl="1"/>
            <a:r>
              <a:rPr lang="ar-SA" dirty="0">
                <a:latin typeface="Arial" panose="020B0604020202020204" pitchFamily="34" charset="0"/>
              </a:rPr>
              <a:t>ت‌.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 </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 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2. التولي: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أخيرًا، في أواخر القرن العشرين، اكتشف عالم اليوم السابع في العهد القديم وليم ثايل (يُلفظ تي – لي) التسلسل الزمني.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التولي أو عدم التولي.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ب. إضافة لما سبق، لعدة مرات، استمر الملك في الحكم بعد تتويج ابنه، ما أدى إلى الوصاية المشتركة – في كل من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ت. في إسرائيل، ولمرتين تنافس ملكان على الحكم في نفس الوقت، و...</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ث.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a:t>
            </a:r>
          </a:p>
          <a:p>
            <a:pPr eaLnBrk="1" hangingPunct="1"/>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368180688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panose="020B0604020202020204" pitchFamily="34" charset="0"/>
                <a:ea typeface="ＭＳ Ｐゴシック" charset="0"/>
              </a:rPr>
              <a:t>هنا بداية المملكة المنقسمة عندما أستلم يربعام الأسباط الشمالية العشرة المسماة إسرائيل، بينما واصل رحبعام داود وسليمان في مملكة يهوذا الجنوبية. </a:t>
            </a:r>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23999001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Israel and Judah had already split in 1 Kings 12. But 2 Kings shows had each of these two sadly ended.</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a:t>
            </a:fld>
            <a:endParaRPr lang="en-US" dirty="0"/>
          </a:p>
        </p:txBody>
      </p:sp>
    </p:spTree>
    <p:extLst>
      <p:ext uri="{BB962C8B-B14F-4D97-AF65-F5344CB8AC3E}">
        <p14:creationId xmlns:p14="http://schemas.microsoft.com/office/powerpoint/2010/main" val="377673272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r>
              <a:rPr lang="en-US" dirty="0">
                <a:latin typeface="Arial" panose="020B0604020202020204" pitchFamily="34" charset="0"/>
                <a:ea typeface="ＭＳ Ｐゴシック" charset="0"/>
              </a:rPr>
              <a:t>———————</a:t>
            </a:r>
          </a:p>
          <a:p>
            <a:r>
              <a:rPr lang="en-US" dirty="0">
                <a:latin typeface="Arial" panose="020B0604020202020204" pitchFamily="34" charset="0"/>
                <a:ea typeface="ＭＳ Ｐゴシック" charset="0"/>
              </a:rPr>
              <a:t>OS-12-2 Kings-slides 28 and 45 identical but 44 has no animation</a:t>
            </a:r>
          </a:p>
        </p:txBody>
      </p:sp>
    </p:spTree>
    <p:extLst>
      <p:ext uri="{BB962C8B-B14F-4D97-AF65-F5344CB8AC3E}">
        <p14:creationId xmlns:p14="http://schemas.microsoft.com/office/powerpoint/2010/main" val="109672911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r>
              <a:rPr lang="en-US" dirty="0">
                <a:latin typeface="Arial" panose="020B0604020202020204" pitchFamily="34" charset="0"/>
                <a:ea typeface="ＭＳ Ｐゴシック"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rPr>
              <a:t>OS-12-2 Kings-slides 44 and 45 identical but 44 has no animation</a:t>
            </a:r>
          </a:p>
          <a:p>
            <a:r>
              <a:rPr lang="en-US" dirty="0"/>
              <a:t>OS-13-1 Chronicles-231</a:t>
            </a:r>
          </a:p>
          <a:p>
            <a:r>
              <a:rPr lang="en-US" dirty="0"/>
              <a:t>OS-14-2 Chronicles-39</a:t>
            </a:r>
          </a:p>
          <a:p>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131482497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rPr>
              <a:t>OS-12-2 Kings-slides 44 and 45 identical but 44 has no animation, 88</a:t>
            </a:r>
          </a:p>
          <a:p>
            <a:r>
              <a:rPr lang="en-US" dirty="0"/>
              <a:t>OS-13-1 Chronicles-231</a:t>
            </a:r>
          </a:p>
          <a:p>
            <a:r>
              <a:rPr lang="en-US" dirty="0"/>
              <a:t>OS-14-2 Chronicles-39</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rPr>
              <a:t>OS-12-2 Kings-slides 44 and 45 identical but 44 has no animation, 88</a:t>
            </a:r>
          </a:p>
          <a:p>
            <a:r>
              <a:rPr lang="en-US" dirty="0"/>
              <a:t>OS-13-1 Chronicles-231</a:t>
            </a:r>
          </a:p>
          <a:p>
            <a:r>
              <a:rPr lang="en-US" dirty="0"/>
              <a:t>OS-14-2 Chronicles-39</a:t>
            </a:r>
          </a:p>
        </p:txBody>
      </p:sp>
    </p:spTree>
    <p:extLst>
      <p:ext uri="{BB962C8B-B14F-4D97-AF65-F5344CB8AC3E}">
        <p14:creationId xmlns:p14="http://schemas.microsoft.com/office/powerpoint/2010/main" val="36387424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60F9BA-D30B-7F4B-9A33-3AB3C3B54065}" type="slidenum">
              <a:rPr lang="en-US" sz="1200">
                <a:solidFill>
                  <a:srgbClr val="000000"/>
                </a:solidFill>
                <a:latin typeface="Arial" panose="020B0604020202020204" pitchFamily="34" charset="0"/>
              </a:rPr>
              <a:pPr eaLnBrk="1" hangingPunct="1"/>
              <a:t>51</a:t>
            </a:fld>
            <a:endParaRPr lang="en-US" sz="1200" dirty="0">
              <a:solidFill>
                <a:srgbClr val="000000"/>
              </a:solidFill>
              <a:latin typeface="Arial" panose="020B0604020202020204" pitchFamily="34"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0" dirty="0">
                <a:cs typeface="ＭＳ Ｐゴシック" charset="0"/>
              </a:rPr>
              <a:t>In 701 BC, which was the time of Assyria's siege of Jerusalem ("About that time…" Is 38:1), God granted Hezekiah another 15 years of life (Is 38:5). Adding 15 years to 701 BC brings his death in 686 BC, meaning that his son Manasseh was co-ruler during this 15-year period.</a:t>
            </a:r>
          </a:p>
          <a:p>
            <a:r>
              <a:rPr lang="en-US" b="0" dirty="0">
                <a:cs typeface="ＭＳ Ｐゴシック" charset="0"/>
              </a:rPr>
              <a:t>____________</a:t>
            </a:r>
          </a:p>
          <a:p>
            <a:r>
              <a:rPr lang="en-US" b="0" dirty="0">
                <a:cs typeface="ＭＳ Ｐゴシック" charset="0"/>
              </a:rPr>
              <a:t>OS-12-2 Kings-51</a:t>
            </a:r>
          </a:p>
          <a:p>
            <a:r>
              <a:rPr lang="en-US" b="0" dirty="0">
                <a:cs typeface="ＭＳ Ｐゴシック" charset="0"/>
              </a:rPr>
              <a:t>OS-23-Isaiah24-39—slide 209</a:t>
            </a:r>
          </a:p>
          <a:p>
            <a:endParaRPr lang="en-US" b="0" dirty="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60F9BA-D30B-7F4B-9A33-3AB3C3B54065}" type="slidenum">
              <a:rPr lang="en-US" sz="1200">
                <a:solidFill>
                  <a:srgbClr val="000000"/>
                </a:solidFill>
                <a:latin typeface="Arial" panose="020B0604020202020204" pitchFamily="34" charset="0"/>
              </a:rPr>
              <a:pPr eaLnBrk="1" hangingPunct="1"/>
              <a:t>52</a:t>
            </a:fld>
            <a:endParaRPr lang="en-US" sz="1200" dirty="0">
              <a:solidFill>
                <a:srgbClr val="000000"/>
              </a:solidFill>
              <a:latin typeface="Arial" panose="020B0604020202020204" pitchFamily="34"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8312890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a:p>
            <a:r>
              <a:rPr lang="en-US">
                <a:latin typeface="Times New Roman" charset="0"/>
                <a:ea typeface="ＭＳ Ｐゴシック" charset="0"/>
                <a:cs typeface="ＭＳ Ｐゴシック" charset="0"/>
              </a:rPr>
              <a:t>OS-23-Prophets Intro-13</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In Jeremiah 7, the prophet warns the people not to find comfort that the temple was among them, for God would destroy it due to their sins. In this key verse, the LORD warns that he would destroy Judah as he did Israel more than a century earlier. </a:t>
            </a:r>
          </a:p>
          <a:p>
            <a:endParaRPr lang="en-US" b="0"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panose="020B0604020202020204" pitchFamily="34" charset="0"/>
                <a:cs typeface="ＭＳ Ｐゴシック" charset="0"/>
              </a:rPr>
              <a:t>لاحظ المفسر المسيحي جيروم في القرن الرابع والذي ترجم النسخة اللاتينية للكتاب المقدس العلاقة بين سفري صموئيل والملوك من خلال جمعهم في أربعة أجزاء تتحدث جميعها عن الملكية، ابتداء من شاول وانتهاء بصدقيا. وهكذا، أطلق عليهم اسماء الممالك الأولى، والممالك الثانية، والممالك الثالثة، والممالك الرابعة. </a:t>
            </a:r>
            <a:endParaRPr lang="en-US" dirty="0">
              <a:latin typeface="Arial" panose="020B0604020202020204" pitchFamily="34" charset="0"/>
              <a:cs typeface="ＭＳ Ｐゴシック" charset="0"/>
            </a:endParaRPr>
          </a:p>
          <a:p>
            <a:pPr eaLnBrk="1" hangingPunct="1"/>
            <a:r>
              <a:rPr lang="en-US" dirty="0">
                <a:latin typeface="Arial" panose="020B0604020202020204" pitchFamily="34" charset="0"/>
                <a:cs typeface="ＭＳ Ｐゴシック" charset="0"/>
              </a:rPr>
              <a:t>_____________</a:t>
            </a:r>
          </a:p>
          <a:p>
            <a:pPr eaLnBrk="1" hangingPunct="1"/>
            <a:r>
              <a:rPr lang="en-US" dirty="0">
                <a:latin typeface="Arial" panose="020B0604020202020204" pitchFamily="34" charset="0"/>
                <a:cs typeface="ＭＳ Ｐゴシック" charset="0"/>
              </a:rPr>
              <a:t>OS-09-1Sam-216</a:t>
            </a:r>
          </a:p>
          <a:p>
            <a:pPr eaLnBrk="1" hangingPunct="1"/>
            <a:r>
              <a:rPr lang="en-US" dirty="0">
                <a:latin typeface="Arial" panose="020B0604020202020204" pitchFamily="34" charset="0"/>
                <a:cs typeface="ＭＳ Ｐゴシック" charset="0"/>
              </a:rPr>
              <a:t>OS-11-1Kings-26</a:t>
            </a:r>
          </a:p>
          <a:p>
            <a:pPr eaLnBrk="1" hangingPunct="1"/>
            <a:r>
              <a:rPr lang="en-US" dirty="0">
                <a:latin typeface="Arial" panose="020B0604020202020204" pitchFamily="34" charset="0"/>
                <a:cs typeface="ＭＳ Ｐゴシック" charset="0"/>
              </a:rPr>
              <a:t>OS-12-2Kings-14, 65, 102</a:t>
            </a:r>
          </a:p>
        </p:txBody>
      </p:sp>
    </p:spTree>
    <p:extLst>
      <p:ext uri="{BB962C8B-B14F-4D97-AF65-F5344CB8AC3E}">
        <p14:creationId xmlns:p14="http://schemas.microsoft.com/office/powerpoint/2010/main" val="10387588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92443CAC-29E8-F84D-9154-B00997D66581}" type="slidenum">
              <a:rPr lang="en-US" sz="1200">
                <a:solidFill>
                  <a:srgbClr val="000000"/>
                </a:solidFill>
                <a:latin typeface="Arial" panose="020B0604020202020204" pitchFamily="34" charset="0"/>
              </a:rPr>
              <a:pPr eaLnBrk="1" hangingPunct="1"/>
              <a:t>69</a:t>
            </a:fld>
            <a:endParaRPr lang="en-US" sz="1200" dirty="0">
              <a:solidFill>
                <a:srgbClr val="000000"/>
              </a:solidFill>
              <a:latin typeface="Arial" panose="020B0604020202020204" pitchFamily="34"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panose="020B0604020202020204" pitchFamily="34" charset="0"/>
                <a:cs typeface="ＭＳ Ｐゴシック" charset="0"/>
              </a:rPr>
              <a:t>تتبع أسفار صموئيل والملوك تسلسلاً زمنيًا مستقيمًا. لكن سفر أخبار الأيام الأول يتداخل مع سفر صموئيل الثاني، مع حياة داود ويغطي سفر أخبار الأيام الثاني زمن الملوك الأول والثاني وحتى ما بعده مع العودة من السبي. </a:t>
            </a:r>
            <a:endParaRPr lang="ar-JO" dirty="0">
              <a:latin typeface="Arial" panose="020B0604020202020204" pitchFamily="34" charset="0"/>
              <a:cs typeface="ＭＳ Ｐゴシック" charset="0"/>
            </a:endParaRPr>
          </a:p>
          <a:p>
            <a:pPr algn="r" rtl="1" eaLnBrk="1" hangingPunct="1"/>
            <a:r>
              <a:rPr lang="en-US" dirty="0">
                <a:latin typeface="Arial" panose="020B0604020202020204" pitchFamily="34" charset="0"/>
                <a:cs typeface="ＭＳ Ｐゴシック" charset="0"/>
              </a:rPr>
              <a:t>_____________</a:t>
            </a:r>
          </a:p>
          <a:p>
            <a:pPr eaLnBrk="1" hangingPunct="1"/>
            <a:r>
              <a:rPr lang="en-US" dirty="0">
                <a:latin typeface="Arial" panose="020B0604020202020204" pitchFamily="34" charset="0"/>
                <a:cs typeface="ＭＳ Ｐゴシック" charset="0"/>
              </a:rPr>
              <a:t>OS-09-1Sam-210</a:t>
            </a:r>
          </a:p>
          <a:p>
            <a:pPr eaLnBrk="1" hangingPunct="1"/>
            <a:r>
              <a:rPr lang="en-US" dirty="0">
                <a:latin typeface="Arial" panose="020B0604020202020204" pitchFamily="34" charset="0"/>
                <a:cs typeface="ＭＳ Ｐゴシック" charset="0"/>
              </a:rPr>
              <a:t>OS-11-1Kings-217</a:t>
            </a:r>
          </a:p>
          <a:p>
            <a:pPr eaLnBrk="1" hangingPunct="1"/>
            <a:r>
              <a:rPr lang="en-US" dirty="0">
                <a:latin typeface="Arial" panose="020B0604020202020204" pitchFamily="34" charset="0"/>
                <a:cs typeface="ＭＳ Ｐゴシック" charset="0"/>
              </a:rPr>
              <a:t>OS-12-2Kings-66</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Common English Slides-130</a:t>
            </a:r>
          </a:p>
          <a:p>
            <a:r>
              <a:rPr lang="en-US" dirty="0"/>
              <a:t>OS-00-OT Book Overviews-274</a:t>
            </a:r>
          </a:p>
          <a:p>
            <a:r>
              <a:rPr lang="en-US" dirty="0"/>
              <a:t>OS-11-1 Kings-27</a:t>
            </a:r>
          </a:p>
          <a:p>
            <a:r>
              <a:rPr lang="en-US" dirty="0"/>
              <a:t>OS-12-2 Kings-67</a:t>
            </a:r>
          </a:p>
          <a:p>
            <a:r>
              <a:rPr lang="en-US" dirty="0"/>
              <a:t>OS-13-1 Chronicles-29</a:t>
            </a:r>
          </a:p>
          <a:p>
            <a:r>
              <a:rPr lang="en-US" dirty="0"/>
              <a:t>OS-14-2 Chronicles-42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2"/>
          <p:cNvSpPr>
            <a:spLocks noGrp="1" noRot="1" noChangeAspect="1" noChangeArrowheads="1" noTextEdit="1"/>
          </p:cNvSpPr>
          <p:nvPr>
            <p:ph type="sldImg"/>
          </p:nvPr>
        </p:nvSpPr>
        <p:spPr>
          <a:xfrm>
            <a:off x="1150938" y="692150"/>
            <a:ext cx="4556125" cy="3416300"/>
          </a:xfrm>
          <a:ln/>
        </p:spPr>
      </p:sp>
      <p:sp>
        <p:nvSpPr>
          <p:cNvPr id="3573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وبينما كانت الأمة تتفكك عبر القرون، يرفع أنبياء العهد القديم العظماء في الكتاب المقدس أصواتًا حادة ضد السلوك الوطني، في كلا الشمال والجنوب على حد سواء. </a:t>
            </a:r>
            <a:endParaRPr lang="en-US" dirty="0">
              <a:latin typeface="Arial" panose="020B0604020202020204"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2"/>
          <p:cNvSpPr>
            <a:spLocks noGrp="1" noRot="1" noChangeAspect="1" noChangeArrowheads="1" noTextEdit="1"/>
          </p:cNvSpPr>
          <p:nvPr>
            <p:ph type="sldImg"/>
          </p:nvPr>
        </p:nvSpPr>
        <p:spPr>
          <a:xfrm>
            <a:off x="1150938" y="692150"/>
            <a:ext cx="4556125" cy="3416300"/>
          </a:xfrm>
          <a:ln/>
        </p:spPr>
      </p:sp>
      <p:sp>
        <p:nvSpPr>
          <p:cNvPr id="3594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في العديد من الكتابات وفي أشكال أخرى عديدة، يدعو الأنبياء الناس مرارًا للعودة إلى طريق خالقههم الصالحة كما أعطيت لموسى في الناموس. وفي نفس الوقت، يكتبون ويتحدثون بقوة فيما يتعلق بالمسيا المستقبلي الذي بات ظهوره وشيكًا. </a:t>
            </a:r>
            <a:endParaRPr lang="en-US" dirty="0">
              <a:latin typeface="Arial" panose="020B0604020202020204"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Rot="1" noChangeAspect="1" noChangeArrowheads="1" noTextEdit="1"/>
          </p:cNvSpPr>
          <p:nvPr>
            <p:ph type="sldImg"/>
          </p:nvPr>
        </p:nvSpPr>
        <p:spPr>
          <a:xfrm>
            <a:off x="1150938" y="692150"/>
            <a:ext cx="4556125" cy="3416300"/>
          </a:xfrm>
          <a:ln/>
        </p:spPr>
      </p:sp>
      <p:sp>
        <p:nvSpPr>
          <p:cNvPr id="3614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في خضم هذا الاحباط الوطني، يتحدث الله من خلال النبي إرميا. //// يمثل العهد الجديد من خلال الصورة التمريرية العهد الجددي في إرميا 31: 31- 33 – إذ يعلن الله دون أي قيد أو شرط تدشين وشيك لبرنامج جديد مع شعبه ومع جميع سكان الأرض. أضف (العهد الجديد) إلى الشكل التمريري في المساعدة الدراسية الخاصة بك. </a:t>
            </a:r>
            <a:endParaRPr lang="en-US" dirty="0">
              <a:latin typeface="Arial" panose="020B0604020202020204"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Rot="1" noChangeAspect="1" noChangeArrowheads="1" noTextEdit="1"/>
          </p:cNvSpPr>
          <p:nvPr>
            <p:ph type="sldImg"/>
          </p:nvPr>
        </p:nvSpPr>
        <p:spPr>
          <a:xfrm>
            <a:off x="1150938" y="692150"/>
            <a:ext cx="4556125" cy="3416300"/>
          </a:xfrm>
          <a:ln/>
        </p:spPr>
      </p:sp>
      <p:sp>
        <p:nvSpPr>
          <p:cNvPr id="3635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هنا كلمات الوعد الرائع، من النبي الباكي، إرميا: "ها أيام تأتي، يقول الرب، وأقطع</a:t>
            </a:r>
          </a:p>
          <a:p>
            <a:pPr algn="r" rtl="1"/>
            <a:r>
              <a:rPr lang="ar-SA" dirty="0">
                <a:latin typeface="Arial" panose="020B0604020202020204" pitchFamily="34" charset="0"/>
              </a:rPr>
              <a:t>////    .... مع بيت إسرائيل وبيت يهوذا </a:t>
            </a:r>
          </a:p>
          <a:p>
            <a:pPr algn="r" rtl="1"/>
            <a:r>
              <a:rPr lang="ar-SA" dirty="0">
                <a:latin typeface="Arial" panose="020B0604020202020204" pitchFamily="34" charset="0"/>
              </a:rPr>
              <a:t>////    .... عهدًا جديدًا." </a:t>
            </a:r>
          </a:p>
          <a:p>
            <a:pPr algn="r" rtl="1"/>
            <a:r>
              <a:rPr lang="ar-SA" dirty="0">
                <a:latin typeface="Arial" panose="020B0604020202020204" pitchFamily="34" charset="0"/>
              </a:rPr>
              <a:t>////    .... بهذه الطريقة نعلم أنه قد وُعد بالمسيا -- الذي سيخلص كل إسرائيل ويهوذا وكل شعوب الأرض من عبودية الخطية. </a:t>
            </a:r>
          </a:p>
          <a:p>
            <a:pPr algn="r" rtl="1"/>
            <a:r>
              <a:rPr lang="ar-SA" dirty="0">
                <a:latin typeface="Arial" panose="020B0604020202020204" pitchFamily="34" charset="0"/>
              </a:rPr>
              <a:t>هو الذي سيعيدهم إلى خالقهم مع علاقاتهم المخلوقة، الأصيلة والخالية من الخطية. </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2"/>
          <p:cNvSpPr>
            <a:spLocks noGrp="1" noRot="1" noChangeAspect="1" noChangeArrowheads="1" noTextEdit="1"/>
          </p:cNvSpPr>
          <p:nvPr>
            <p:ph type="sldImg"/>
          </p:nvPr>
        </p:nvSpPr>
        <p:spPr>
          <a:xfrm>
            <a:off x="1150938" y="692150"/>
            <a:ext cx="4556125" cy="3416300"/>
          </a:xfrm>
          <a:ln/>
        </p:spPr>
      </p:sp>
      <p:sp>
        <p:nvSpPr>
          <p:cNvPr id="3655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الان يمكننا أن نرى... إفاضة كبيرة للوعد الإبراهيمي....</a:t>
            </a:r>
          </a:p>
          <a:p>
            <a:pPr algn="r" rtl="1"/>
            <a:r>
              <a:rPr lang="ar-SA" dirty="0">
                <a:latin typeface="Arial" panose="020B0604020202020204" pitchFamily="34" charset="0"/>
              </a:rPr>
              <a:t>تصريحات الأرض والنسل والبركة... جميعها ممثلة بالتالي:</a:t>
            </a:r>
          </a:p>
          <a:p>
            <a:pPr algn="r" rtl="1"/>
            <a:r>
              <a:rPr lang="ar-SA" dirty="0">
                <a:latin typeface="Arial" panose="020B0604020202020204" pitchFamily="34" charset="0"/>
              </a:rPr>
              <a:t>////    وعد أو عهد الأرض</a:t>
            </a:r>
          </a:p>
          <a:p>
            <a:pPr algn="r" rtl="1"/>
            <a:r>
              <a:rPr lang="ar-SA" dirty="0">
                <a:latin typeface="Arial" panose="020B0604020202020204" pitchFamily="34" charset="0"/>
              </a:rPr>
              <a:t>////    العهد الداوودي، والآن</a:t>
            </a:r>
          </a:p>
          <a:p>
            <a:pPr algn="r" rtl="1"/>
            <a:r>
              <a:rPr lang="ar-SA" dirty="0">
                <a:latin typeface="Arial" panose="020B0604020202020204" pitchFamily="34" charset="0"/>
              </a:rPr>
              <a:t>////    العهد الجديد</a:t>
            </a:r>
          </a:p>
          <a:p>
            <a:pPr algn="r" rtl="1"/>
            <a:r>
              <a:rPr lang="ar-SA" dirty="0">
                <a:latin typeface="Arial" panose="020B0604020202020204" pitchFamily="34" charset="0"/>
              </a:rPr>
              <a:t>لذلك، فإن إعلان إرميا يسلط الضوء على وجه التحديد على هذا الجزء من البركة من العهد الإبراهيمي </a:t>
            </a:r>
            <a:endParaRPr lang="en-US" dirty="0">
              <a:latin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ar-SA" b="0"/>
              <a:t>كل من ينجو من حزائيل يقتله ياهو، وكل من ينجو من ياهو يقتله أليشع! ١٨ ومع ذلك، سأُخلِّص سبعة آلاف آخرين في إسرائيل لم يسجدوا للبعل ولم يُقبِّلوه! ١٩ فذهب إيليا...</a:t>
            </a:r>
            <a:endParaRPr lang="en-US" b="0"/>
          </a:p>
          <a:p>
            <a:pPr algn="l"/>
            <a:endParaRPr lang="en-US" b="0"/>
          </a:p>
          <a:p>
            <a:pPr algn="l" defTabSz="457177" fontAlgn="auto">
              <a:spcBef>
                <a:spcPts val="0"/>
              </a:spcBef>
              <a:spcAft>
                <a:spcPts val="0"/>
              </a:spcAft>
            </a:pPr>
            <a:r>
              <a:rPr lang="en-US" sz="1200" b="0" kern="1200" dirty="0">
                <a:solidFill>
                  <a:schemeClr val="bg1"/>
                </a:solidFill>
                <a:effectLst>
                  <a:glow rad="127000">
                    <a:schemeClr val="tx1"/>
                  </a:glow>
                </a:effectLst>
                <a:latin typeface="Calibri"/>
                <a:ea typeface="ＭＳ Ｐゴシック" pitchFamily="-105" charset="-128"/>
                <a:cs typeface="ＭＳ Ｐゴシック" pitchFamily="-105" charset="-128"/>
              </a:rPr>
              <a:t>“Anyone who escapes from Hazael will be killed by Jehu, and those who escape Jehu will be killed by Elisha! </a:t>
            </a:r>
            <a:r>
              <a:rPr lang="en-US" sz="1200" b="0" kern="1200" baseline="30000" dirty="0">
                <a:solidFill>
                  <a:schemeClr val="bg1"/>
                </a:solidFill>
                <a:effectLst>
                  <a:glow rad="127000">
                    <a:schemeClr val="tx1"/>
                  </a:glow>
                </a:effectLst>
                <a:latin typeface="Calibri"/>
                <a:ea typeface="ＭＳ Ｐゴシック" pitchFamily="-105" charset="-128"/>
                <a:cs typeface="ＭＳ Ｐゴシック" pitchFamily="-105" charset="-128"/>
              </a:rPr>
              <a:t>18 </a:t>
            </a:r>
            <a:r>
              <a:rPr lang="en-US" sz="1200" b="0" kern="1200" dirty="0">
                <a:solidFill>
                  <a:schemeClr val="bg1"/>
                </a:solidFill>
                <a:effectLst>
                  <a:glow rad="127000">
                    <a:schemeClr val="tx1"/>
                  </a:glow>
                </a:effectLst>
                <a:latin typeface="Calibri"/>
                <a:ea typeface="ＭＳ Ｐゴシック" pitchFamily="-105" charset="-128"/>
                <a:cs typeface="ＭＳ Ｐゴシック" pitchFamily="-105" charset="-128"/>
              </a:rPr>
              <a:t>Yet I will preserve 7,000 others in Israel who have never bowed down to Baal or kissed him!”</a:t>
            </a:r>
          </a:p>
          <a:p>
            <a:pPr algn="l" defTabSz="457177" fontAlgn="auto">
              <a:spcBef>
                <a:spcPts val="0"/>
              </a:spcBef>
              <a:spcAft>
                <a:spcPts val="0"/>
              </a:spcAft>
            </a:pPr>
            <a:r>
              <a:rPr lang="en-US" sz="1200" b="0" baseline="30000" dirty="0">
                <a:solidFill>
                  <a:schemeClr val="bg1"/>
                </a:solidFill>
                <a:effectLst>
                  <a:glow rad="127000">
                    <a:schemeClr val="tx1"/>
                  </a:glow>
                </a:effectLst>
                <a:latin typeface="Calibri"/>
              </a:rPr>
              <a:t>19 </a:t>
            </a:r>
            <a:r>
              <a:rPr lang="en-US" sz="1200" b="0" kern="1200" dirty="0">
                <a:solidFill>
                  <a:schemeClr val="bg1"/>
                </a:solidFill>
                <a:effectLst>
                  <a:glow rad="127000">
                    <a:schemeClr val="tx1"/>
                  </a:glow>
                </a:effectLst>
                <a:latin typeface="Calibri"/>
                <a:ea typeface="ＭＳ Ｐゴシック" pitchFamily="-105" charset="-128"/>
                <a:cs typeface="ＭＳ Ｐゴシック" pitchFamily="-105" charset="-128"/>
              </a:rPr>
              <a:t>So Elijah went…</a:t>
            </a:r>
          </a:p>
          <a:p>
            <a:pPr algn="l"/>
            <a:endParaRPr lang="en-US" b="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0544394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SA" b="0"/>
              <a:t>"... وامسح أليشع بن شافاط من قرية آبل محولة ليكون نبيًا لي مكانك."</a:t>
            </a:r>
            <a:endParaRPr lang="en-US" b="0"/>
          </a:p>
          <a:p>
            <a:endParaRPr lang="en-US" b="0"/>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bg1"/>
                </a:solidFill>
                <a:effectLst>
                  <a:glow rad="127000">
                    <a:schemeClr val="tx1"/>
                  </a:glow>
                </a:effectLst>
                <a:latin typeface="Calibri"/>
                <a:ea typeface="ＭＳ Ｐゴシック" pitchFamily="-105" charset="-128"/>
                <a:cs typeface="ＭＳ Ｐゴシック" pitchFamily="-105" charset="-128"/>
              </a:rPr>
              <a:t>“…Anoint Elisha son of </a:t>
            </a:r>
            <a:r>
              <a:rPr lang="en-US" sz="1200" b="0" kern="1200" dirty="0" err="1">
                <a:solidFill>
                  <a:schemeClr val="bg1"/>
                </a:solidFill>
                <a:effectLst>
                  <a:glow rad="127000">
                    <a:schemeClr val="tx1"/>
                  </a:glow>
                </a:effectLst>
                <a:latin typeface="Calibri"/>
                <a:ea typeface="ＭＳ Ｐゴシック" pitchFamily="-105" charset="-128"/>
                <a:cs typeface="ＭＳ Ｐゴシック" pitchFamily="-105" charset="-128"/>
              </a:rPr>
              <a:t>Shaphat</a:t>
            </a:r>
            <a:r>
              <a:rPr lang="en-US" sz="1200" b="0" kern="1200" dirty="0">
                <a:solidFill>
                  <a:schemeClr val="bg1"/>
                </a:solidFill>
                <a:effectLst>
                  <a:glow rad="127000">
                    <a:schemeClr val="tx1"/>
                  </a:glow>
                </a:effectLst>
                <a:latin typeface="Calibri"/>
                <a:ea typeface="ＭＳ Ｐゴシック" pitchFamily="-105" charset="-128"/>
                <a:cs typeface="ＭＳ Ｐゴシック" pitchFamily="-105" charset="-128"/>
              </a:rPr>
              <a:t> from the town of Abel-</a:t>
            </a:r>
            <a:r>
              <a:rPr lang="en-US" sz="1200" b="0" kern="1200" dirty="0" err="1">
                <a:solidFill>
                  <a:schemeClr val="bg1"/>
                </a:solidFill>
                <a:effectLst>
                  <a:glow rad="127000">
                    <a:schemeClr val="tx1"/>
                  </a:glow>
                </a:effectLst>
                <a:latin typeface="Calibri"/>
                <a:ea typeface="ＭＳ Ｐゴシック" pitchFamily="-105" charset="-128"/>
                <a:cs typeface="ＭＳ Ｐゴシック" pitchFamily="-105" charset="-128"/>
              </a:rPr>
              <a:t>meholah</a:t>
            </a:r>
            <a:r>
              <a:rPr lang="en-US" sz="1200" b="0" kern="1200" dirty="0">
                <a:solidFill>
                  <a:schemeClr val="bg1"/>
                </a:solidFill>
                <a:effectLst>
                  <a:glow rad="127000">
                    <a:schemeClr val="tx1"/>
                  </a:glow>
                </a:effectLst>
                <a:latin typeface="Calibri"/>
                <a:ea typeface="ＭＳ Ｐゴシック" pitchFamily="-105" charset="-128"/>
                <a:cs typeface="ＭＳ Ｐゴシック" pitchFamily="-105" charset="-128"/>
              </a:rPr>
              <a:t> to replace you as my prophet.”</a:t>
            </a:r>
          </a:p>
          <a:p>
            <a:endParaRPr lang="en-US" b="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110633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God's discipline is balanced with his grace.</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5</a:t>
            </a:fld>
            <a:endParaRPr lang="en-US" dirty="0"/>
          </a:p>
        </p:txBody>
      </p:sp>
    </p:spTree>
    <p:extLst>
      <p:ext uri="{BB962C8B-B14F-4D97-AF65-F5344CB8AC3E}">
        <p14:creationId xmlns:p14="http://schemas.microsoft.com/office/powerpoint/2010/main" val="394135554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SA"/>
              <a:t>ملوك الأول ١٩:١٩ فذهب إيليا فوجد أليشع بن شافاط يحرث حقلاً. وكان في الحقل اثنا عشر قطيعاً من البقر، وكان أليشع يحرث بالقطيع الثاني عشر.</a:t>
            </a:r>
            <a:endParaRPr lang="en-US"/>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12" charset="0"/>
                <a:ea typeface="ＭＳ Ｐゴシック" pitchFamily="-105" charset="-128"/>
                <a:cs typeface="ＭＳ Ｐゴシック" pitchFamily="-105" charset="-128"/>
              </a:rPr>
              <a:t>1Kings 19:19    So Elijah went and found Elisha, son of Shaphat, plowing a field. There were twelve teams of oxen in the field, and Elisha was plowing with the twelfth team.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2624161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ar-SA"/>
              <a:t>فتقدم إليه إيليا وألقى رداءه على كتفيه...</a:t>
            </a:r>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12" charset="0"/>
                <a:ea typeface="ＭＳ Ｐゴシック" pitchFamily="-105" charset="-128"/>
                <a:cs typeface="ＭＳ Ｐゴシック" pitchFamily="-105" charset="-128"/>
              </a:rPr>
              <a:t>Elijah went over to him and threw his cloak across his shoulders…</a:t>
            </a:r>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9609556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SA"/>
              <a:t>...ثم ابتعد.</a:t>
            </a:r>
            <a:endParaRPr lang="en-US"/>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a:t>…</a:t>
            </a:r>
            <a:r>
              <a:rPr lang="en-US" sz="1200" kern="1200">
                <a:solidFill>
                  <a:schemeClr val="tx1"/>
                </a:solidFill>
                <a:effectLst/>
                <a:latin typeface="Times New Roman" pitchFamily="-112" charset="0"/>
                <a:ea typeface="ＭＳ Ｐゴシック" pitchFamily="-105" charset="-128"/>
                <a:cs typeface="ＭＳ Ｐゴシック" pitchFamily="-105" charset="-128"/>
              </a:rPr>
              <a:t>and then walked away.</a:t>
            </a:r>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5556043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SA" sz="1200" kern="1200">
                <a:solidFill>
                  <a:schemeClr val="tx1"/>
                </a:solidFill>
                <a:effectLst/>
                <a:latin typeface="Times New Roman" pitchFamily="-112" charset="0"/>
                <a:ea typeface="ＭＳ Ｐゴシック" pitchFamily="-105" charset="-128"/>
                <a:cs typeface="ＭＳ Ｐゴシック" pitchFamily="-105" charset="-128"/>
              </a:rPr>
              <a:t>20 فترك أليشع البقر واقفة هناك، وركض وراء إيليا، وقال له: «دعني أذهب أولاً وأودع أبي وأمي، ثم أذهب معك!»</a:t>
            </a:r>
          </a:p>
          <a:p>
            <a:endParaRPr lang="ar-SA" sz="1200" kern="1200">
              <a:solidFill>
                <a:schemeClr val="tx1"/>
              </a:solidFill>
              <a:effectLst/>
              <a:latin typeface="Times New Roman" pitchFamily="-112" charset="0"/>
              <a:ea typeface="ＭＳ Ｐゴシック" pitchFamily="-105" charset="-128"/>
              <a:cs typeface="ＭＳ Ｐゴシック" pitchFamily="-105" charset="-128"/>
            </a:endParaRPr>
          </a:p>
          <a:p>
            <a:r>
              <a:rPr lang="ar-SA" sz="1200" kern="1200">
                <a:solidFill>
                  <a:schemeClr val="tx1"/>
                </a:solidFill>
                <a:effectLst/>
                <a:latin typeface="Times New Roman" pitchFamily="-112" charset="0"/>
                <a:ea typeface="ＭＳ Ｐゴシック" pitchFamily="-105" charset="-128"/>
                <a:cs typeface="ＭＳ Ｐゴシック" pitchFamily="-105" charset="-128"/>
              </a:rPr>
              <a:t>أجاب إيليا: «ارجع، ولكن فكر فيما فعلت بك».</a:t>
            </a:r>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kern="1200">
                <a:solidFill>
                  <a:schemeClr val="tx1"/>
                </a:solidFill>
                <a:effectLst/>
                <a:latin typeface="Times New Roman" pitchFamily="-112" charset="0"/>
                <a:ea typeface="ＭＳ Ｐゴシック" pitchFamily="-105" charset="-128"/>
                <a:cs typeface="ＭＳ Ｐゴシック" pitchFamily="-105" charset="-128"/>
              </a:rPr>
              <a:t>20  Elisha left the oxen standing there, ran after Elijah, and said to him, “First let me go and kiss my father and mother goodbye, and then I will go with you!” </a:t>
            </a:r>
          </a:p>
          <a:p>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r>
              <a:rPr lang="en-US" sz="1200" kern="1200">
                <a:solidFill>
                  <a:schemeClr val="tx1"/>
                </a:solidFill>
                <a:effectLst/>
                <a:latin typeface="Times New Roman" pitchFamily="-112" charset="0"/>
                <a:ea typeface="ＭＳ Ｐゴシック" pitchFamily="-105" charset="-128"/>
                <a:cs typeface="ＭＳ Ｐゴシック" pitchFamily="-105" charset="-128"/>
              </a:rPr>
              <a:t>  Elijah replied, “Go on back, but think about what I have done to you.”</a:t>
            </a:r>
          </a:p>
          <a:p>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5066220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ar-SA" sz="1200" kern="1200">
                <a:solidFill>
                  <a:schemeClr val="tx1"/>
                </a:solidFill>
                <a:effectLst/>
                <a:latin typeface="Times New Roman" pitchFamily="-112" charset="0"/>
                <a:ea typeface="ＭＳ Ｐゴシック" pitchFamily="-105" charset="-128"/>
                <a:cs typeface="ＭＳ Ｐゴシック" pitchFamily="-105" charset="-128"/>
              </a:rPr>
              <a:t>ملوك الأول ١٩: ٢١ فعاد أليشع إلى ثيرانه وذبحها. أشعل نارًا من حطب المحراث لشواء لحمها، ثم وزّع اللحم على أهل المدينة، فأكلوا جميعًا...</a:t>
            </a:r>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12" charset="0"/>
                <a:ea typeface="ＭＳ Ｐゴシック" pitchFamily="-105" charset="-128"/>
                <a:cs typeface="ＭＳ Ｐゴシック" pitchFamily="-105" charset="-128"/>
              </a:rPr>
              <a:t>1 Kings 19:21    So Elisha returned to his oxen and slaughtered them. He used the wood from the plow to build a fire to roast their flesh. He passed around the meat to the townspeople, and they all ate…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a:solidFill>
                <a:schemeClr val="tx1"/>
              </a:solidFill>
              <a:effectLst/>
              <a:latin typeface="Times New Roman" pitchFamily="-112" charset="0"/>
              <a:ea typeface="ＭＳ Ｐゴシック" pitchFamily="-105" charset="-128"/>
              <a:cs typeface="ＭＳ Ｐゴシック" pitchFamily="-105" charset="-12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14559822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SA"/>
              <a:t>…ثم ذهب مع إيليا مساعدًا له.</a:t>
            </a:r>
            <a:endParaRPr lang="en-US"/>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a:t>…</a:t>
            </a:r>
            <a:r>
              <a:rPr lang="en-US" sz="1200" kern="1200">
                <a:solidFill>
                  <a:schemeClr val="tx1"/>
                </a:solidFill>
                <a:effectLst/>
                <a:latin typeface="Times New Roman" pitchFamily="-112" charset="0"/>
                <a:ea typeface="ＭＳ Ｐゴシック" pitchFamily="-105" charset="-128"/>
                <a:cs typeface="ＭＳ Ｐゴシック" pitchFamily="-105" charset="-128"/>
              </a:rPr>
              <a:t>Then he went with Elijah as his assistant.</a:t>
            </a:r>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2685740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4171BA6-3A2A-2D4F-9375-BA180BD2F76F}" type="slidenum">
              <a:rPr lang="en-US" sz="1200">
                <a:solidFill>
                  <a:srgbClr val="000000"/>
                </a:solidFill>
                <a:latin typeface="Times" charset="0"/>
              </a:rPr>
              <a:pPr eaLnBrk="1" hangingPunct="1"/>
              <a:t>90</a:t>
            </a:fld>
            <a:endParaRPr lang="en-US" sz="1200">
              <a:solidFill>
                <a:srgbClr val="000000"/>
              </a:solidFill>
              <a:latin typeface="Times"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rPr>
              <a:t>OS-12-2 Kings-slides 44 and 45 identical but 44 has no animation, 88</a:t>
            </a:r>
          </a:p>
          <a:p>
            <a:r>
              <a:rPr lang="en-US" dirty="0"/>
              <a:t>OS-13-1 Chronicles-231</a:t>
            </a:r>
          </a:p>
          <a:p>
            <a:r>
              <a:rPr lang="en-US" dirty="0"/>
              <a:t>OS-14-2 Chronicles-39</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92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3370728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dirty="0">
                <a:latin typeface="Arial" panose="020B0604020202020204" pitchFamily="34" charset="0"/>
              </a:rPr>
              <a:t>ماذا تعتقد عندما ترى علامة تحذير؟   عندما تفكر في ذلك... </a:t>
            </a:r>
            <a:endParaRPr lang="en-US" dirty="0">
              <a:latin typeface="Arial" panose="020B0604020202020204" pitchFamily="34" charset="0"/>
            </a:endParaRPr>
          </a:p>
        </p:txBody>
      </p:sp>
    </p:spTree>
    <p:extLst>
      <p:ext uri="{BB962C8B-B14F-4D97-AF65-F5344CB8AC3E}">
        <p14:creationId xmlns:p14="http://schemas.microsoft.com/office/powerpoint/2010/main" val="300030971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dirty="0">
                <a:solidFill>
                  <a:schemeClr val="tx1"/>
                </a:solidFill>
                <a:effectLst/>
                <a:latin typeface="Arial" panose="020B0604020202020204" pitchFamily="34" charset="0"/>
                <a:ea typeface="ＭＳ Ｐゴシック" charset="0"/>
              </a:rPr>
              <a:t>التحذيرات تساعدنا – تحذرنا من موت محتمل، أو التسمم، أو السقوط </a:t>
            </a:r>
            <a:endParaRPr lang="en-US" dirty="0">
              <a:latin typeface="Arial" panose="020B0604020202020204" pitchFamily="34" charset="0"/>
            </a:endParaRPr>
          </a:p>
        </p:txBody>
      </p:sp>
    </p:spTree>
    <p:extLst>
      <p:ext uri="{BB962C8B-B14F-4D97-AF65-F5344CB8AC3E}">
        <p14:creationId xmlns:p14="http://schemas.microsoft.com/office/powerpoint/2010/main" val="2034842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God's grace is based on his promises in the Davidic covenant.</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6</a:t>
            </a:fld>
            <a:endParaRPr lang="en-US" dirty="0"/>
          </a:p>
        </p:txBody>
      </p:sp>
    </p:spTree>
    <p:extLst>
      <p:ext uri="{BB962C8B-B14F-4D97-AF65-F5344CB8AC3E}">
        <p14:creationId xmlns:p14="http://schemas.microsoft.com/office/powerpoint/2010/main" val="210955901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914400" rtl="0" eaLnBrk="0" fontAlgn="base" latinLnBrk="0" hangingPunct="0">
              <a:lnSpc>
                <a:spcPct val="100000"/>
              </a:lnSpc>
              <a:spcBef>
                <a:spcPct val="30000"/>
              </a:spcBef>
              <a:spcAft>
                <a:spcPct val="0"/>
              </a:spcAft>
              <a:buClrTx/>
              <a:buSzTx/>
              <a:buFontTx/>
              <a:buNone/>
              <a:tabLst/>
              <a:defRPr/>
            </a:pPr>
            <a:r>
              <a:rPr lang="ar-JO" dirty="0">
                <a:latin typeface="Arial" panose="020B0604020202020204" pitchFamily="34" charset="0"/>
              </a:rPr>
              <a:t>... أو من النوبات القلبية </a:t>
            </a:r>
            <a:endParaRPr lang="en-US" dirty="0">
              <a:latin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latin typeface="Arial" panose="020B0604020202020204" pitchFamily="34" charset="0"/>
              </a:rPr>
              <a:t>لكن ماذا عن التحذير من العبادة؟ </a:t>
            </a:r>
            <a:endParaRPr lang="en-US" dirty="0">
              <a:latin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endParaRPr>
          </a:p>
          <a:p>
            <a:pPr marL="0" marR="0" indent="0" algn="r" defTabSz="914400" rtl="1" eaLnBrk="0" fontAlgn="base" latinLnBrk="0" hangingPunct="0">
              <a:lnSpc>
                <a:spcPct val="100000"/>
              </a:lnSpc>
              <a:spcBef>
                <a:spcPct val="30000"/>
              </a:spcBef>
              <a:spcAft>
                <a:spcPct val="0"/>
              </a:spcAft>
              <a:buClrTx/>
              <a:buSzTx/>
              <a:buFontTx/>
              <a:buNone/>
              <a:tabLst/>
              <a:defRPr/>
            </a:pPr>
            <a:r>
              <a:rPr lang="ar-JO" dirty="0">
                <a:latin typeface="Arial" panose="020B0604020202020204" pitchFamily="34" charset="0"/>
              </a:rPr>
              <a:t>كل شخص يعبد شيئًا ما – ذلك هو تحذير الله. </a:t>
            </a:r>
            <a:endParaRPr lang="en-US" dirty="0">
              <a:latin typeface="Arial" panose="020B0604020202020204"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rPr>
              <a:t>معظم الناس لا يعبدون الله بالرغم من تحذيره من النتائج الوخيمة لعبادة اشياء أخرى. </a:t>
            </a:r>
            <a:endParaRPr lang="en-US" dirty="0">
              <a:latin typeface="Arial" panose="020B0604020202020204"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pPr algn="r" rtl="1"/>
            <a:r>
              <a:rPr lang="ar-SA" dirty="0">
                <a:latin typeface="Arial" panose="020B0604020202020204" pitchFamily="34" charset="0"/>
              </a:rPr>
              <a:t>إذا كان هناك تحذير واحد فهذا أهم من أي تحذير آخر، ماذا يمكن أن يكون؟ ماذا تعتقد؟</a:t>
            </a:r>
          </a:p>
          <a:p>
            <a:pPr algn="r" rtl="1"/>
            <a:r>
              <a:rPr lang="ar-SA" dirty="0">
                <a:latin typeface="Arial" panose="020B0604020202020204" pitchFamily="34" charset="0"/>
              </a:rPr>
              <a:t>أخبر بذلك الشخص الذي بجانبك. </a:t>
            </a:r>
            <a:endParaRPr lang="en-US" dirty="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rPr>
              <a:t>لقد حذر الله إسرائيل لعدة قرون من نتائج عبادة الأوثان. </a:t>
            </a:r>
            <a:endParaRPr lang="en-US" dirty="0">
              <a:latin typeface="Arial" panose="020B0604020202020204"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latin typeface="Arial" panose="020B0604020202020204" pitchFamily="34" charset="0"/>
              </a:rPr>
              <a:t>في حوالي العام 1400 قبل الميلاد، حذر الله في سفر التثنية 28 بعدم اتخاذ آلهة أخرى... </a:t>
            </a:r>
          </a:p>
          <a:p>
            <a:pPr algn="r" rtl="1"/>
            <a:r>
              <a:rPr lang="ar-SA" dirty="0">
                <a:latin typeface="Arial" panose="020B0604020202020204" pitchFamily="34" charset="0"/>
              </a:rPr>
              <a:t>إن أوجه المقارنات بين البركات الفردية واللعنات واضحة جدًا.</a:t>
            </a:r>
          </a:p>
          <a:p>
            <a:endParaRPr lang="en-US" baseline="0" dirty="0">
              <a:latin typeface="Arial" panose="020B0604020202020204" pitchFamily="34" charset="0"/>
            </a:endParaRPr>
          </a:p>
          <a:p>
            <a:r>
              <a:rPr lang="en-US" baseline="0" dirty="0">
                <a:latin typeface="Arial" panose="020B0604020202020204" pitchFamily="34" charset="0"/>
              </a:rPr>
              <a:t>———————</a:t>
            </a:r>
          </a:p>
          <a:p>
            <a:r>
              <a:rPr lang="en-US" baseline="0" dirty="0">
                <a:latin typeface="Arial" panose="020B0604020202020204" pitchFamily="34" charset="0"/>
              </a:rPr>
              <a:t>OS-05-Deuteronomy-242</a:t>
            </a:r>
          </a:p>
          <a:p>
            <a:r>
              <a:rPr lang="en-US" baseline="0" dirty="0">
                <a:latin typeface="Arial" panose="020B0604020202020204" pitchFamily="34" charset="0"/>
              </a:rPr>
              <a:t>OS-12-2 Kings-97</a:t>
            </a:r>
            <a:endParaRPr lang="en-US" dirty="0">
              <a:latin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101</a:t>
            </a:fld>
            <a:endParaRPr lang="en-US" dirty="0"/>
          </a:p>
        </p:txBody>
      </p:sp>
    </p:spTree>
    <p:extLst>
      <p:ext uri="{BB962C8B-B14F-4D97-AF65-F5344CB8AC3E}">
        <p14:creationId xmlns:p14="http://schemas.microsoft.com/office/powerpoint/2010/main" val="167745107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534179-A4B9-F34B-85BE-FD84ED5C21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algn="r" rtl="1">
              <a:spcBef>
                <a:spcPts val="0"/>
              </a:spcBef>
              <a:spcAft>
                <a:spcPts val="0"/>
              </a:spcAft>
            </a:pPr>
            <a:r>
              <a:rPr lang="ar-JO" sz="1100" b="0" i="0" u="none" strike="noStrike" dirty="0">
                <a:solidFill>
                  <a:srgbClr val="000000"/>
                </a:solidFill>
                <a:effectLst/>
                <a:latin typeface="Arial" panose="020B0604020202020204" pitchFamily="34" charset="0"/>
              </a:rPr>
              <a:t>وفي وقتٍ لاحِقٍ في العهد القديم نرى مُبرِّرًا لدينونة الله على إسرائيل، فقد أخطأ الرؤساء والشعب بالفجور وعبادة الأوثان. وكان الله صادقًا للوعيد واللعنات المذكورة في سِفْر التثنية الأصحاح 28، فجعَلَ الشعب يختبر نتائج عصيانهم بنفيهم إلى بابل.</a:t>
            </a:r>
            <a:endParaRPr lang="ar-JO" sz="2800" b="0" dirty="0">
              <a:effectLst/>
            </a:endParaRPr>
          </a:p>
          <a:p>
            <a:pPr algn="r" rtl="1">
              <a:spcBef>
                <a:spcPts val="300"/>
              </a:spcBef>
              <a:spcAft>
                <a:spcPts val="0"/>
              </a:spcAft>
            </a:pPr>
            <a:r>
              <a:rPr lang="ar-JO" sz="1100" b="0" i="0" u="none" strike="noStrike" dirty="0">
                <a:solidFill>
                  <a:srgbClr val="FFFF00"/>
                </a:solidFill>
                <a:effectLst/>
                <a:latin typeface="Arial" panose="020B0604020202020204" pitchFamily="34" charset="0"/>
              </a:rPr>
              <a:t>تُسجِّل نبوَّة إرميا ومراثي إرميا رواية شاهد عيانٍ عن الحصار البابليِّ لأورشليم وتدميرها بسبب خطيَّة الأُمَّة، وقد دفع الروحُ القدس إرميا ليسجِّل تجميعًا تاريخيًّا يُقدِّم السياق والمُبرِّر لدينونة الله على هاتين الأُمَّتين. لقد أخطأ القادة والشعب بالفجور وعبادة الأوثان، وكان الله صادقًا للوعيد واللعنات المذكورة في سِفْر التثنية الأصحاح 28، فجعَلَ الشعب يختبر نتائج </a:t>
            </a:r>
            <a:r>
              <a:rPr lang="ar-JO" sz="1100" b="0" i="0" u="none" strike="noStrike" dirty="0">
                <a:solidFill>
                  <a:srgbClr val="000000"/>
                </a:solidFill>
                <a:effectLst/>
                <a:latin typeface="Arial" panose="020B0604020202020204" pitchFamily="34" charset="0"/>
              </a:rPr>
              <a:t>عصيانهم</a:t>
            </a:r>
            <a:r>
              <a:rPr lang="ar-JO" sz="1100" b="0" i="0" u="none" strike="noStrike" dirty="0">
                <a:solidFill>
                  <a:srgbClr val="FFFF00"/>
                </a:solidFill>
                <a:effectLst/>
                <a:latin typeface="Arial" panose="020B0604020202020204" pitchFamily="34" charset="0"/>
              </a:rPr>
              <a:t>.</a:t>
            </a:r>
            <a:endParaRPr lang="ar-JO" sz="2800" b="0" dirty="0">
              <a:effectLst/>
            </a:endParaRPr>
          </a:p>
          <a:p>
            <a:endParaRPr lang="ar-JO" altLang="zh-CN" sz="1800" b="0" dirty="0">
              <a:solidFill>
                <a:schemeClr val="tx1"/>
              </a:solidFill>
              <a:latin typeface="Arial"/>
              <a:ea typeface="宋体" charset="0"/>
              <a:cs typeface="Arial"/>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800" b="0" dirty="0">
                <a:solidFill>
                  <a:schemeClr val="tx1"/>
                </a:solidFill>
                <a:latin typeface="Arial"/>
                <a:ea typeface="宋体" charset="0"/>
                <a:cs typeface="Arial"/>
              </a:rPr>
              <a:t>Later in the OT we see justification for God</a:t>
            </a:r>
            <a:r>
              <a:rPr lang="fr-FR" altLang="zh-CN" sz="1800" b="0" dirty="0">
                <a:solidFill>
                  <a:schemeClr val="tx1"/>
                </a:solidFill>
                <a:latin typeface="Arial"/>
                <a:ea typeface="宋体" charset="0"/>
                <a:cs typeface="Arial"/>
              </a:rPr>
              <a:t>'</a:t>
            </a:r>
            <a:r>
              <a:rPr lang="en-US" altLang="zh-CN" sz="18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8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8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800" b="0" dirty="0">
                <a:solidFill>
                  <a:srgbClr val="FFFF00"/>
                </a:solidFill>
                <a:latin typeface="Times" charset="0"/>
                <a:ea typeface="宋体" charset="0"/>
                <a:cs typeface="宋体" charset="0"/>
              </a:rPr>
              <a:t>Jeremiah</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prophecy and Lamentations record his eyewitness account of Babylon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siege and destruction of Jerusalem for the nation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OS-03-Leviticus-377</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OS-05-Deuteronomy-252</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OS-11-1 Kings-102</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OS-12-2 Kings-98</a:t>
            </a: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b="0" dirty="0">
                <a:solidFill>
                  <a:srgbClr val="FFFF00"/>
                </a:solidFill>
                <a:latin typeface="Times" charset="0"/>
                <a:ea typeface="宋体" charset="0"/>
                <a:cs typeface="ＭＳ Ｐゴシック" charset="0"/>
              </a:rPr>
              <a:t>OS-24-Jeremiah-244</a:t>
            </a:r>
            <a:endParaRPr lang="en-US" sz="1800" dirty="0">
              <a:latin typeface="Arial"/>
              <a:cs typeface="Arial"/>
            </a:endParaRPr>
          </a:p>
          <a:p>
            <a:r>
              <a:rPr lang="en-US" sz="1800" dirty="0">
                <a:latin typeface="Arial"/>
                <a:cs typeface="Arial"/>
              </a:rPr>
              <a:t>OS-25-Lamentations-73</a:t>
            </a:r>
            <a:endParaRPr lang="en-US" sz="1800" b="0" dirty="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endParaRPr lang="en-US"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2"/>
          <p:cNvSpPr>
            <a:spLocks noGrp="1" noRot="1" noChangeAspect="1" noChangeArrowheads="1" noTextEdit="1"/>
          </p:cNvSpPr>
          <p:nvPr>
            <p:ph type="sldImg"/>
          </p:nvPr>
        </p:nvSpPr>
        <p:spPr>
          <a:xfrm>
            <a:off x="1150938" y="692150"/>
            <a:ext cx="4556125" cy="3416300"/>
          </a:xfrm>
          <a:ln/>
        </p:spPr>
      </p:sp>
      <p:sp>
        <p:nvSpPr>
          <p:cNvPr id="3676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في كل من المملكتين:</a:t>
            </a:r>
          </a:p>
          <a:p>
            <a:pPr algn="r" rtl="1"/>
            <a:r>
              <a:rPr lang="ar-SA" dirty="0">
                <a:latin typeface="Arial" panose="020B0604020202020204" pitchFamily="34" charset="0"/>
              </a:rPr>
              <a:t>////    .. 20 ملكًا ملكوا في المملكة الشمالية و 20 ملكًا في الجنوبية... بدءًا من يربعام في الشمال.. تذكرها بـ 20 – ي، ورحبعام في الجنوب... 20 – ر. يمكنك أن تتذكر هذا الترتيب بهذه الطريقة: الشمال فوق الجنوب؛ و ي فوق ر.  </a:t>
            </a:r>
          </a:p>
          <a:p>
            <a:pPr algn="r" rtl="1"/>
            <a:r>
              <a:rPr lang="ar-SA" dirty="0">
                <a:latin typeface="Arial" panose="020B0604020202020204" pitchFamily="34" charset="0"/>
              </a:rPr>
              <a:t>////    إلى حد بعيد، فإن مملكة إسرائيل الشمالية، هي الأكثر شرًا، وتمردًا وعبادة الأوثان بين هاتين المملكتين. لم يكن هناك ملوكًا صالحين في المملكة الشمالية. ومع ذلك، ففي الجنوب، كان هناك بعض الملوك الصالحين، على الرغم من قلة عددهم.</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Deuteronomy 28 promised blessings for obedience and cursing for disobedience. So did Leviticus 26.</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7</a:t>
            </a:fld>
            <a:endParaRPr lang="en-US" dirty="0"/>
          </a:p>
        </p:txBody>
      </p:sp>
    </p:spTree>
    <p:extLst>
      <p:ext uri="{BB962C8B-B14F-4D97-AF65-F5344CB8AC3E}">
        <p14:creationId xmlns:p14="http://schemas.microsoft.com/office/powerpoint/2010/main" val="2317788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endParaRPr>
          </a:p>
          <a:p>
            <a:pPr algn="r" rtl="1"/>
            <a:r>
              <a:rPr lang="ar-SA" dirty="0">
                <a:latin typeface="Arial" panose="020B0604020202020204" pitchFamily="34" charset="0"/>
              </a:rPr>
              <a:t>نحن الآن ندرس الكتاب المقدس كاملاً، سفرًا بعد آخر. الهدف أن يعطينا فهمًا أساسيًا لكا سفر من اسفار الكتاب المقدس. </a:t>
            </a:r>
            <a:endParaRPr lang="en-US" dirty="0">
              <a:latin typeface="Arial" panose="020B0604020202020204"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panose="020B0604020202020204" pitchFamily="34" charset="0"/>
                <a:cs typeface="ＭＳ Ｐゴシック" charset="0"/>
              </a:rPr>
              <a:t>لاحظ المفسر المسيحي جيروم في القرن الرابع والذي ترجم النسخة اللاتينية للكتاب المقدس العلاقة بين سفري صموئيل والملوك من خلال جمعهم في أربعة أجزاء تتحدث جميعها عن الملكية، ابتداء من شاول وانتهاء بصدقيا. وهكذا، أطلق عليهم اسماء الممالك الأولى، والممالك الثانية، والممالك الثالثة، والممالك الرابعة. </a:t>
            </a:r>
          </a:p>
          <a:p>
            <a:pPr eaLnBrk="1" hangingPunct="1"/>
            <a:r>
              <a:rPr lang="en-US" dirty="0">
                <a:latin typeface="Arial" panose="020B0604020202020204" pitchFamily="34" charset="0"/>
                <a:cs typeface="ＭＳ Ｐゴシック" charset="0"/>
              </a:rPr>
              <a:t>_____________</a:t>
            </a:r>
          </a:p>
          <a:p>
            <a:pPr eaLnBrk="1" hangingPunct="1"/>
            <a:r>
              <a:rPr lang="en-US" dirty="0">
                <a:latin typeface="Arial" panose="020B0604020202020204" pitchFamily="34" charset="0"/>
                <a:cs typeface="ＭＳ Ｐゴシック" charset="0"/>
              </a:rPr>
              <a:t>OS-09-1Sam-216</a:t>
            </a:r>
          </a:p>
          <a:p>
            <a:pPr eaLnBrk="1" hangingPunct="1"/>
            <a:r>
              <a:rPr lang="en-US" dirty="0">
                <a:latin typeface="Arial" panose="020B0604020202020204" pitchFamily="34" charset="0"/>
                <a:cs typeface="ＭＳ Ｐゴシック" charset="0"/>
              </a:rPr>
              <a:t>OS-11-1Kings-26</a:t>
            </a:r>
          </a:p>
          <a:p>
            <a:pPr eaLnBrk="1" hangingPunct="1"/>
            <a:r>
              <a:rPr lang="en-US" dirty="0">
                <a:latin typeface="Arial" panose="020B0604020202020204" pitchFamily="34" charset="0"/>
                <a:cs typeface="ＭＳ Ｐゴシック" charset="0"/>
              </a:rPr>
              <a:t>OS-12-2Kings-14, 65, 102</a:t>
            </a:r>
          </a:p>
        </p:txBody>
      </p:sp>
    </p:spTree>
    <p:extLst>
      <p:ext uri="{BB962C8B-B14F-4D97-AF65-F5344CB8AC3E}">
        <p14:creationId xmlns:p14="http://schemas.microsoft.com/office/powerpoint/2010/main" val="103875884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latin typeface="Arial" panose="020B0604020202020204" pitchFamily="34" charset="0"/>
              </a:rPr>
              <a:t>Restatement</a:t>
            </a:r>
          </a:p>
          <a:p>
            <a:endParaRPr lang="en-US" dirty="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endParaRPr lang="en-US" dirty="0">
              <a:cs typeface="ＭＳ Ｐゴシック" charset="0"/>
            </a:endParaRPr>
          </a:p>
          <a:p>
            <a:pPr algn="r" rtl="1"/>
            <a:r>
              <a:rPr lang="ar-JO" dirty="0">
                <a:cs typeface="ＭＳ Ｐゴシック" charset="0"/>
              </a:rPr>
              <a:t>إذن ما الذي يحذر الله منه؟ </a:t>
            </a:r>
            <a:endParaRPr lang="en-US" dirty="0">
              <a:cs typeface="ＭＳ Ｐゴシック" charset="0"/>
            </a:endParaRP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9C38D9F-BBFD-844C-94EC-03439E4F27D2}" type="slidenum">
              <a:rPr lang="en-US" sz="1200">
                <a:solidFill>
                  <a:srgbClr val="000000"/>
                </a:solidFill>
                <a:latin typeface="Times New Roman" charset="0"/>
              </a:rPr>
              <a:pPr eaLnBrk="1" hangingPunct="1"/>
              <a:t>110</a:t>
            </a:fld>
            <a:endParaRPr lang="en-US" sz="1200">
              <a:solidFill>
                <a:srgbClr val="000000"/>
              </a:solidFill>
              <a:latin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endParaRPr>
          </a:p>
          <a:p>
            <a:pPr algn="r" rtl="1"/>
            <a:r>
              <a:rPr lang="ar-JO" sz="1200" kern="1200" dirty="0">
                <a:solidFill>
                  <a:schemeClr val="tx1"/>
                </a:solidFill>
                <a:effectLst/>
                <a:latin typeface="Arial" panose="020B0604020202020204" pitchFamily="34" charset="0"/>
                <a:ea typeface="ＭＳ Ｐゴシック" charset="0"/>
              </a:rPr>
              <a:t>يصور سفر الملوك الثاني السقطات التي جاءت بسبب عبادة الأوثان. </a:t>
            </a:r>
            <a:endParaRPr lang="en-US" dirty="0">
              <a:latin typeface="Arial" panose="020B0604020202020204"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140</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يوشبعة، أخت أخزيا، التي أنقذت حياة ابن أخيها الرضيع يوآش.</a:t>
            </a:r>
            <a:endParaRPr lang="en-US" dirty="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142</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a:t>
            </a:r>
            <a:r>
              <a:rPr lang="ar-JO" dirty="0">
                <a:cs typeface="ＭＳ Ｐゴシック" charset="0"/>
              </a:rPr>
              <a:t>ه</a:t>
            </a:r>
            <a:r>
              <a:rPr lang="ar-SA" dirty="0">
                <a:cs typeface="ＭＳ Ｐゴシック" charset="0"/>
              </a:rPr>
              <a:t>وشبع، أخت أخزيا، التي أنقذت حياة ابن أخيها الرضيع يوآش.</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FC0531-1362-0D42-864C-44BAA0CAEB9B}" type="slidenum">
              <a:rPr lang="en-US" sz="1200">
                <a:solidFill>
                  <a:srgbClr val="000000"/>
                </a:solidFill>
                <a:latin typeface="Times" charset="0"/>
              </a:rPr>
              <a:pPr eaLnBrk="1" hangingPunct="1"/>
              <a:t>151</a:t>
            </a:fld>
            <a:endParaRPr lang="en-US" sz="1200">
              <a:solidFill>
                <a:srgbClr val="000000"/>
              </a:solidFill>
              <a:latin typeface="Times" charset="0"/>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a:t>
            </a:r>
            <a:r>
              <a:rPr lang="ar-JO" dirty="0">
                <a:cs typeface="ＭＳ Ｐゴシック" charset="0"/>
              </a:rPr>
              <a:t>ه</a:t>
            </a:r>
            <a:r>
              <a:rPr lang="ar-SA" dirty="0">
                <a:cs typeface="ＭＳ Ｐゴシック" charset="0"/>
              </a:rPr>
              <a:t>وشبع، أخت أخزيا، التي أنقذت حياة ابن أخيها الرضيع يوآش. في الواقع، تناقص النسل إلى نسل واحد حي خارج من داود في الجيلين السابقين أيضًا. </a:t>
            </a:r>
            <a:endParaRPr lang="en-US" dirty="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152</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Times New Roman" charset="0"/>
                <a:ea typeface="ＭＳ Ｐゴシック" charset="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a:t>
            </a:r>
            <a:r>
              <a:rPr lang="ar-JO" dirty="0">
                <a:latin typeface="Times New Roman" charset="0"/>
                <a:ea typeface="ＭＳ Ｐゴシック" charset="0"/>
                <a:cs typeface="ＭＳ Ｐゴシック" charset="0"/>
              </a:rPr>
              <a:t>ه</a:t>
            </a:r>
            <a:r>
              <a:rPr lang="ar-SA" dirty="0">
                <a:latin typeface="Times New Roman" charset="0"/>
                <a:ea typeface="ＭＳ Ｐゴシック" charset="0"/>
                <a:cs typeface="ＭＳ Ｐゴシック" charset="0"/>
              </a:rPr>
              <a:t>وشبع، أخت أخزيا، التي أنقذت حياة ابن أخيها الرضيع يوآش. في الواقع، تناقص النسل إلى نسل واحد حي خارج من داود في الجيلين السابقين أيضًا. </a:t>
            </a:r>
            <a:endParaRPr lang="en-US" altLang="ja-JP"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Common English Slides-135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Charts-6</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God does not destroy the nations, but he saves them. </a:t>
            </a:r>
          </a:p>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solidFill>
                  <a:srgbClr val="006699"/>
                </a:solidFill>
                <a:effectLst/>
                <a:latin typeface="Helvetica Neue" panose="02000503000000020004" pitchFamily="2" charset="0"/>
              </a:rPr>
              <a:t>2Kings 14:26</a:t>
            </a:r>
            <a:r>
              <a:rPr lang="en-US" b="0" dirty="0">
                <a:effectLst/>
                <a:latin typeface="Lucida Grande" panose="020B0600040502020204" pitchFamily="34" charset="0"/>
              </a:rPr>
              <a:t>    For the LORD saw the bitter suffering of everyone in Israel, and that there was no one in Israel, slave or free, to help them. </a:t>
            </a:r>
            <a:r>
              <a:rPr lang="en-US" b="0" baseline="30000" dirty="0">
                <a:solidFill>
                  <a:srgbClr val="006699"/>
                </a:solidFill>
                <a:effectLst/>
                <a:latin typeface="Helvetica Neue" panose="02000503000000020004" pitchFamily="2" charset="0"/>
              </a:rPr>
              <a:t>27</a:t>
            </a:r>
            <a:r>
              <a:rPr lang="en-US" b="0" dirty="0">
                <a:effectLst/>
                <a:latin typeface="Lucida Grande" panose="020B0600040502020204" pitchFamily="34" charset="0"/>
              </a:rPr>
              <a:t> And because the LORD had not said he would blot out the name of Israel completely, he used Jeroboam II, the son of Jehoash, to save them.</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effectLst/>
                <a:latin typeface="Lucida Grande" panose="020B0600040502020204" pitchFamily="34" charset="0"/>
              </a:rPr>
              <a:t>How could the evil Jeroboam II be a savior figure?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solidFill>
                  <a:srgbClr val="006699"/>
                </a:solidFill>
                <a:effectLst/>
                <a:latin typeface="Helvetica Neue" panose="02000503000000020004" pitchFamily="2" charset="0"/>
              </a:rPr>
              <a:t>2Kings 14:23</a:t>
            </a:r>
            <a:r>
              <a:rPr lang="en-US" b="0" dirty="0">
                <a:effectLst/>
                <a:latin typeface="Lucida Grande" panose="020B0600040502020204" pitchFamily="34" charset="0"/>
              </a:rPr>
              <a:t>    Jeroboam II, the son of Jehoash, began to rule over Israel in the fifteenth year of King Amaziah’s reign in Judah. He reigned in Samaria forty-one years. </a:t>
            </a:r>
            <a:r>
              <a:rPr lang="en-US" b="0" baseline="30000" dirty="0">
                <a:solidFill>
                  <a:srgbClr val="006699"/>
                </a:solidFill>
                <a:effectLst/>
                <a:latin typeface="Helvetica Neue" panose="02000503000000020004" pitchFamily="2" charset="0"/>
              </a:rPr>
              <a:t>24</a:t>
            </a:r>
            <a:r>
              <a:rPr lang="en-US" b="0" dirty="0">
                <a:effectLst/>
                <a:latin typeface="Lucida Grande" panose="020B0600040502020204" pitchFamily="34" charset="0"/>
              </a:rPr>
              <a:t> He did what was evil in the LORD’s sight. He refused to turn from the sins that Jeroboam son of </a:t>
            </a:r>
            <a:r>
              <a:rPr lang="en-US" b="0" dirty="0" err="1">
                <a:effectLst/>
                <a:latin typeface="Lucida Grande" panose="020B0600040502020204" pitchFamily="34" charset="0"/>
              </a:rPr>
              <a:t>Nebat</a:t>
            </a:r>
            <a:r>
              <a:rPr lang="en-US" b="0" dirty="0">
                <a:effectLst/>
                <a:latin typeface="Lucida Grande" panose="020B0600040502020204" pitchFamily="34" charset="0"/>
              </a:rPr>
              <a:t> had led Israel to commit. </a:t>
            </a:r>
            <a:r>
              <a:rPr lang="en-US" b="0" baseline="30000" dirty="0">
                <a:solidFill>
                  <a:srgbClr val="006699"/>
                </a:solidFill>
                <a:effectLst/>
                <a:latin typeface="Helvetica Neue" panose="02000503000000020004" pitchFamily="2" charset="0"/>
              </a:rPr>
              <a:t>25</a:t>
            </a:r>
            <a:r>
              <a:rPr lang="en-US" b="0" dirty="0">
                <a:effectLst/>
                <a:latin typeface="Lucida Grande" panose="020B0600040502020204" pitchFamily="34" charset="0"/>
              </a:rPr>
              <a:t> Jeroboam II recovered the territories of Israel between </a:t>
            </a:r>
            <a:r>
              <a:rPr lang="en-US" b="0" dirty="0" err="1">
                <a:effectLst/>
                <a:latin typeface="Lucida Grande" panose="020B0600040502020204" pitchFamily="34" charset="0"/>
              </a:rPr>
              <a:t>Lebo-hamath</a:t>
            </a:r>
            <a:r>
              <a:rPr lang="en-US" b="0" dirty="0">
                <a:effectLst/>
                <a:latin typeface="Lucida Grande" panose="020B0600040502020204" pitchFamily="34" charset="0"/>
              </a:rPr>
              <a:t> and the Dead </a:t>
            </a:r>
            <a:r>
              <a:rPr lang="en-US" b="0" dirty="0" err="1">
                <a:effectLst/>
                <a:latin typeface="Lucida Grande" panose="020B0600040502020204" pitchFamily="34" charset="0"/>
              </a:rPr>
              <a:t>Sea,</a:t>
            </a:r>
            <a:r>
              <a:rPr lang="en-US" b="0" baseline="30000" dirty="0" err="1">
                <a:effectLst/>
                <a:latin typeface="Lucida Grande" panose="020B0600040502020204" pitchFamily="34" charset="0"/>
              </a:rPr>
              <a:t>a</a:t>
            </a:r>
            <a:r>
              <a:rPr lang="en-US" b="0" dirty="0">
                <a:effectLst/>
                <a:latin typeface="Lucida Grande" panose="020B0600040502020204" pitchFamily="34" charset="0"/>
              </a:rPr>
              <a:t> just as the LORD, the God of Israel, had promised through Jonah son of </a:t>
            </a:r>
            <a:r>
              <a:rPr lang="en-US" b="0" dirty="0" err="1">
                <a:effectLst/>
                <a:latin typeface="Lucida Grande" panose="020B0600040502020204" pitchFamily="34" charset="0"/>
              </a:rPr>
              <a:t>Amittai</a:t>
            </a:r>
            <a:r>
              <a:rPr lang="en-US" b="0" dirty="0">
                <a:effectLst/>
                <a:latin typeface="Lucida Grande" panose="020B0600040502020204" pitchFamily="34" charset="0"/>
              </a:rPr>
              <a:t>, the prophet from Gath-</a:t>
            </a:r>
            <a:r>
              <a:rPr lang="en-US" b="0" dirty="0" err="1">
                <a:effectLst/>
                <a:latin typeface="Lucida Grande" panose="020B0600040502020204" pitchFamily="34" charset="0"/>
              </a:rPr>
              <a:t>hepher</a:t>
            </a:r>
            <a:r>
              <a:rPr lang="en-US" b="0" dirty="0">
                <a:effectLst/>
                <a:latin typeface="Lucida Grande" panose="020B06000405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8</a:t>
            </a:fld>
            <a:endParaRPr lang="en-US" dirty="0"/>
          </a:p>
        </p:txBody>
      </p:sp>
    </p:spTree>
    <p:extLst>
      <p:ext uri="{BB962C8B-B14F-4D97-AF65-F5344CB8AC3E}">
        <p14:creationId xmlns:p14="http://schemas.microsoft.com/office/powerpoint/2010/main" val="40780096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82CE1FA-9837-2C46-88E4-9D4E917745A4}" type="slidenum">
              <a:rPr lang="en-US" sz="1200">
                <a:solidFill>
                  <a:srgbClr val="000000"/>
                </a:solidFill>
                <a:latin typeface="Times" charset="0"/>
              </a:rPr>
              <a:pPr eaLnBrk="1" hangingPunct="1"/>
              <a:t>154</a:t>
            </a:fld>
            <a:endParaRPr lang="en-US" sz="1200">
              <a:solidFill>
                <a:srgbClr val="000000"/>
              </a:solidFill>
              <a:latin typeface="Times" charset="0"/>
            </a:endParaRPr>
          </a:p>
        </p:txBody>
      </p:sp>
      <p:sp>
        <p:nvSpPr>
          <p:cNvPr id="408578" name="Rectangle 2"/>
          <p:cNvSpPr>
            <a:spLocks noGrp="1" noRot="1" noChangeAspect="1" noChangeArrowheads="1" noTextEdit="1"/>
          </p:cNvSpPr>
          <p:nvPr>
            <p:ph type="sldImg"/>
          </p:nvPr>
        </p:nvSpPr>
        <p:spPr>
          <a:ln/>
        </p:spPr>
      </p:sp>
      <p:sp>
        <p:nvSpPr>
          <p:cNvPr id="4085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Times New Roman" charset="0"/>
                <a:ea typeface="ＭＳ Ｐゴシック" charset="0"/>
                <a:cs typeface="ＭＳ Ｐゴシック" charset="0"/>
              </a:rPr>
              <a:t>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يهوشبع، أخت أخزيا وزوجة الكاهن يهوياداع. أنقذت يهوشبع حياة ابن أخيها الرضيع يوآش، بمساعدة شجاعة من مرضعته التي لم تذكر اسمها وربته لمدة 6 سنوات في بيت الرب بعيدًا عن أعين القاتلة عثليا. </a:t>
            </a:r>
            <a:endParaRPr lang="en-US" altLang="ja-JP"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Common English Slides-141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Chron-224</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Charts-7</a:t>
            </a:r>
            <a:endParaRPr lang="zh-CN" altLang="en-US"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fld id="{543B44FB-3B01-7F4D-91E0-CD51C8D38640}" type="slidenum">
              <a:rPr lang="en-US" sz="1200">
                <a:solidFill>
                  <a:prstClr val="black"/>
                </a:solidFill>
              </a:rPr>
              <a:pPr/>
              <a:t>170</a:t>
            </a:fld>
            <a:endParaRPr lang="en-US" sz="1200">
              <a:solidFill>
                <a:prstClr val="black"/>
              </a:solidFill>
            </a:endParaRPr>
          </a:p>
        </p:txBody>
      </p:sp>
      <p:sp>
        <p:nvSpPr>
          <p:cNvPr id="521218" name="Rectangle 2"/>
          <p:cNvSpPr>
            <a:spLocks noGrp="1" noRot="1" noChangeAspect="1" noChangeArrowheads="1"/>
          </p:cNvSpPr>
          <p:nvPr>
            <p:ph type="sldImg"/>
          </p:nvPr>
        </p:nvSpPr>
        <p:spPr>
          <a:solidFill>
            <a:srgbClr val="FFFFFF"/>
          </a:solidFill>
          <a:ln/>
        </p:spPr>
      </p:sp>
      <p:sp>
        <p:nvSpPr>
          <p:cNvPr id="521219" name="Rectangle 3"/>
          <p:cNvSpPr>
            <a:spLocks noGrp="1" noChangeArrowheads="1"/>
          </p:cNvSpPr>
          <p:nvPr>
            <p:ph type="body" idx="1"/>
          </p:nvPr>
        </p:nvSpPr>
        <p:spPr>
          <a:solidFill>
            <a:srgbClr val="FFFFFF"/>
          </a:solidFill>
          <a:ln>
            <a:solidFill>
              <a:srgbClr val="000000"/>
            </a:solidFill>
          </a:ln>
        </p:spPr>
        <p:txBody>
          <a:bodyPr/>
          <a:lstStyle/>
          <a:p>
            <a:pPr algn="r" rtl="1"/>
            <a:r>
              <a:rPr lang="ar-SA" dirty="0">
                <a:latin typeface="Times New Roman" charset="0"/>
                <a:ea typeface="ＭＳ Ｐゴシック" charset="0"/>
                <a:cs typeface="ＭＳ Ｐゴシック" charset="0"/>
              </a:rPr>
              <a:t>امتدت الحدود في عهد يربعام الثاني إلى أبعد من الحدود في زمن داود وسليمان، الذي كانت ترسل له سوى الجزية من حماة.</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2"/>
          <p:cNvSpPr>
            <a:spLocks noGrp="1" noRot="1" noChangeAspect="1" noChangeArrowheads="1" noTextEdit="1"/>
          </p:cNvSpPr>
          <p:nvPr>
            <p:ph type="sldImg"/>
          </p:nvPr>
        </p:nvSpPr>
        <p:spPr>
          <a:xfrm>
            <a:off x="1150938" y="692150"/>
            <a:ext cx="4556125" cy="3416300"/>
          </a:xfrm>
          <a:ln/>
        </p:spPr>
      </p:sp>
      <p:sp>
        <p:nvSpPr>
          <p:cNvPr id="3696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lvl="1">
              <a:spcBef>
                <a:spcPts val="1200"/>
              </a:spcBef>
              <a:spcAft>
                <a:spcPts val="300"/>
              </a:spcAft>
            </a:pPr>
            <a:endParaRPr lang="en-US" dirty="0">
              <a:latin typeface="Arial" panose="020B0604020202020204" pitchFamily="34" charset="0"/>
              <a:ea typeface="ＭＳ Ｐゴシック" charset="0"/>
            </a:endParaRPr>
          </a:p>
          <a:p>
            <a:pPr lvl="1" algn="r" rtl="1">
              <a:spcBef>
                <a:spcPts val="1200"/>
              </a:spcBef>
              <a:spcAft>
                <a:spcPts val="300"/>
              </a:spcAft>
            </a:pPr>
            <a:r>
              <a:rPr lang="ar-SA" dirty="0">
                <a:latin typeface="Arial" panose="020B0604020202020204" pitchFamily="34" charset="0"/>
                <a:ea typeface="ＭＳ Ｐゴシック" charset="0"/>
              </a:rPr>
              <a:t>كانت المملكة الشمالية، إسرائيل موجودة لحوالي 200 عامًا. ثم من أقاصي الشمال الشرقي، يرسل الله دينونته في شكل من الآشوريين المرعبين... </a:t>
            </a:r>
            <a:endParaRPr lang="en-US" dirty="0">
              <a:latin typeface="Arial" panose="020B0604020202020204"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rPr>
              <a:pPr eaLnBrk="1" hangingPunct="1"/>
              <a:t>180</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Grp="1" noRot="1" noChangeAspect="1" noChangeArrowheads="1" noTextEdit="1"/>
          </p:cNvSpPr>
          <p:nvPr>
            <p:ph type="sldImg"/>
          </p:nvPr>
        </p:nvSpPr>
        <p:spPr>
          <a:xfrm>
            <a:off x="1150938" y="692150"/>
            <a:ext cx="4556125" cy="3416300"/>
          </a:xfrm>
          <a:ln/>
        </p:spPr>
      </p:sp>
      <p:sp>
        <p:nvSpPr>
          <p:cNvPr id="3717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latin typeface="Arial" panose="020B0604020202020204" pitchFamily="34" charset="0"/>
            </a:endParaRPr>
          </a:p>
          <a:p>
            <a:pPr algn="r" rtl="1"/>
            <a:r>
              <a:rPr lang="ar-SA" dirty="0">
                <a:latin typeface="Arial" panose="020B0604020202020204" pitchFamily="34" charset="0"/>
              </a:rPr>
              <a:t>... الذين اكتسحوا بعيدًا المملكة الشمالية.</a:t>
            </a:r>
          </a:p>
          <a:p>
            <a:pPr algn="r" rtl="1"/>
            <a:r>
              <a:rPr lang="ar-SA" dirty="0">
                <a:latin typeface="Arial" panose="020B0604020202020204" pitchFamily="34" charset="0"/>
              </a:rPr>
              <a:t>أصبح الناس متشتتين – الذين أنهكهم الآشوريون والثقافات الأخرى التي كانت سائدة آنذاك. وعرف هذا باسم الشتات العظيم، أو شتات اليهود.</a:t>
            </a:r>
          </a:p>
          <a:p>
            <a:pPr algn="r" rtl="1"/>
            <a:r>
              <a:rPr lang="ar-SA" dirty="0">
                <a:latin typeface="Arial" panose="020B0604020202020204" pitchFamily="34" charset="0"/>
              </a:rPr>
              <a:t>//// </a:t>
            </a:r>
            <a:r>
              <a:rPr lang="ar-JO" dirty="0">
                <a:latin typeface="Arial" panose="020B0604020202020204" pitchFamily="34" charset="0"/>
              </a:rPr>
              <a:t>  </a:t>
            </a:r>
            <a:r>
              <a:rPr lang="ar-SA" dirty="0">
                <a:latin typeface="Arial" panose="020B0604020202020204" pitchFamily="34" charset="0"/>
              </a:rPr>
              <a:t>   السنة 722 قبل الميلاد. في جميع دراستنا، هناك فقط تاريخان محددان من المفيد تذكرهما. أحدهما هو الاستيلاء على المملكة الشمالية عام 722 قبل الميلاد. لم نعد نسمع مرة أخرى أبدًا عن المملكة الشمالية كشعب متحد. وخلال القرون التالية تشتتوا تدريجيًا في جميع أنحاء العالم. </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a:p>
            <a:r>
              <a:rPr lang="en-US">
                <a:latin typeface="Times New Roman" charset="0"/>
                <a:ea typeface="ＭＳ Ｐゴシック" charset="0"/>
                <a:cs typeface="ＭＳ Ｐゴシック" charset="0"/>
              </a:rPr>
              <a:t>OS-23-Prophets Intro-13</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sz="1200" u="none" strike="noStrike" kern="1200" baseline="0" dirty="0">
                <a:solidFill>
                  <a:schemeClr val="tx1"/>
                </a:solidFill>
                <a:latin typeface="Times New Roman" charset="0"/>
                <a:ea typeface="ＭＳ Ｐゴシック" charset="0"/>
              </a:rPr>
              <a:t>لم يُذكر في سفر الملوك الثاني ما نجده في سفر أخبار الأيام. "يقول المؤرخ أن منسّى بسبب خطاياه أُخذ أسيرًا إلى بابل (2 أخبار الأيام 33: 11) من قبل ملك آشور، على الأغلب آشور بانيبال (669- 626 ق. م). وهناك تاب منسّى عن خطاياه، وسمح الله بنعمته لمنسّى بالعودة إلى أورشليم بعد فترة من السبي (2 أخبار الأيام 33: 12- 13؛ راجع 2 أخبار الأيام 33: 18- 19). بعد عودته أزال الملك العديد من الآلهة الغريبة في يهوذا (2 أخبار الأيام 33: 15- 17). ومع ذلك فقد لطخت خطايا منسّى يهوذا بشدة، ومع ذلك، فحتى الإصلاحات اللاحقة في عهد يوشيّا لم تستطع أن تحول دون دينونة الله (ملوك 23: 26)" (التفسير المعرفي للكتاب المقدس، 1: 580- 81). </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207</a:t>
            </a:fld>
            <a:endParaRPr lang="en-US" dirty="0">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في الحقيقة، توجد توجد كتابات أبوكريفية قصيرة تسجل صلاة منسّى عندما تاب. </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208</a:t>
            </a:fld>
            <a:endParaRPr lang="en-US" dirty="0">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Slide Image Placeholder 1"/>
          <p:cNvSpPr>
            <a:spLocks noGrp="1" noRot="1" noChangeAspect="1"/>
          </p:cNvSpPr>
          <p:nvPr>
            <p:ph type="sldImg"/>
          </p:nvPr>
        </p:nvSpPr>
        <p:spPr>
          <a:ln/>
        </p:spPr>
      </p:sp>
      <p:sp>
        <p:nvSpPr>
          <p:cNvPr id="4454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t>"بعد أن أصبح الملك يوشيا ملكًا وهو بعمر 8 سنوات، قيل أنه "بدأ يطلب من الله" لوحده عندما كان بعمر 16 عامًا. بعد بحثه عن الله لمدة 4 سنوات، قاد الله الملك يوشيا لتطهير مملكته من جميع الآلهة الغريبة. ثم في سن الـ 26 عامًا، قام بتطهير مملكته، وركز جهوده لترميم بيت الرب. وبينما كان الكهنة ينظفون خزانة بيت الرب وجدوا سفر الشريعة." ربما كان هذا الكتاب لفافة من سفر التثنية. </a:t>
            </a:r>
          </a:p>
          <a:p>
            <a:pPr algn="r" rtl="1"/>
            <a:r>
              <a:rPr lang="ar-SA" dirty="0"/>
              <a:t>(</a:t>
            </a:r>
            <a:r>
              <a:rPr lang="en-US" dirty="0"/>
              <a:t>http://sheddinglightonthepath.blogspot.sg/2012/02/complete-revelation.html).</a:t>
            </a:r>
          </a:p>
        </p:txBody>
      </p:sp>
      <p:sp>
        <p:nvSpPr>
          <p:cNvPr id="4454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91403F-BF0B-944B-8D51-41DA4BCCE06C}" type="slidenum">
              <a:rPr lang="en-US" sz="1200">
                <a:solidFill>
                  <a:srgbClr val="000000"/>
                </a:solidFill>
                <a:latin typeface="Arial" panose="020B0604020202020204" pitchFamily="34" charset="0"/>
                <a:cs typeface="Arial" panose="020B0604020202020204" pitchFamily="34" charset="0"/>
              </a:rPr>
              <a:pPr eaLnBrk="1" hangingPunct="1"/>
              <a:t>213</a:t>
            </a:fld>
            <a:endParaRPr lang="en-US" sz="1200" dirty="0">
              <a:solidFill>
                <a:srgbClr val="000000"/>
              </a:solidFill>
              <a:latin typeface="Arial" panose="020B0604020202020204" pitchFamily="34" charset="0"/>
              <a:cs typeface="Arial" panose="020B0604020202020204"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solidFill>
                  <a:srgbClr val="006699"/>
                </a:solidFill>
                <a:effectLst/>
                <a:latin typeface="Helvetica Neue" panose="02000503000000020004" pitchFamily="2" charset="0"/>
              </a:rPr>
              <a:t>2Kings 11:1</a:t>
            </a:r>
            <a:r>
              <a:rPr lang="en-US" b="0" dirty="0">
                <a:effectLst/>
                <a:latin typeface="Lucida Grande" panose="020B0600040502020204" pitchFamily="34" charset="0"/>
              </a:rPr>
              <a:t>    When Athaliah, the mother of King Ahaziah of Judah, learned that her son was dead, she began to destroy the rest of the royal family. </a:t>
            </a:r>
            <a:r>
              <a:rPr lang="en-US" b="0" baseline="30000" dirty="0">
                <a:solidFill>
                  <a:srgbClr val="006699"/>
                </a:solidFill>
                <a:effectLst/>
                <a:latin typeface="Helvetica Neue" panose="02000503000000020004" pitchFamily="2" charset="0"/>
              </a:rPr>
              <a:t>2</a:t>
            </a:r>
            <a:r>
              <a:rPr lang="en-US" b="0" dirty="0">
                <a:effectLst/>
                <a:latin typeface="Lucida Grande" panose="020B0600040502020204" pitchFamily="34" charset="0"/>
              </a:rPr>
              <a:t> But Ahaziah’s sister Jehosheba, the daughter of King Jehoram, took Ahaziah’s infant son, Joash, and stole him away from among the rest of the king’s children, who were about to be killed. She put Joash and his nurse in a bedroom, and they hid him from Athaliah, so the child was not murdered. </a:t>
            </a:r>
            <a:r>
              <a:rPr lang="en-US" b="0" baseline="30000" dirty="0">
                <a:solidFill>
                  <a:srgbClr val="006699"/>
                </a:solidFill>
                <a:effectLst/>
                <a:latin typeface="Helvetica Neue" panose="02000503000000020004" pitchFamily="2" charset="0"/>
              </a:rPr>
              <a:t>3</a:t>
            </a:r>
            <a:r>
              <a:rPr lang="en-US" b="0" dirty="0">
                <a:effectLst/>
                <a:latin typeface="Lucida Grande" panose="020B0600040502020204" pitchFamily="34" charset="0"/>
              </a:rPr>
              <a:t> Joash remained hidden in the Temple of the LORD for six years while Athaliah ruled over the land.</a:t>
            </a:r>
          </a:p>
          <a:p>
            <a:endParaRPr lang="en-US" b="0" dirty="0"/>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9</a:t>
            </a:fld>
            <a:endParaRPr lang="en-US" dirty="0"/>
          </a:p>
        </p:txBody>
      </p:sp>
    </p:spTree>
    <p:extLst>
      <p:ext uri="{BB962C8B-B14F-4D97-AF65-F5344CB8AC3E}">
        <p14:creationId xmlns:p14="http://schemas.microsoft.com/office/powerpoint/2010/main" val="116669016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 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2. التولي: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أخيرًا، في أواخر القرن العشرين، اكتشف عالم اليوم السابع في العهد القديم وليم ثايل (يُلفظ تي – لي) التسلسل الزمني.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التولي أو عدم التولي.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ب. إضافة لما سبق، لعدة مرات، استمر الملك في الحكم بعد تتويج ابنه، ما أدى إلى الوصاية المشتركة – في كل من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ت. في إسرائيل، ولمرتين تنافس ملكان على الحكم في نفس الوقت، و...</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ث.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a:t>
            </a:r>
          </a:p>
          <a:p>
            <a:pPr eaLnBrk="1" hangingPunct="1"/>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157770824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 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2. التولي: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أخيرًا، في أواخر القرن العشرين، اكتشف عالم اليوم السابع في العهد القديم وليم ثايل (يُلفظ تي – لي) التسلسل الزمني.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التولي أو عدم التولي.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ب. إضافة لما سبق، لعدة مرات، استمر الملك في الحكم بعد تتويج ابنه، ما أدى إلى الوصاية المشتركة – في كل من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ت. في إسرائيل، ولمرتين تنافس ملكان على الحكم في نفس الوقت، و...</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ث.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a:t>
            </a:r>
          </a:p>
          <a:p>
            <a:pPr eaLnBrk="1" hangingPunct="1"/>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73139489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r>
              <a:rPr lang="en-US" dirty="0">
                <a:cs typeface="ＭＳ Ｐゴシック" charset="0"/>
              </a:rPr>
              <a:t>OS-24-Jeremiah-36, 234</a:t>
            </a:r>
          </a:p>
          <a:p>
            <a:r>
              <a:rPr lang="en-US" dirty="0">
                <a:cs typeface="ＭＳ Ｐゴシック" charset="0"/>
              </a:rPr>
              <a:t>OS-27-Daniel-98</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2"/>
          <p:cNvSpPr>
            <a:spLocks noGrp="1" noRot="1" noChangeAspect="1" noChangeArrowheads="1" noTextEdit="1"/>
          </p:cNvSpPr>
          <p:nvPr>
            <p:ph type="sldImg"/>
          </p:nvPr>
        </p:nvSpPr>
        <p:spPr>
          <a:xfrm>
            <a:off x="1150938" y="692150"/>
            <a:ext cx="4556125" cy="3416300"/>
          </a:xfrm>
          <a:ln/>
        </p:spPr>
      </p:sp>
      <p:sp>
        <p:nvSpPr>
          <p:cNvPr id="37376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latin typeface="Arial" panose="020B0604020202020204" pitchFamily="34" charset="0"/>
            </a:endParaRPr>
          </a:p>
          <a:p>
            <a:pPr algn="r" rtl="1"/>
            <a:r>
              <a:rPr lang="ar-SA" dirty="0">
                <a:latin typeface="Arial" panose="020B0604020202020204" pitchFamily="34" charset="0"/>
              </a:rPr>
              <a:t>ومع ذلك... تواجه مملكة يهوذا الجنوبية دينونة من نوع مختلف تمامًا. </a:t>
            </a:r>
          </a:p>
          <a:p>
            <a:pPr algn="r" rtl="1"/>
            <a:r>
              <a:rPr lang="ar-SA" dirty="0">
                <a:latin typeface="Arial" panose="020B0604020202020204" pitchFamily="34" charset="0"/>
              </a:rPr>
              <a:t>////       بحلول هذا الوقت تمكن البابليون من هزيمة الآشوريين، ثم...</a:t>
            </a:r>
          </a:p>
          <a:p>
            <a:pPr algn="r" rtl="1"/>
            <a:r>
              <a:rPr lang="ar-SA" dirty="0">
                <a:latin typeface="Arial" panose="020B0604020202020204" pitchFamily="34" charset="0"/>
              </a:rPr>
              <a:t>////       يوجه الملك البابلي نبوخدنصر اهتمامه نحو يهوذا، تلك المملكة الجنوبية المتبقية. </a:t>
            </a:r>
            <a:endParaRPr lang="en-US" dirty="0">
              <a:latin typeface="Arial" panose="020B0604020202020204"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2"/>
          <p:cNvSpPr>
            <a:spLocks noGrp="1" noRot="1" noChangeAspect="1" noChangeArrowheads="1" noTextEdit="1"/>
          </p:cNvSpPr>
          <p:nvPr>
            <p:ph type="sldImg"/>
          </p:nvPr>
        </p:nvSpPr>
        <p:spPr>
          <a:xfrm>
            <a:off x="1150938" y="692150"/>
            <a:ext cx="4556125" cy="3416300"/>
          </a:xfrm>
          <a:ln/>
        </p:spPr>
      </p:sp>
      <p:sp>
        <p:nvSpPr>
          <p:cNvPr id="37785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latin typeface="Arial" panose="020B0604020202020204" pitchFamily="34" charset="0"/>
            </a:endParaRPr>
          </a:p>
          <a:p>
            <a:pPr algn="r" rtl="1"/>
            <a:r>
              <a:rPr lang="ar-SA" dirty="0">
                <a:latin typeface="Arial" panose="020B0604020202020204" pitchFamily="34" charset="0"/>
              </a:rPr>
              <a:t>ثم، خلال الهجوم الرهيب عام 586 قبل الميلاد، قامت يهوذا، بنفسها،</a:t>
            </a:r>
          </a:p>
          <a:p>
            <a:pPr algn="r" rtl="1"/>
            <a:r>
              <a:rPr lang="ar-SA" dirty="0">
                <a:latin typeface="Arial" panose="020B0604020202020204" pitchFamily="34" charset="0"/>
              </a:rPr>
              <a:t>////      مواجهة غزو البابليين تحت قيادة الملك نبوخدنصر. وتم تدمير أورشليم بكاملها – بما في ذلك هيكل سليمان العظيم على يد البابليين. هذا هو التاريخ المحدد الثاني والمهم الذي يجب تذكره... 586 قبل الميلاد.</a:t>
            </a:r>
          </a:p>
          <a:p>
            <a:pPr algn="r" rtl="1"/>
            <a:r>
              <a:rPr lang="ar-SA" dirty="0">
                <a:latin typeface="Arial" panose="020B0604020202020204" pitchFamily="34" charset="0"/>
              </a:rPr>
              <a:t>////      أخذت مملكة يهوذا الجنوبية بعيدا ًإلى السبي البابلي الشهير، ويسمى أحيانًا النفي. </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OS-12-2Kings-219</a:t>
            </a:r>
          </a:p>
          <a:p>
            <a:r>
              <a:rPr lang="en-US" dirty="0">
                <a:cs typeface="ＭＳ Ｐゴシック" charset="0"/>
              </a:rPr>
              <a:t>OS-14-2Chron-282</a:t>
            </a:r>
          </a:p>
          <a:p>
            <a:r>
              <a:rPr lang="en-US" dirty="0">
                <a:cs typeface="ＭＳ Ｐゴシック" charset="0"/>
              </a:rPr>
              <a:t>OS-24-Jeremiah-37, 212, 236</a:t>
            </a:r>
          </a:p>
          <a:p>
            <a:r>
              <a:rPr lang="en-US" dirty="0">
                <a:cs typeface="ＭＳ Ｐゴシック" charset="0"/>
              </a:rPr>
              <a:t>OS-27-Daniel-105</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369D458-348D-E749-82C3-BE729BBBD5A0}" type="slidenum">
              <a:rPr lang="en-US" sz="1200">
                <a:solidFill>
                  <a:srgbClr val="000000"/>
                </a:solidFill>
                <a:latin typeface="Times" charset="0"/>
              </a:rPr>
              <a:pPr eaLnBrk="1" hangingPunct="1"/>
              <a:t>224</a:t>
            </a:fld>
            <a:endParaRPr lang="en-US" sz="1200">
              <a:solidFill>
                <a:srgbClr val="000000"/>
              </a:solidFill>
              <a:latin typeface="Times"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OS-12-2Kings-220</a:t>
            </a:r>
          </a:p>
          <a:p>
            <a:r>
              <a:rPr lang="en-US" dirty="0">
                <a:cs typeface="ＭＳ Ｐゴシック" charset="0"/>
              </a:rPr>
              <a:t>OS-14-2Chron-283</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2"/>
          <p:cNvSpPr>
            <a:spLocks noGrp="1" noRot="1" noChangeAspect="1" noChangeArrowheads="1" noTextEdit="1"/>
          </p:cNvSpPr>
          <p:nvPr>
            <p:ph type="sldImg"/>
          </p:nvPr>
        </p:nvSpPr>
        <p:spPr>
          <a:xfrm>
            <a:off x="1150938" y="692150"/>
            <a:ext cx="4556125" cy="3416300"/>
          </a:xfrm>
          <a:ln/>
        </p:spPr>
      </p:sp>
      <p:sp>
        <p:nvSpPr>
          <p:cNvPr id="37581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في يهوذا... عندما كان هناك قليل من الملوك الصالحين... استمرت تلك المملكة لمدة 150 عامًا تقريبًا – أو لفترة إجمالية لغاية 350 عامًا بعد الانفصال الوطني.</a:t>
            </a:r>
            <a:endParaRPr lang="en-US" dirty="0">
              <a:latin typeface="Arial" panose="020B0604020202020204"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Calibri" charset="0"/>
                <a:cs typeface="ＭＳ Ｐゴシック" charset="0"/>
              </a:rPr>
              <a:t>تظهر هذه الشريحة الترحيلات الستة لنبوخدنصر إلى بابل. كانت عملية الترحيل عام 597 قبل الميلاد هي الثالثة من عملية الترحيلات الستة والأولى من عمليتي الترحيل الرئيسيتين، مع ترحيل 10000 شخص. </a:t>
            </a:r>
            <a:endParaRPr lang="en-US" dirty="0">
              <a:latin typeface="Calibri"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just" rtl="1">
              <a:spcBef>
                <a:spcPts val="0"/>
              </a:spcBef>
              <a:spcAft>
                <a:spcPts val="0"/>
              </a:spcAft>
            </a:pPr>
            <a:r>
              <a:rPr lang="ar-JO" sz="1800" u="none" strike="noStrike" dirty="0">
                <a:solidFill>
                  <a:srgbClr val="000000"/>
                </a:solidFill>
                <a:effectLst/>
                <a:latin typeface="Arial" panose="020B0604020202020204" pitchFamily="34" charset="0"/>
              </a:rPr>
              <a:t>في عام 539 ق. م. في أثناء حُكْمِ داريوس، قرأ دانيال الكلام الوارد في إرميا 25: 11-12 الذي حدَّد فترة السبي بـِ 70 سنةً (605-536 ق.م.)، أو بكلماتٍ أُخرى، بعْدَ ثلاث سنواتٍ فقط (دانيال 9: 1-2). ولكن توجد طريقةٌ أُخرى للنظر إلى السبعين عامًا وهي أنَّ الهيكل كان في حالة خرابٍ من عام 586 ق. م. حتَّى 516 ق. م. وهي السنة التي اكتمل فيها بناءُ الهيكل الثاني.</a:t>
            </a:r>
            <a:endParaRPr lang="ar-JO" dirty="0">
              <a:effectLst/>
            </a:endParaRPr>
          </a:p>
          <a:p>
            <a:pPr algn="just" rtl="1">
              <a:spcBef>
                <a:spcPts val="0"/>
              </a:spcBef>
              <a:spcAft>
                <a:spcPts val="0"/>
              </a:spcAft>
            </a:pPr>
            <a:r>
              <a:rPr lang="ar-JO" sz="1800" u="none" strike="noStrike" dirty="0">
                <a:solidFill>
                  <a:srgbClr val="000000"/>
                </a:solidFill>
                <a:effectLst/>
                <a:latin typeface="Arial" panose="020B0604020202020204" pitchFamily="34" charset="0"/>
              </a:rPr>
              <a:t>لا يخبرنا إرميا بالتحديد عن السنة التي بدأ بها السبي (الذي دام 70 عامًا) والسنة التي انتهى بها.</a:t>
            </a:r>
            <a:endParaRPr lang="ar-JO" dirty="0">
              <a:effectLst/>
            </a:endParaRPr>
          </a:p>
          <a:p>
            <a:pPr algn="just" rtl="1">
              <a:spcBef>
                <a:spcPts val="0"/>
              </a:spcBef>
              <a:spcAft>
                <a:spcPts val="0"/>
              </a:spcAft>
            </a:pPr>
            <a:r>
              <a:rPr lang="ar-JO" sz="1800" u="none" strike="noStrike" dirty="0">
                <a:solidFill>
                  <a:srgbClr val="000000"/>
                </a:solidFill>
                <a:effectLst/>
                <a:latin typeface="Arial" panose="020B0604020202020204" pitchFamily="34" charset="0"/>
              </a:rPr>
              <a:t>ولكن يمكننا في الواقع تحديد ذلك بطريقتين- إمَّا أنَّه كان يقصد أنَّ سبي الشعب بدأ من سبي دانيال (605 ق. م.) إلى سنة عودة الشعب كلِّه (في عام 536 ق. م.)، وإمَّا أنَّ المقصود هو سبي الهيكل من سنة تدميره في 586 ق. م. إلى سنة إعادة بنائه في 516 ق. م.</a:t>
            </a:r>
            <a:endParaRPr lang="ar-JO" dirty="0">
              <a:effectLst/>
            </a:endParaRPr>
          </a:p>
          <a:p>
            <a:endParaRPr lang="ar-JO" dirty="0">
              <a:latin typeface="Arial" panose="020B0604020202020204" pitchFamily="34"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rPr>
              <a:t>BE-27-Daniel-89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OS-14-2Chron-287</a:t>
            </a:r>
          </a:p>
          <a:p>
            <a:r>
              <a:rPr lang="en-US" dirty="0">
                <a:cs typeface="ＭＳ Ｐゴシック" charset="0"/>
              </a:rPr>
              <a:t>OS-15-Ezra-14</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OS-Esther</a:t>
            </a:r>
          </a:p>
          <a:p>
            <a:r>
              <a:rPr lang="en-US" b="0" dirty="0">
                <a:latin typeface="Times New Roman" charset="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extLst>
      <p:ext uri="{BB962C8B-B14F-4D97-AF65-F5344CB8AC3E}">
        <p14:creationId xmlns:p14="http://schemas.microsoft.com/office/powerpoint/2010/main" val="21072033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2" Type="http://schemas.openxmlformats.org/officeDocument/2006/relationships/slideMaster" Target="../slideMasters/slideMaster37.xml"/><Relationship Id="rId1" Type="http://schemas.openxmlformats.org/officeDocument/2006/relationships/themeOverride" Target="../theme/themeOverride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pPr>
                <a:defRPr/>
              </a:pPr>
              <a:t>‹#›</a:t>
            </a:fld>
            <a:endParaRPr lang="en-GB" dirty="0"/>
          </a:p>
        </p:txBody>
      </p:sp>
    </p:spTree>
    <p:extLst>
      <p:ext uri="{BB962C8B-B14F-4D97-AF65-F5344CB8AC3E}">
        <p14:creationId xmlns:p14="http://schemas.microsoft.com/office/powerpoint/2010/main" val="11796110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pPr>
                <a:defRPr/>
              </a:pPr>
              <a:t>‹#›</a:t>
            </a:fld>
            <a:endParaRPr lang="en-GB" dirty="0"/>
          </a:p>
        </p:txBody>
      </p:sp>
    </p:spTree>
    <p:extLst>
      <p:ext uri="{BB962C8B-B14F-4D97-AF65-F5344CB8AC3E}">
        <p14:creationId xmlns:p14="http://schemas.microsoft.com/office/powerpoint/2010/main" val="317252602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C78F7F02-B1F5-634F-AD2E-AB8A202B557D}" type="slidenum">
              <a:rPr lang="en-US" smtClean="0"/>
              <a:pPr>
                <a:defRPr/>
              </a:pPr>
              <a:t>‹#›</a:t>
            </a:fld>
            <a:endParaRPr lang="en-US" dirty="0"/>
          </a:p>
        </p:txBody>
      </p:sp>
    </p:spTree>
    <p:extLst>
      <p:ext uri="{BB962C8B-B14F-4D97-AF65-F5344CB8AC3E}">
        <p14:creationId xmlns:p14="http://schemas.microsoft.com/office/powerpoint/2010/main" val="40504684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4D8E54E9-5CB9-2F40-8BB5-02D822B1F313}" type="slidenum">
              <a:rPr lang="en-US" smtClean="0"/>
              <a:pPr>
                <a:defRPr/>
              </a:pPr>
              <a:t>‹#›</a:t>
            </a:fld>
            <a:endParaRPr lang="en-US" dirty="0"/>
          </a:p>
        </p:txBody>
      </p:sp>
    </p:spTree>
    <p:extLst>
      <p:ext uri="{BB962C8B-B14F-4D97-AF65-F5344CB8AC3E}">
        <p14:creationId xmlns:p14="http://schemas.microsoft.com/office/powerpoint/2010/main" val="18060081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0B977C1B-061C-084F-A8AD-B5180391C182}" type="slidenum">
              <a:rPr lang="en-US" smtClean="0"/>
              <a:pPr>
                <a:defRPr/>
              </a:pPr>
              <a:t>‹#›</a:t>
            </a:fld>
            <a:endParaRPr lang="en-US" dirty="0"/>
          </a:p>
        </p:txBody>
      </p:sp>
    </p:spTree>
    <p:extLst>
      <p:ext uri="{BB962C8B-B14F-4D97-AF65-F5344CB8AC3E}">
        <p14:creationId xmlns:p14="http://schemas.microsoft.com/office/powerpoint/2010/main" val="382789736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961F14AF-EAE7-7849-BAE9-93D0561A88B2}" type="slidenum">
              <a:rPr lang="en-US" smtClean="0"/>
              <a:pPr>
                <a:defRPr/>
              </a:pPr>
              <a:t>‹#›</a:t>
            </a:fld>
            <a:endParaRPr lang="en-US" dirty="0"/>
          </a:p>
        </p:txBody>
      </p:sp>
    </p:spTree>
    <p:extLst>
      <p:ext uri="{BB962C8B-B14F-4D97-AF65-F5344CB8AC3E}">
        <p14:creationId xmlns:p14="http://schemas.microsoft.com/office/powerpoint/2010/main" val="199232400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4703070-BF25-134B-A0F8-01444B98B520}" type="slidenum">
              <a:rPr lang="en-US" smtClean="0"/>
              <a:pPr>
                <a:defRPr/>
              </a:pPr>
              <a:t>‹#›</a:t>
            </a:fld>
            <a:endParaRPr lang="en-US" dirty="0"/>
          </a:p>
        </p:txBody>
      </p:sp>
    </p:spTree>
    <p:extLst>
      <p:ext uri="{BB962C8B-B14F-4D97-AF65-F5344CB8AC3E}">
        <p14:creationId xmlns:p14="http://schemas.microsoft.com/office/powerpoint/2010/main" val="327496236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1411970-C150-3A44-A20F-8250105E9202}" type="slidenum">
              <a:rPr lang="en-US" smtClean="0"/>
              <a:pPr>
                <a:defRPr/>
              </a:pPr>
              <a:t>‹#›</a:t>
            </a:fld>
            <a:endParaRPr lang="en-US" dirty="0"/>
          </a:p>
        </p:txBody>
      </p:sp>
    </p:spTree>
    <p:extLst>
      <p:ext uri="{BB962C8B-B14F-4D97-AF65-F5344CB8AC3E}">
        <p14:creationId xmlns:p14="http://schemas.microsoft.com/office/powerpoint/2010/main" val="11095108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AD7DECA0-2CD7-9B41-9418-37F876596E55}" type="slidenum">
              <a:rPr lang="en-US" smtClean="0"/>
              <a:pPr>
                <a:defRPr/>
              </a:pPr>
              <a:t>‹#›</a:t>
            </a:fld>
            <a:endParaRPr lang="en-US" dirty="0"/>
          </a:p>
        </p:txBody>
      </p:sp>
    </p:spTree>
    <p:extLst>
      <p:ext uri="{BB962C8B-B14F-4D97-AF65-F5344CB8AC3E}">
        <p14:creationId xmlns:p14="http://schemas.microsoft.com/office/powerpoint/2010/main" val="23229425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E68D101-C0FD-C94D-99EA-81FC67D59F80}" type="slidenum">
              <a:rPr lang="en-US" smtClean="0"/>
              <a:pPr>
                <a:defRPr/>
              </a:pPr>
              <a:t>‹#›</a:t>
            </a:fld>
            <a:endParaRPr lang="en-US" dirty="0"/>
          </a:p>
        </p:txBody>
      </p:sp>
    </p:spTree>
    <p:extLst>
      <p:ext uri="{BB962C8B-B14F-4D97-AF65-F5344CB8AC3E}">
        <p14:creationId xmlns:p14="http://schemas.microsoft.com/office/powerpoint/2010/main" val="3401346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9456F63-F88C-3340-915A-BC8DF0528517}" type="slidenum">
              <a:rPr lang="en-US" smtClean="0"/>
              <a:pPr>
                <a:defRPr/>
              </a:pPr>
              <a:t>‹#›</a:t>
            </a:fld>
            <a:endParaRPr lang="en-US" dirty="0"/>
          </a:p>
        </p:txBody>
      </p:sp>
    </p:spTree>
    <p:extLst>
      <p:ext uri="{BB962C8B-B14F-4D97-AF65-F5344CB8AC3E}">
        <p14:creationId xmlns:p14="http://schemas.microsoft.com/office/powerpoint/2010/main" val="153213602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70F7579A-B12A-A542-A2DB-B5008E5D0B37}" type="slidenum">
              <a:rPr lang="en-US" smtClean="0"/>
              <a:pPr>
                <a:defRPr/>
              </a:pPr>
              <a:t>‹#›</a:t>
            </a:fld>
            <a:endParaRPr lang="en-US" dirty="0"/>
          </a:p>
        </p:txBody>
      </p:sp>
    </p:spTree>
    <p:extLst>
      <p:ext uri="{BB962C8B-B14F-4D97-AF65-F5344CB8AC3E}">
        <p14:creationId xmlns:p14="http://schemas.microsoft.com/office/powerpoint/2010/main" val="3260237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pPr>
                <a:defRPr/>
              </a:pPr>
              <a:t>‹#›</a:t>
            </a:fld>
            <a:endParaRPr lang="en-GB" dirty="0"/>
          </a:p>
        </p:txBody>
      </p:sp>
    </p:spTree>
    <p:extLst>
      <p:ext uri="{BB962C8B-B14F-4D97-AF65-F5344CB8AC3E}">
        <p14:creationId xmlns:p14="http://schemas.microsoft.com/office/powerpoint/2010/main" val="141483411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179286356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91288116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11845429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323533242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335975646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132789495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70445008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360667601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22486449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25493596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pPr>
                <a:defRPr/>
              </a:pPr>
              <a:t>‹#›</a:t>
            </a:fld>
            <a:endParaRPr lang="en-GB" dirty="0"/>
          </a:p>
        </p:txBody>
      </p:sp>
    </p:spTree>
    <p:extLst>
      <p:ext uri="{BB962C8B-B14F-4D97-AF65-F5344CB8AC3E}">
        <p14:creationId xmlns:p14="http://schemas.microsoft.com/office/powerpoint/2010/main" val="109902285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46958516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142627105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116584917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163936171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214896769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241294037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13088446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285896982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39527837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159047298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pPr>
                <a:defRPr/>
              </a:pPr>
              <a:t>‹#›</a:t>
            </a:fld>
            <a:endParaRPr lang="en-GB" dirty="0"/>
          </a:p>
        </p:txBody>
      </p:sp>
    </p:spTree>
    <p:extLst>
      <p:ext uri="{BB962C8B-B14F-4D97-AF65-F5344CB8AC3E}">
        <p14:creationId xmlns:p14="http://schemas.microsoft.com/office/powerpoint/2010/main" val="122072867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322664958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26268627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ＭＳ Ｐゴシック" pitchFamily="34" charset="-128"/>
                <a:cs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ＭＳ Ｐゴシック" pitchFamily="34" charset="-128"/>
                <a:cs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Geneva" charset="0"/>
              </a:defRPr>
            </a:lvl1pPr>
          </a:lstStyle>
          <a:p>
            <a:pPr>
              <a:defRPr/>
            </a:pPr>
            <a:fld id="{483ADB43-07D0-3E41-B8C3-94CD5DC30F9B}" type="slidenum">
              <a:rPr lang="en-US" smtClean="0"/>
              <a:pPr>
                <a:defRPr/>
              </a:pPr>
              <a:t>‹#›</a:t>
            </a:fld>
            <a:endParaRPr lang="en-US" dirty="0"/>
          </a:p>
        </p:txBody>
      </p:sp>
    </p:spTree>
    <p:extLst>
      <p:ext uri="{BB962C8B-B14F-4D97-AF65-F5344CB8AC3E}">
        <p14:creationId xmlns:p14="http://schemas.microsoft.com/office/powerpoint/2010/main" val="166289879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520FFD6-CE6B-4B4C-8D87-A73AA9540B55}" type="slidenum">
              <a:rPr lang="en-US" smtClean="0"/>
              <a:pPr>
                <a:defRPr/>
              </a:pPr>
              <a:t>‹#›</a:t>
            </a:fld>
            <a:endParaRPr lang="en-US" dirty="0"/>
          </a:p>
        </p:txBody>
      </p:sp>
    </p:spTree>
    <p:extLst>
      <p:ext uri="{BB962C8B-B14F-4D97-AF65-F5344CB8AC3E}">
        <p14:creationId xmlns:p14="http://schemas.microsoft.com/office/powerpoint/2010/main" val="234566710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142A05BA-5FE4-A44E-A623-5AB6C5642D7A}" type="slidenum">
              <a:rPr lang="en-US" smtClean="0"/>
              <a:pPr>
                <a:defRPr/>
              </a:pPr>
              <a:t>‹#›</a:t>
            </a:fld>
            <a:endParaRPr lang="en-US" dirty="0"/>
          </a:p>
        </p:txBody>
      </p:sp>
    </p:spTree>
    <p:extLst>
      <p:ext uri="{BB962C8B-B14F-4D97-AF65-F5344CB8AC3E}">
        <p14:creationId xmlns:p14="http://schemas.microsoft.com/office/powerpoint/2010/main" val="79769786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11E44FC7-FF5C-D347-9F64-098F3879094B}" type="slidenum">
              <a:rPr lang="en-US" smtClean="0"/>
              <a:pPr>
                <a:defRPr/>
              </a:pPr>
              <a:t>‹#›</a:t>
            </a:fld>
            <a:endParaRPr lang="en-US" dirty="0"/>
          </a:p>
        </p:txBody>
      </p:sp>
    </p:spTree>
    <p:extLst>
      <p:ext uri="{BB962C8B-B14F-4D97-AF65-F5344CB8AC3E}">
        <p14:creationId xmlns:p14="http://schemas.microsoft.com/office/powerpoint/2010/main" val="40986200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23C72218-7040-0F4C-8960-CEB669A0C804}" type="slidenum">
              <a:rPr lang="en-US" smtClean="0"/>
              <a:pPr>
                <a:defRPr/>
              </a:pPr>
              <a:t>‹#›</a:t>
            </a:fld>
            <a:endParaRPr lang="en-US" dirty="0"/>
          </a:p>
        </p:txBody>
      </p:sp>
    </p:spTree>
    <p:extLst>
      <p:ext uri="{BB962C8B-B14F-4D97-AF65-F5344CB8AC3E}">
        <p14:creationId xmlns:p14="http://schemas.microsoft.com/office/powerpoint/2010/main" val="81534874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E0341C2-B7A5-C242-B0A6-EDE2A22E58A7}" type="slidenum">
              <a:rPr lang="en-US" smtClean="0"/>
              <a:pPr>
                <a:defRPr/>
              </a:pPr>
              <a:t>‹#›</a:t>
            </a:fld>
            <a:endParaRPr lang="en-US" dirty="0"/>
          </a:p>
        </p:txBody>
      </p:sp>
    </p:spTree>
    <p:extLst>
      <p:ext uri="{BB962C8B-B14F-4D97-AF65-F5344CB8AC3E}">
        <p14:creationId xmlns:p14="http://schemas.microsoft.com/office/powerpoint/2010/main" val="381009920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E7E999-D6E1-534C-A996-10163FAECD6D}" type="slidenum">
              <a:rPr lang="en-US" smtClean="0"/>
              <a:pPr>
                <a:defRPr/>
              </a:pPr>
              <a:t>‹#›</a:t>
            </a:fld>
            <a:endParaRPr lang="en-US" dirty="0"/>
          </a:p>
        </p:txBody>
      </p:sp>
    </p:spTree>
    <p:extLst>
      <p:ext uri="{BB962C8B-B14F-4D97-AF65-F5344CB8AC3E}">
        <p14:creationId xmlns:p14="http://schemas.microsoft.com/office/powerpoint/2010/main" val="296499504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ECE1AFE-9EE6-4D46-8009-C3C76607255D}" type="slidenum">
              <a:rPr lang="en-US" smtClean="0"/>
              <a:pPr>
                <a:defRPr/>
              </a:pPr>
              <a:t>‹#›</a:t>
            </a:fld>
            <a:endParaRPr lang="en-US" dirty="0"/>
          </a:p>
        </p:txBody>
      </p:sp>
    </p:spTree>
    <p:extLst>
      <p:ext uri="{BB962C8B-B14F-4D97-AF65-F5344CB8AC3E}">
        <p14:creationId xmlns:p14="http://schemas.microsoft.com/office/powerpoint/2010/main" val="11451248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pPr>
                <a:defRPr/>
              </a:pPr>
              <a:t>‹#›</a:t>
            </a:fld>
            <a:endParaRPr lang="en-GB" dirty="0"/>
          </a:p>
        </p:txBody>
      </p:sp>
    </p:spTree>
    <p:extLst>
      <p:ext uri="{BB962C8B-B14F-4D97-AF65-F5344CB8AC3E}">
        <p14:creationId xmlns:p14="http://schemas.microsoft.com/office/powerpoint/2010/main" val="351899296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7D5FBAE-7471-C34C-B29E-81CC776A8D7B}" type="slidenum">
              <a:rPr lang="en-US" smtClean="0"/>
              <a:pPr>
                <a:defRPr/>
              </a:pPr>
              <a:t>‹#›</a:t>
            </a:fld>
            <a:endParaRPr lang="en-US" dirty="0"/>
          </a:p>
        </p:txBody>
      </p:sp>
    </p:spTree>
    <p:extLst>
      <p:ext uri="{BB962C8B-B14F-4D97-AF65-F5344CB8AC3E}">
        <p14:creationId xmlns:p14="http://schemas.microsoft.com/office/powerpoint/2010/main" val="125007359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BF0A72E-CC03-D04D-A13B-986BC4AB7D33}" type="slidenum">
              <a:rPr lang="en-US" smtClean="0"/>
              <a:pPr>
                <a:defRPr/>
              </a:pPr>
              <a:t>‹#›</a:t>
            </a:fld>
            <a:endParaRPr lang="en-US" dirty="0"/>
          </a:p>
        </p:txBody>
      </p:sp>
    </p:spTree>
    <p:extLst>
      <p:ext uri="{BB962C8B-B14F-4D97-AF65-F5344CB8AC3E}">
        <p14:creationId xmlns:p14="http://schemas.microsoft.com/office/powerpoint/2010/main" val="314144159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B61F503-5B06-C442-995E-646852496C55}" type="slidenum">
              <a:rPr lang="en-US" smtClean="0"/>
              <a:pPr>
                <a:defRPr/>
              </a:pPr>
              <a:t>‹#›</a:t>
            </a:fld>
            <a:endParaRPr lang="en-US" dirty="0"/>
          </a:p>
        </p:txBody>
      </p:sp>
    </p:spTree>
    <p:extLst>
      <p:ext uri="{BB962C8B-B14F-4D97-AF65-F5344CB8AC3E}">
        <p14:creationId xmlns:p14="http://schemas.microsoft.com/office/powerpoint/2010/main" val="105153902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EEE5EF0-3AB8-2F48-B452-6D31578DBEB0}" type="slidenum">
              <a:rPr lang="en-US" smtClean="0"/>
              <a:pPr>
                <a:defRPr/>
              </a:pPr>
              <a:t>‹#›</a:t>
            </a:fld>
            <a:endParaRPr lang="en-US" dirty="0"/>
          </a:p>
        </p:txBody>
      </p:sp>
    </p:spTree>
    <p:extLst>
      <p:ext uri="{BB962C8B-B14F-4D97-AF65-F5344CB8AC3E}">
        <p14:creationId xmlns:p14="http://schemas.microsoft.com/office/powerpoint/2010/main" val="418007566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337442470"/>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26030712"/>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1784291450"/>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0415970"/>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52830071"/>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2464548110"/>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pPr>
                <a:defRPr/>
              </a:pPr>
              <a:t>‹#›</a:t>
            </a:fld>
            <a:endParaRPr lang="en-GB" dirty="0"/>
          </a:p>
        </p:txBody>
      </p:sp>
    </p:spTree>
    <p:extLst>
      <p:ext uri="{BB962C8B-B14F-4D97-AF65-F5344CB8AC3E}">
        <p14:creationId xmlns:p14="http://schemas.microsoft.com/office/powerpoint/2010/main" val="106608509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0256858"/>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367641851"/>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112890834"/>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850561394"/>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3237145"/>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10/14/25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1104687853"/>
      </p:ext>
    </p:extLst>
  </p:cSld>
  <p:clrMapOvr>
    <a:overrideClrMapping bg1="lt1" tx1="dk1" bg2="lt2" tx2="dk2" accent1="accent1" accent2="accent2" accent3="accent3" accent4="accent4" accent5="accent5" accent6="accent6" hlink="hlink" folHlink="folHlink"/>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10/14/25</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3005619661"/>
      </p:ext>
    </p:extLst>
  </p:cSld>
  <p:clrMapOvr>
    <a:overrideClrMapping bg1="lt1" tx1="dk1" bg2="lt2" tx2="dk2" accent1="accent1" accent2="accent2" accent3="accent3" accent4="accent4" accent5="accent5" accent6="accent6" hlink="hlink" folHlink="folHlink"/>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10/14/25</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1523176852"/>
      </p:ext>
    </p:extLst>
  </p:cSld>
  <p:clrMapOvr>
    <a:overrideClrMapping bg1="lt1" tx1="dk1" bg2="lt2" tx2="dk2" accent1="accent1" accent2="accent2" accent3="accent3" accent4="accent4" accent5="accent5" accent6="accent6" hlink="hlink" folHlink="folHlink"/>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10/14/25</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3971104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10/14/25</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5280325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pPr>
                <a:defRPr/>
              </a:pPr>
              <a:t>‹#›</a:t>
            </a:fld>
            <a:endParaRPr lang="en-GB" dirty="0"/>
          </a:p>
        </p:txBody>
      </p:sp>
    </p:spTree>
    <p:extLst>
      <p:ext uri="{BB962C8B-B14F-4D97-AF65-F5344CB8AC3E}">
        <p14:creationId xmlns:p14="http://schemas.microsoft.com/office/powerpoint/2010/main" val="267691533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dirty="0"/>
              <a:t>Click icon to add picture</a:t>
            </a:r>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dirty="0"/>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25338310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10/14/25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2763013690"/>
      </p:ext>
    </p:extLst>
  </p:cSld>
  <p:clrMapOvr>
    <a:overrideClrMapping bg1="lt1" tx1="dk1" bg2="lt2" tx2="dk2" accent1="accent1" accent2="accent2" accent3="accent3" accent4="accent4" accent5="accent5" accent6="accent6" hlink="hlink" folHlink="folHlink"/>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10/14/25</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401852038"/>
      </p:ext>
    </p:extLst>
  </p:cSld>
  <p:clrMapOvr>
    <a:overrideClrMapping bg1="lt1" tx1="dk1" bg2="lt2" tx2="dk2" accent1="accent1" accent2="accent2" accent3="accent3" accent4="accent4" accent5="accent5" accent6="accent6" hlink="hlink" folHlink="folHlink"/>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dirty="0"/>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10/14/25</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1256943736"/>
      </p:ext>
    </p:extLst>
  </p:cSld>
  <p:clrMapOvr>
    <a:overrideClrMapping bg1="lt1" tx1="dk1" bg2="lt2" tx2="dk2" accent1="accent1" accent2="accent2" accent3="accent3" accent4="accent4" accent5="accent5" accent6="accent6" hlink="hlink" folHlink="folHlink"/>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029B9017-75C7-5646-8F85-67BBA2404FCB}" type="datetime1">
              <a:rPr lang="en-US"/>
              <a:pPr>
                <a:defRPr/>
              </a:pPr>
              <a:t>10/14/25</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5ECD23ED-FC7A-6F4B-BCB9-4526E1E0E9DA}" type="slidenum">
              <a:rPr lang="en-US"/>
              <a:pPr>
                <a:defRPr/>
              </a:pPr>
              <a:t>‹#›</a:t>
            </a:fld>
            <a:endParaRPr lang="en-US"/>
          </a:p>
        </p:txBody>
      </p:sp>
    </p:spTree>
    <p:extLst>
      <p:ext uri="{BB962C8B-B14F-4D97-AF65-F5344CB8AC3E}">
        <p14:creationId xmlns:p14="http://schemas.microsoft.com/office/powerpoint/2010/main" val="3268726914"/>
      </p:ext>
    </p:extLst>
  </p:cSld>
  <p:clrMapOvr>
    <a:overrideClrMapping bg1="lt1" tx1="dk1" bg2="lt2" tx2="dk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9AFB270-133D-6A4B-BC96-10D7F320DDD9}" type="slidenum">
              <a:rPr lang="en-US" smtClean="0"/>
              <a:pPr>
                <a:defRPr/>
              </a:pPr>
              <a:t>‹#›</a:t>
            </a:fld>
            <a:endParaRPr lang="en-US" dirty="0"/>
          </a:p>
        </p:txBody>
      </p:sp>
    </p:spTree>
    <p:extLst>
      <p:ext uri="{BB962C8B-B14F-4D97-AF65-F5344CB8AC3E}">
        <p14:creationId xmlns:p14="http://schemas.microsoft.com/office/powerpoint/2010/main" val="40140147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FE7715-AD9D-B74F-9EAB-AA96D18D4781}" type="slidenum">
              <a:rPr lang="en-US" smtClean="0"/>
              <a:pPr>
                <a:defRPr/>
              </a:pPr>
              <a:t>‹#›</a:t>
            </a:fld>
            <a:endParaRPr lang="en-US" dirty="0"/>
          </a:p>
        </p:txBody>
      </p:sp>
    </p:spTree>
    <p:extLst>
      <p:ext uri="{BB962C8B-B14F-4D97-AF65-F5344CB8AC3E}">
        <p14:creationId xmlns:p14="http://schemas.microsoft.com/office/powerpoint/2010/main" val="33298525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83EBEF-AD38-6743-8A09-CE4992087D83}" type="slidenum">
              <a:rPr lang="en-US" smtClean="0"/>
              <a:pPr>
                <a:defRPr/>
              </a:pPr>
              <a:t>‹#›</a:t>
            </a:fld>
            <a:endParaRPr lang="en-US" dirty="0"/>
          </a:p>
        </p:txBody>
      </p:sp>
    </p:spTree>
    <p:extLst>
      <p:ext uri="{BB962C8B-B14F-4D97-AF65-F5344CB8AC3E}">
        <p14:creationId xmlns:p14="http://schemas.microsoft.com/office/powerpoint/2010/main" val="92673649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CD7CAA-A4DE-E74A-8D9B-625847A5601C}" type="slidenum">
              <a:rPr lang="en-US" smtClean="0"/>
              <a:pPr>
                <a:defRPr/>
              </a:pPr>
              <a:t>‹#›</a:t>
            </a:fld>
            <a:endParaRPr lang="en-US" dirty="0"/>
          </a:p>
        </p:txBody>
      </p:sp>
    </p:spTree>
    <p:extLst>
      <p:ext uri="{BB962C8B-B14F-4D97-AF65-F5344CB8AC3E}">
        <p14:creationId xmlns:p14="http://schemas.microsoft.com/office/powerpoint/2010/main" val="95091477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671255-757C-FC43-9B7C-53945692FFEF}" type="slidenum">
              <a:rPr lang="en-US" smtClean="0"/>
              <a:pPr>
                <a:defRPr/>
              </a:pPr>
              <a:t>‹#›</a:t>
            </a:fld>
            <a:endParaRPr lang="en-US" dirty="0"/>
          </a:p>
        </p:txBody>
      </p:sp>
    </p:spTree>
    <p:extLst>
      <p:ext uri="{BB962C8B-B14F-4D97-AF65-F5344CB8AC3E}">
        <p14:creationId xmlns:p14="http://schemas.microsoft.com/office/powerpoint/2010/main" val="412408148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C5292E4-6821-C74E-831A-FE6668201FF4}" type="slidenum">
              <a:rPr lang="en-US"/>
              <a:pPr>
                <a:defRPr/>
              </a:pPr>
              <a:t>‹#›</a:t>
            </a:fld>
            <a:endParaRPr lang="en-US"/>
          </a:p>
        </p:txBody>
      </p:sp>
    </p:spTree>
    <p:extLst>
      <p:ext uri="{BB962C8B-B14F-4D97-AF65-F5344CB8AC3E}">
        <p14:creationId xmlns:p14="http://schemas.microsoft.com/office/powerpoint/2010/main" val="41916448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BE62C2-809B-214E-85DD-8B1FD1F87FAC}" type="slidenum">
              <a:rPr lang="en-US" smtClean="0"/>
              <a:pPr>
                <a:defRPr/>
              </a:pPr>
              <a:t>‹#›</a:t>
            </a:fld>
            <a:endParaRPr lang="en-US" dirty="0"/>
          </a:p>
        </p:txBody>
      </p:sp>
    </p:spTree>
    <p:extLst>
      <p:ext uri="{BB962C8B-B14F-4D97-AF65-F5344CB8AC3E}">
        <p14:creationId xmlns:p14="http://schemas.microsoft.com/office/powerpoint/2010/main" val="395483851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FECE36-7DEA-B14F-A1FE-A62E7DEB4A3D}" type="slidenum">
              <a:rPr lang="en-US" smtClean="0"/>
              <a:pPr>
                <a:defRPr/>
              </a:pPr>
              <a:t>‹#›</a:t>
            </a:fld>
            <a:endParaRPr lang="en-US" dirty="0"/>
          </a:p>
        </p:txBody>
      </p:sp>
    </p:spTree>
    <p:extLst>
      <p:ext uri="{BB962C8B-B14F-4D97-AF65-F5344CB8AC3E}">
        <p14:creationId xmlns:p14="http://schemas.microsoft.com/office/powerpoint/2010/main" val="240832651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AF0B022-74A8-0E49-BBAA-AE8CB4693193}" type="slidenum">
              <a:rPr lang="en-US" smtClean="0"/>
              <a:pPr>
                <a:defRPr/>
              </a:pPr>
              <a:t>‹#›</a:t>
            </a:fld>
            <a:endParaRPr lang="en-US" dirty="0"/>
          </a:p>
        </p:txBody>
      </p:sp>
    </p:spTree>
    <p:extLst>
      <p:ext uri="{BB962C8B-B14F-4D97-AF65-F5344CB8AC3E}">
        <p14:creationId xmlns:p14="http://schemas.microsoft.com/office/powerpoint/2010/main" val="215155734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8C7F968-EDD8-A34C-A062-7338E99C8886}" type="slidenum">
              <a:rPr lang="en-US" smtClean="0"/>
              <a:pPr>
                <a:defRPr/>
              </a:pPr>
              <a:t>‹#›</a:t>
            </a:fld>
            <a:endParaRPr lang="en-US" dirty="0"/>
          </a:p>
        </p:txBody>
      </p:sp>
    </p:spTree>
    <p:extLst>
      <p:ext uri="{BB962C8B-B14F-4D97-AF65-F5344CB8AC3E}">
        <p14:creationId xmlns:p14="http://schemas.microsoft.com/office/powerpoint/2010/main" val="211910480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197C752-A4A7-E845-ABCE-0630488D71B3}" type="slidenum">
              <a:rPr lang="en-US" smtClean="0"/>
              <a:pPr>
                <a:defRPr/>
              </a:pPr>
              <a:t>‹#›</a:t>
            </a:fld>
            <a:endParaRPr lang="en-US" dirty="0"/>
          </a:p>
        </p:txBody>
      </p:sp>
    </p:spTree>
    <p:extLst>
      <p:ext uri="{BB962C8B-B14F-4D97-AF65-F5344CB8AC3E}">
        <p14:creationId xmlns:p14="http://schemas.microsoft.com/office/powerpoint/2010/main" val="274878621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8D90DF6-33A3-184D-BECB-547C79037198}" type="slidenum">
              <a:rPr lang="en-US" smtClean="0"/>
              <a:pPr>
                <a:defRPr/>
              </a:pPr>
              <a:t>‹#›</a:t>
            </a:fld>
            <a:endParaRPr lang="en-US" dirty="0"/>
          </a:p>
        </p:txBody>
      </p:sp>
    </p:spTree>
    <p:extLst>
      <p:ext uri="{BB962C8B-B14F-4D97-AF65-F5344CB8AC3E}">
        <p14:creationId xmlns:p14="http://schemas.microsoft.com/office/powerpoint/2010/main" val="231699077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2089507914"/>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545952138"/>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396940484"/>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3709445734"/>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FB19DA41-9DB1-DC4E-9AF3-A8B0ADBD72B1}" type="slidenum">
              <a:rPr lang="en-US" smtClean="0"/>
              <a:pPr>
                <a:defRPr/>
              </a:pPr>
              <a:t>‹#›</a:t>
            </a:fld>
            <a:endParaRPr lang="en-US" dirty="0"/>
          </a:p>
        </p:txBody>
      </p:sp>
    </p:spTree>
    <p:extLst>
      <p:ext uri="{BB962C8B-B14F-4D97-AF65-F5344CB8AC3E}">
        <p14:creationId xmlns:p14="http://schemas.microsoft.com/office/powerpoint/2010/main" val="1106465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379976328"/>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1213692303"/>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1026474500"/>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4190074020"/>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395279761"/>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358350746"/>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732400708"/>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7BBB733-8DDE-C940-867F-C7D2954EA7CC}" type="slidenum">
              <a:rPr lang="en-US" smtClean="0"/>
              <a:pPr>
                <a:defRPr/>
              </a:pPr>
              <a:t>‹#›</a:t>
            </a:fld>
            <a:endParaRPr lang="en-US" dirty="0"/>
          </a:p>
        </p:txBody>
      </p:sp>
    </p:spTree>
    <p:extLst>
      <p:ext uri="{BB962C8B-B14F-4D97-AF65-F5344CB8AC3E}">
        <p14:creationId xmlns:p14="http://schemas.microsoft.com/office/powerpoint/2010/main" val="8896214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BD061B5-2EF7-974C-90DF-346BC49C07C5}" type="slidenum">
              <a:rPr lang="en-US" smtClean="0"/>
              <a:pPr>
                <a:defRPr/>
              </a:pPr>
              <a:t>‹#›</a:t>
            </a:fld>
            <a:endParaRPr lang="en-US" dirty="0"/>
          </a:p>
        </p:txBody>
      </p:sp>
    </p:spTree>
    <p:extLst>
      <p:ext uri="{BB962C8B-B14F-4D97-AF65-F5344CB8AC3E}">
        <p14:creationId xmlns:p14="http://schemas.microsoft.com/office/powerpoint/2010/main" val="11545043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C806FCD-284A-C341-B6D6-8E51E1E53E9B}" type="slidenum">
              <a:rPr lang="en-US" smtClean="0"/>
              <a:pPr>
                <a:defRPr/>
              </a:pPr>
              <a:t>‹#›</a:t>
            </a:fld>
            <a:endParaRPr lang="en-US" dirty="0"/>
          </a:p>
        </p:txBody>
      </p:sp>
    </p:spTree>
    <p:extLst>
      <p:ext uri="{BB962C8B-B14F-4D97-AF65-F5344CB8AC3E}">
        <p14:creationId xmlns:p14="http://schemas.microsoft.com/office/powerpoint/2010/main" val="43963558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D9353AF-6ED1-284B-877D-A5195BF84954}" type="slidenum">
              <a:rPr lang="en-US" smtClean="0"/>
              <a:pPr>
                <a:defRPr/>
              </a:pPr>
              <a:t>‹#›</a:t>
            </a:fld>
            <a:endParaRPr lang="en-US" dirty="0"/>
          </a:p>
        </p:txBody>
      </p:sp>
    </p:spTree>
    <p:extLst>
      <p:ext uri="{BB962C8B-B14F-4D97-AF65-F5344CB8AC3E}">
        <p14:creationId xmlns:p14="http://schemas.microsoft.com/office/powerpoint/2010/main" val="48801442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FE7697-7F37-1846-AC71-23F221A70F1F}" type="slidenum">
              <a:rPr lang="en-US" smtClean="0"/>
              <a:pPr>
                <a:defRPr/>
              </a:pPr>
              <a:t>‹#›</a:t>
            </a:fld>
            <a:endParaRPr lang="en-US" dirty="0"/>
          </a:p>
        </p:txBody>
      </p:sp>
    </p:spTree>
    <p:extLst>
      <p:ext uri="{BB962C8B-B14F-4D97-AF65-F5344CB8AC3E}">
        <p14:creationId xmlns:p14="http://schemas.microsoft.com/office/powerpoint/2010/main" val="414257465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70C365-6462-8548-A70A-8A04E46C9FA4}" type="slidenum">
              <a:rPr lang="en-US" smtClean="0"/>
              <a:pPr>
                <a:defRPr/>
              </a:pPr>
              <a:t>‹#›</a:t>
            </a:fld>
            <a:endParaRPr lang="en-US" dirty="0"/>
          </a:p>
        </p:txBody>
      </p:sp>
    </p:spTree>
    <p:extLst>
      <p:ext uri="{BB962C8B-B14F-4D97-AF65-F5344CB8AC3E}">
        <p14:creationId xmlns:p14="http://schemas.microsoft.com/office/powerpoint/2010/main" val="211029908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655547-7A0F-FD45-A730-59CB18EEA4E8}" type="slidenum">
              <a:rPr lang="en-US" smtClean="0"/>
              <a:pPr>
                <a:defRPr/>
              </a:pPr>
              <a:t>‹#›</a:t>
            </a:fld>
            <a:endParaRPr lang="en-US" dirty="0"/>
          </a:p>
        </p:txBody>
      </p:sp>
    </p:spTree>
    <p:extLst>
      <p:ext uri="{BB962C8B-B14F-4D97-AF65-F5344CB8AC3E}">
        <p14:creationId xmlns:p14="http://schemas.microsoft.com/office/powerpoint/2010/main" val="11199978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CF02A6-F0B2-0249-BAA5-358C77076760}" type="slidenum">
              <a:rPr lang="en-US" smtClean="0"/>
              <a:pPr>
                <a:defRPr/>
              </a:pPr>
              <a:t>‹#›</a:t>
            </a:fld>
            <a:endParaRPr lang="en-US" dirty="0"/>
          </a:p>
        </p:txBody>
      </p:sp>
    </p:spTree>
    <p:extLst>
      <p:ext uri="{BB962C8B-B14F-4D97-AF65-F5344CB8AC3E}">
        <p14:creationId xmlns:p14="http://schemas.microsoft.com/office/powerpoint/2010/main" val="1666456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E110B0-AF75-0C4A-805D-F427CAE30721}" type="slidenum">
              <a:rPr lang="en-US" smtClean="0"/>
              <a:pPr>
                <a:defRPr/>
              </a:pPr>
              <a:t>‹#›</a:t>
            </a:fld>
            <a:endParaRPr lang="en-US" dirty="0"/>
          </a:p>
        </p:txBody>
      </p:sp>
    </p:spTree>
    <p:extLst>
      <p:ext uri="{BB962C8B-B14F-4D97-AF65-F5344CB8AC3E}">
        <p14:creationId xmlns:p14="http://schemas.microsoft.com/office/powerpoint/2010/main" val="420120420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6678CF-8F24-3C47-9CAE-07CF630D7E65}" type="slidenum">
              <a:rPr lang="en-US" smtClean="0"/>
              <a:pPr>
                <a:defRPr/>
              </a:pPr>
              <a:t>‹#›</a:t>
            </a:fld>
            <a:endParaRPr lang="en-US" dirty="0"/>
          </a:p>
        </p:txBody>
      </p:sp>
    </p:spTree>
    <p:extLst>
      <p:ext uri="{BB962C8B-B14F-4D97-AF65-F5344CB8AC3E}">
        <p14:creationId xmlns:p14="http://schemas.microsoft.com/office/powerpoint/2010/main" val="393401256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6DE7D3A-E0BC-5A40-AAF5-5117275B8664}" type="slidenum">
              <a:rPr lang="en-US" smtClean="0"/>
              <a:pPr>
                <a:defRPr/>
              </a:pPr>
              <a:t>‹#›</a:t>
            </a:fld>
            <a:endParaRPr lang="en-US" dirty="0"/>
          </a:p>
        </p:txBody>
      </p:sp>
    </p:spTree>
    <p:extLst>
      <p:ext uri="{BB962C8B-B14F-4D97-AF65-F5344CB8AC3E}">
        <p14:creationId xmlns:p14="http://schemas.microsoft.com/office/powerpoint/2010/main" val="30096311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A5B7B24-FFDB-884E-AD9D-1AE22D1AE02D}" type="slidenum">
              <a:rPr lang="en-US" smtClean="0"/>
              <a:pPr>
                <a:defRPr/>
              </a:pPr>
              <a:t>‹#›</a:t>
            </a:fld>
            <a:endParaRPr lang="en-US" dirty="0"/>
          </a:p>
        </p:txBody>
      </p:sp>
    </p:spTree>
    <p:extLst>
      <p:ext uri="{BB962C8B-B14F-4D97-AF65-F5344CB8AC3E}">
        <p14:creationId xmlns:p14="http://schemas.microsoft.com/office/powerpoint/2010/main" val="338964360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18F54CB-D5E9-3349-BAF8-FB7A0DF0329D}" type="slidenum">
              <a:rPr lang="en-US" smtClean="0"/>
              <a:pPr>
                <a:defRPr/>
              </a:pPr>
              <a:t>‹#›</a:t>
            </a:fld>
            <a:endParaRPr lang="en-US" dirty="0"/>
          </a:p>
        </p:txBody>
      </p:sp>
    </p:spTree>
    <p:extLst>
      <p:ext uri="{BB962C8B-B14F-4D97-AF65-F5344CB8AC3E}">
        <p14:creationId xmlns:p14="http://schemas.microsoft.com/office/powerpoint/2010/main" val="15281576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pPr>
                <a:defRPr/>
              </a:pPr>
              <a:t>‹#›</a:t>
            </a:fld>
            <a:endParaRPr lang="en-GB" dirty="0"/>
          </a:p>
        </p:txBody>
      </p:sp>
    </p:spTree>
    <p:extLst>
      <p:ext uri="{BB962C8B-B14F-4D97-AF65-F5344CB8AC3E}">
        <p14:creationId xmlns:p14="http://schemas.microsoft.com/office/powerpoint/2010/main" val="9641966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2BBEF8E-C895-9F48-888E-2BD82BAC7457}" type="slidenum">
              <a:rPr lang="en-US" smtClean="0"/>
              <a:pPr>
                <a:defRPr/>
              </a:pPr>
              <a:t>‹#›</a:t>
            </a:fld>
            <a:endParaRPr lang="en-US" dirty="0"/>
          </a:p>
        </p:txBody>
      </p:sp>
    </p:spTree>
    <p:extLst>
      <p:ext uri="{BB962C8B-B14F-4D97-AF65-F5344CB8AC3E}">
        <p14:creationId xmlns:p14="http://schemas.microsoft.com/office/powerpoint/2010/main" val="3627408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BF4B93A-CD48-9E41-A8DD-EFB397773B7F}" type="slidenum">
              <a:rPr lang="en-US" smtClean="0"/>
              <a:pPr>
                <a:defRPr/>
              </a:pPr>
              <a:t>‹#›</a:t>
            </a:fld>
            <a:endParaRPr lang="en-US" dirty="0"/>
          </a:p>
        </p:txBody>
      </p:sp>
    </p:spTree>
    <p:extLst>
      <p:ext uri="{BB962C8B-B14F-4D97-AF65-F5344CB8AC3E}">
        <p14:creationId xmlns:p14="http://schemas.microsoft.com/office/powerpoint/2010/main" val="24563616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ahoma"/>
              </a:defRPr>
            </a:lvl1pPr>
          </a:lstStyle>
          <a:p>
            <a:pPr>
              <a:defRPr/>
            </a:pPr>
            <a:fld id="{94C418EF-727F-E148-947A-9BFA86A7654C}" type="slidenum">
              <a:rPr lang="en-US"/>
              <a:pPr>
                <a:defRPr/>
              </a:pPr>
              <a:t>‹#›</a:t>
            </a:fld>
            <a:endParaRPr lang="en-US"/>
          </a:p>
        </p:txBody>
      </p:sp>
    </p:spTree>
    <p:extLst>
      <p:ext uri="{BB962C8B-B14F-4D97-AF65-F5344CB8AC3E}">
        <p14:creationId xmlns:p14="http://schemas.microsoft.com/office/powerpoint/2010/main" val="381422557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9DF4405B-613C-3C4F-8697-24008C14FF31}" type="slidenum">
              <a:rPr lang="en-US"/>
              <a:pPr>
                <a:defRPr/>
              </a:pPr>
              <a:t>‹#›</a:t>
            </a:fld>
            <a:endParaRPr lang="en-US"/>
          </a:p>
        </p:txBody>
      </p:sp>
    </p:spTree>
    <p:extLst>
      <p:ext uri="{BB962C8B-B14F-4D97-AF65-F5344CB8AC3E}">
        <p14:creationId xmlns:p14="http://schemas.microsoft.com/office/powerpoint/2010/main" val="26841239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76CE3915-55D2-8C4D-969D-2A21B000FA27}" type="slidenum">
              <a:rPr lang="en-US"/>
              <a:pPr>
                <a:defRPr/>
              </a:pPr>
              <a:t>‹#›</a:t>
            </a:fld>
            <a:endParaRPr lang="en-US"/>
          </a:p>
        </p:txBody>
      </p:sp>
    </p:spTree>
    <p:extLst>
      <p:ext uri="{BB962C8B-B14F-4D97-AF65-F5344CB8AC3E}">
        <p14:creationId xmlns:p14="http://schemas.microsoft.com/office/powerpoint/2010/main" val="205406780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24166A50-9D03-964A-AB14-01430379A1F4}" type="slidenum">
              <a:rPr lang="en-US"/>
              <a:pPr>
                <a:defRPr/>
              </a:pPr>
              <a:t>‹#›</a:t>
            </a:fld>
            <a:endParaRPr lang="en-US"/>
          </a:p>
        </p:txBody>
      </p:sp>
    </p:spTree>
    <p:extLst>
      <p:ext uri="{BB962C8B-B14F-4D97-AF65-F5344CB8AC3E}">
        <p14:creationId xmlns:p14="http://schemas.microsoft.com/office/powerpoint/2010/main" val="353479903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ahoma"/>
              </a:defRPr>
            </a:lvl1pPr>
          </a:lstStyle>
          <a:p>
            <a:pPr>
              <a:defRPr/>
            </a:pPr>
            <a:fld id="{C16C42DD-8EE3-BE4F-AE5A-28442563A9A8}" type="slidenum">
              <a:rPr lang="en-US"/>
              <a:pPr>
                <a:defRPr/>
              </a:pPr>
              <a:t>‹#›</a:t>
            </a:fld>
            <a:endParaRPr lang="en-US"/>
          </a:p>
        </p:txBody>
      </p:sp>
    </p:spTree>
    <p:extLst>
      <p:ext uri="{BB962C8B-B14F-4D97-AF65-F5344CB8AC3E}">
        <p14:creationId xmlns:p14="http://schemas.microsoft.com/office/powerpoint/2010/main" val="243560852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ahoma"/>
              </a:defRPr>
            </a:lvl1pPr>
          </a:lstStyle>
          <a:p>
            <a:pPr>
              <a:defRPr/>
            </a:pPr>
            <a:fld id="{0F9934C3-62F1-B946-8C01-FF354FF89487}" type="slidenum">
              <a:rPr lang="en-US"/>
              <a:pPr>
                <a:defRPr/>
              </a:pPr>
              <a:t>‹#›</a:t>
            </a:fld>
            <a:endParaRPr lang="en-US"/>
          </a:p>
        </p:txBody>
      </p:sp>
    </p:spTree>
    <p:extLst>
      <p:ext uri="{BB962C8B-B14F-4D97-AF65-F5344CB8AC3E}">
        <p14:creationId xmlns:p14="http://schemas.microsoft.com/office/powerpoint/2010/main" val="405882974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ahoma"/>
              </a:defRPr>
            </a:lvl1pPr>
          </a:lstStyle>
          <a:p>
            <a:pPr>
              <a:defRPr/>
            </a:pPr>
            <a:fld id="{2DED0BE8-5D0F-DE49-856E-76349B7EF292}" type="slidenum">
              <a:rPr lang="en-US"/>
              <a:pPr>
                <a:defRPr/>
              </a:pPr>
              <a:t>‹#›</a:t>
            </a:fld>
            <a:endParaRPr lang="en-US"/>
          </a:p>
        </p:txBody>
      </p:sp>
    </p:spTree>
    <p:extLst>
      <p:ext uri="{BB962C8B-B14F-4D97-AF65-F5344CB8AC3E}">
        <p14:creationId xmlns:p14="http://schemas.microsoft.com/office/powerpoint/2010/main" val="28083151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6420EA0D-6091-FF42-BDDA-DDC74C6B124F}" type="slidenum">
              <a:rPr lang="en-US"/>
              <a:pPr>
                <a:defRPr/>
              </a:pPr>
              <a:t>‹#›</a:t>
            </a:fld>
            <a:endParaRPr lang="en-US"/>
          </a:p>
        </p:txBody>
      </p:sp>
    </p:spTree>
    <p:extLst>
      <p:ext uri="{BB962C8B-B14F-4D97-AF65-F5344CB8AC3E}">
        <p14:creationId xmlns:p14="http://schemas.microsoft.com/office/powerpoint/2010/main" val="116343509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A5EB7523-283A-6849-A012-07ED28E26655}" type="slidenum">
              <a:rPr lang="en-US"/>
              <a:pPr>
                <a:defRPr/>
              </a:pPr>
              <a:t>‹#›</a:t>
            </a:fld>
            <a:endParaRPr lang="en-US"/>
          </a:p>
        </p:txBody>
      </p:sp>
    </p:spTree>
    <p:extLst>
      <p:ext uri="{BB962C8B-B14F-4D97-AF65-F5344CB8AC3E}">
        <p14:creationId xmlns:p14="http://schemas.microsoft.com/office/powerpoint/2010/main" val="275847333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B73995C-71AF-FA43-9472-892587B27602}" type="slidenum">
              <a:rPr lang="en-US" smtClean="0"/>
              <a:pPr>
                <a:defRPr/>
              </a:pPr>
              <a:t>‹#›</a:t>
            </a:fld>
            <a:endParaRPr lang="en-US" dirty="0"/>
          </a:p>
        </p:txBody>
      </p:sp>
    </p:spTree>
    <p:extLst>
      <p:ext uri="{BB962C8B-B14F-4D97-AF65-F5344CB8AC3E}">
        <p14:creationId xmlns:p14="http://schemas.microsoft.com/office/powerpoint/2010/main" val="203270596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D8702625-15C5-1547-B552-584C1ECF0710}" type="slidenum">
              <a:rPr lang="en-US"/>
              <a:pPr>
                <a:defRPr/>
              </a:pPr>
              <a:t>‹#›</a:t>
            </a:fld>
            <a:endParaRPr lang="en-US"/>
          </a:p>
        </p:txBody>
      </p:sp>
    </p:spTree>
    <p:extLst>
      <p:ext uri="{BB962C8B-B14F-4D97-AF65-F5344CB8AC3E}">
        <p14:creationId xmlns:p14="http://schemas.microsoft.com/office/powerpoint/2010/main" val="32450589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A44E5451-BDB3-ED4F-AAC6-7FC5D566C829}" type="slidenum">
              <a:rPr lang="en-US"/>
              <a:pPr>
                <a:defRPr/>
              </a:pPr>
              <a:t>‹#›</a:t>
            </a:fld>
            <a:endParaRPr lang="en-US"/>
          </a:p>
        </p:txBody>
      </p:sp>
    </p:spTree>
    <p:extLst>
      <p:ext uri="{BB962C8B-B14F-4D97-AF65-F5344CB8AC3E}">
        <p14:creationId xmlns:p14="http://schemas.microsoft.com/office/powerpoint/2010/main" val="76306507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ahoma"/>
              </a:defRPr>
            </a:lvl1pPr>
          </a:lstStyle>
          <a:p>
            <a:pPr>
              <a:defRPr/>
            </a:pPr>
            <a:fld id="{B0DA5226-C2E4-954F-8527-7B3D4F28AFF6}" type="slidenum">
              <a:rPr lang="en-US"/>
              <a:pPr>
                <a:defRPr/>
              </a:pPr>
              <a:t>‹#›</a:t>
            </a:fld>
            <a:endParaRPr lang="en-US"/>
          </a:p>
        </p:txBody>
      </p:sp>
    </p:spTree>
    <p:extLst>
      <p:ext uri="{BB962C8B-B14F-4D97-AF65-F5344CB8AC3E}">
        <p14:creationId xmlns:p14="http://schemas.microsoft.com/office/powerpoint/2010/main" val="18632404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6D0E86B9-6D1D-B445-84F4-089A1D31E654}" type="slidenum">
              <a:rPr lang="en-US"/>
              <a:pPr>
                <a:defRPr/>
              </a:pPr>
              <a:t>‹#›</a:t>
            </a:fld>
            <a:endParaRPr lang="en-US"/>
          </a:p>
        </p:txBody>
      </p:sp>
    </p:spTree>
    <p:extLst>
      <p:ext uri="{BB962C8B-B14F-4D97-AF65-F5344CB8AC3E}">
        <p14:creationId xmlns:p14="http://schemas.microsoft.com/office/powerpoint/2010/main" val="293799718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1100130532"/>
      </p:ext>
    </p:extLst>
  </p:cSld>
  <p:clrMapOvr>
    <a:masterClrMapping/>
  </p:clrMapOvr>
  <p:transition spd="med">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348951621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11632569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175397924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418020028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29794864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4FC6BBB4-2321-7A4B-BC26-98E33F1C79A5}" type="slidenum">
              <a:rPr lang="en-US" smtClean="0"/>
              <a:pPr>
                <a:defRPr/>
              </a:pPr>
              <a:t>‹#›</a:t>
            </a:fld>
            <a:endParaRPr lang="en-US" dirty="0"/>
          </a:p>
        </p:txBody>
      </p:sp>
    </p:spTree>
    <p:extLst>
      <p:ext uri="{BB962C8B-B14F-4D97-AF65-F5344CB8AC3E}">
        <p14:creationId xmlns:p14="http://schemas.microsoft.com/office/powerpoint/2010/main" val="15271326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201278421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412972575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44275691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366317863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261630840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05293926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1" charset="2"/>
              <a:buNone/>
              <a:defRPr b="0">
                <a:latin typeface="Times New Roman" pitchFamily="-111"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392851988"/>
      </p:ext>
    </p:extLst>
  </p:cSld>
  <p:clrMapOvr>
    <a:masterClrMapping/>
  </p:clrMapOvr>
  <p:transition spd="med">
    <p:zoom dir="in"/>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87866188"/>
      </p:ext>
    </p:extLst>
  </p:cSld>
  <p:clrMapOvr>
    <a:masterClrMapping/>
  </p:clrMapOvr>
  <p:transition spd="med">
    <p:zoom dir="in"/>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46194058"/>
      </p:ext>
    </p:extLst>
  </p:cSld>
  <p:clrMapOvr>
    <a:masterClrMapping/>
  </p:clrMapOvr>
  <p:transition spd="med">
    <p:zoom dir="in"/>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9621918"/>
      </p:ext>
    </p:extLst>
  </p:cSld>
  <p:clrMapOvr>
    <a:masterClrMapping/>
  </p:clrMapOvr>
  <p:transition spd="med">
    <p:zoom dir="in"/>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F279DB9-06A6-224C-8A9B-A7366F04EF7C}" type="slidenum">
              <a:rPr lang="en-US" smtClean="0"/>
              <a:pPr>
                <a:defRPr/>
              </a:pPr>
              <a:t>‹#›</a:t>
            </a:fld>
            <a:endParaRPr lang="en-US" dirty="0"/>
          </a:p>
        </p:txBody>
      </p:sp>
    </p:spTree>
    <p:extLst>
      <p:ext uri="{BB962C8B-B14F-4D97-AF65-F5344CB8AC3E}">
        <p14:creationId xmlns:p14="http://schemas.microsoft.com/office/powerpoint/2010/main" val="188918420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87583220"/>
      </p:ext>
    </p:extLst>
  </p:cSld>
  <p:clrMapOvr>
    <a:masterClrMapping/>
  </p:clrMapOvr>
  <p:transition spd="med">
    <p:zoom dir="in"/>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95812665"/>
      </p:ext>
    </p:extLst>
  </p:cSld>
  <p:clrMapOvr>
    <a:masterClrMapping/>
  </p:clrMapOvr>
  <p:transition spd="med">
    <p:zoom dir="in"/>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0182905"/>
      </p:ext>
    </p:extLst>
  </p:cSld>
  <p:clrMapOvr>
    <a:masterClrMapping/>
  </p:clrMapOvr>
  <p:transition spd="med">
    <p:zoom dir="in"/>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76080624"/>
      </p:ext>
    </p:extLst>
  </p:cSld>
  <p:clrMapOvr>
    <a:masterClrMapping/>
  </p:clrMapOvr>
  <p:transition spd="med">
    <p:zoom dir="in"/>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65479191"/>
      </p:ext>
    </p:extLst>
  </p:cSld>
  <p:clrMapOvr>
    <a:masterClrMapping/>
  </p:clrMapOvr>
  <p:transition spd="med">
    <p:zoom dir="in"/>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68408986"/>
      </p:ext>
    </p:extLst>
  </p:cSld>
  <p:clrMapOvr>
    <a:masterClrMapping/>
  </p:clrMapOvr>
  <p:transition spd="med">
    <p:zoom dir="in"/>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95917043"/>
      </p:ext>
    </p:extLst>
  </p:cSld>
  <p:clrMapOvr>
    <a:masterClrMapping/>
  </p:clrMapOvr>
  <p:transition spd="med">
    <p:zoom dir="in"/>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90358525"/>
      </p:ext>
    </p:extLst>
  </p:cSld>
  <p:clrMapOvr>
    <a:masterClrMapping/>
  </p:clrMapOvr>
  <p:transition spd="med">
    <p:zoom dir="in"/>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5049385"/>
      </p:ext>
    </p:extLst>
  </p:cSld>
  <p:clrMapOvr>
    <a:masterClrMapping/>
  </p:clrMapOvr>
  <p:transition spd="med">
    <p:zoom dir="in"/>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2311183"/>
      </p:ext>
    </p:extLst>
  </p:cSld>
  <p:clrMapOvr>
    <a:masterClrMapping/>
  </p:clrMapOvr>
  <p:transition spd="med">
    <p:zoom dir="in"/>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F7D9C90-966B-0848-9407-9F29862EFBA8}" type="slidenum">
              <a:rPr lang="en-US" smtClean="0"/>
              <a:pPr>
                <a:defRPr/>
              </a:pPr>
              <a:t>‹#›</a:t>
            </a:fld>
            <a:endParaRPr lang="en-US" dirty="0"/>
          </a:p>
        </p:txBody>
      </p:sp>
    </p:spTree>
    <p:extLst>
      <p:ext uri="{BB962C8B-B14F-4D97-AF65-F5344CB8AC3E}">
        <p14:creationId xmlns:p14="http://schemas.microsoft.com/office/powerpoint/2010/main" val="279672067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33895714"/>
      </p:ext>
    </p:extLst>
  </p:cSld>
  <p:clrMapOvr>
    <a:masterClrMapping/>
  </p:clrMapOvr>
  <p:transition spd="med">
    <p:zoom dir="in"/>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82269217"/>
      </p:ext>
    </p:extLst>
  </p:cSld>
  <p:clrMapOvr>
    <a:masterClrMapping/>
  </p:clrMapOvr>
  <p:transition spd="med">
    <p:zoom dir="in"/>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34939087"/>
      </p:ext>
    </p:extLst>
  </p:cSld>
  <p:clrMapOvr>
    <a:masterClrMapping/>
  </p:clrMapOvr>
  <p:transition spd="med">
    <p:zoom dir="in"/>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45462374"/>
      </p:ext>
    </p:extLst>
  </p:cSld>
  <p:clrMapOvr>
    <a:masterClrMapping/>
  </p:clrMapOvr>
  <p:transition spd="med">
    <p:zoom dir="in"/>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16387377"/>
      </p:ext>
    </p:extLst>
  </p:cSld>
  <p:clrMapOvr>
    <a:masterClrMapping/>
  </p:clrMapOvr>
  <p:transition spd="med">
    <p:zoom dir="in"/>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05092788"/>
      </p:ext>
    </p:extLst>
  </p:cSld>
  <p:clrMapOvr>
    <a:masterClrMapping/>
  </p:clrMapOvr>
  <p:transition spd="med">
    <p:zoom dir="in"/>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26670280"/>
      </p:ext>
    </p:extLst>
  </p:cSld>
  <p:clrMapOvr>
    <a:masterClrMapping/>
  </p:clrMapOvr>
  <p:transition spd="med">
    <p:zoom dir="in"/>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80904584"/>
      </p:ext>
    </p:extLst>
  </p:cSld>
  <p:clrMapOvr>
    <a:masterClrMapping/>
  </p:clrMapOvr>
  <p:transition spd="med">
    <p:zoom dir="in"/>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b="1" i="0">
                <a:solidFill>
                  <a:srgbClr val="FFFFFF"/>
                </a:solidFill>
                <a:latin typeface="Arial" panose="020B0604020202020204" pitchFamily="34" charset="0"/>
              </a:defRPr>
            </a:lvl1pPr>
          </a:lstStyle>
          <a:p>
            <a:pPr>
              <a:defRPr/>
            </a:pPr>
            <a:fld id="{83D4E77C-DEFC-BB4C-8BF2-A3F51AA0A4FD}" type="slidenum">
              <a:rPr lang="en-US" smtClean="0"/>
              <a:pPr>
                <a:defRPr/>
              </a:pPr>
              <a:t>‹#›</a:t>
            </a:fld>
            <a:endParaRPr lang="en-US" dirty="0"/>
          </a:p>
        </p:txBody>
      </p:sp>
    </p:spTree>
    <p:extLst>
      <p:ext uri="{BB962C8B-B14F-4D97-AF65-F5344CB8AC3E}">
        <p14:creationId xmlns:p14="http://schemas.microsoft.com/office/powerpoint/2010/main" val="366859894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425145-CABB-6140-AC68-A53BB0F78E0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425915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24A4B5E-4B58-2748-A973-BC3B01DABA78}" type="slidenum">
              <a:rPr lang="en-US" smtClean="0"/>
              <a:pPr>
                <a:defRPr/>
              </a:pPr>
              <a:t>‹#›</a:t>
            </a:fld>
            <a:endParaRPr lang="en-US" dirty="0"/>
          </a:p>
        </p:txBody>
      </p:sp>
    </p:spTree>
    <p:extLst>
      <p:ext uri="{BB962C8B-B14F-4D97-AF65-F5344CB8AC3E}">
        <p14:creationId xmlns:p14="http://schemas.microsoft.com/office/powerpoint/2010/main" val="266122446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6008AB-7782-8A4E-A7EF-DF2E84C6C81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8122835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83B2C1-F1D3-3F41-B6B8-173594AB0EA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5150785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20B9E2-1098-014B-AEAD-78F7F8B182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9959701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D4905B-6D74-9B4F-8222-865C1FBCB05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1380998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940DEA-96CB-5148-B955-1159BA1AD1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3072550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38FDC2-7954-B141-AA99-14FDACA1526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2951153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63F020-1CA2-FD44-8A4F-74FF78C9066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4821405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D0A343-8F7A-2E45-BD6B-F4F771070F1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9605116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068CA4-7D6F-1B46-90DD-741A7AC7FBB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905005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AA39099-8817-D440-9ADD-7D59FEEC5C2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1225729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975C075-1A26-074C-8D29-E1BBEE995B34}" type="slidenum">
              <a:rPr lang="en-US" smtClean="0"/>
              <a:pPr>
                <a:defRPr/>
              </a:pPr>
              <a:t>‹#›</a:t>
            </a:fld>
            <a:endParaRPr lang="en-US" dirty="0"/>
          </a:p>
        </p:txBody>
      </p:sp>
    </p:spTree>
    <p:extLst>
      <p:ext uri="{BB962C8B-B14F-4D97-AF65-F5344CB8AC3E}">
        <p14:creationId xmlns:p14="http://schemas.microsoft.com/office/powerpoint/2010/main" val="21493071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8161518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3644257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160270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2867519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2805807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372040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9942941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907141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292414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425528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6F9F3F2-4BB7-5C44-95AE-60596B17EA22}" type="slidenum">
              <a:rPr lang="en-US" smtClean="0"/>
              <a:pPr>
                <a:defRPr/>
              </a:pPr>
              <a:t>‹#›</a:t>
            </a:fld>
            <a:endParaRPr lang="en-US" dirty="0"/>
          </a:p>
        </p:txBody>
      </p:sp>
    </p:spTree>
    <p:extLst>
      <p:ext uri="{BB962C8B-B14F-4D97-AF65-F5344CB8AC3E}">
        <p14:creationId xmlns:p14="http://schemas.microsoft.com/office/powerpoint/2010/main" val="356188101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7636883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87074" name="Rectangle 2"/>
          <p:cNvSpPr>
            <a:spLocks noGrp="1" noChangeArrowheads="1"/>
          </p:cNvSpPr>
          <p:nvPr>
            <p:ph type="ctrTitle"/>
          </p:nvPr>
        </p:nvSpPr>
        <p:spPr>
          <a:xfrm>
            <a:off x="2819400" y="914400"/>
            <a:ext cx="5867400" cy="2514600"/>
          </a:xfrm>
        </p:spPr>
        <p:txBody>
          <a:bodyPr/>
          <a:lstStyle>
            <a:lvl1pPr>
              <a:defRPr sz="4400"/>
            </a:lvl1pPr>
          </a:lstStyle>
          <a:p>
            <a:r>
              <a:rPr lang="en-US"/>
              <a:t>Click to edit Master title style</a:t>
            </a:r>
          </a:p>
        </p:txBody>
      </p:sp>
      <p:sp>
        <p:nvSpPr>
          <p:cNvPr id="387075" name="Rectangle 3"/>
          <p:cNvSpPr>
            <a:spLocks noGrp="1" noChangeArrowheads="1"/>
          </p:cNvSpPr>
          <p:nvPr>
            <p:ph type="subTitle" idx="1"/>
          </p:nvPr>
        </p:nvSpPr>
        <p:spPr>
          <a:xfrm>
            <a:off x="2590800" y="3733800"/>
            <a:ext cx="6096000" cy="1752600"/>
          </a:xfrm>
        </p:spPr>
        <p:txBody>
          <a:bodyPr/>
          <a:lstStyle>
            <a:lvl1pPr marL="0" indent="0" algn="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FFD5E05-39ED-3349-897A-4B979FA43F57}"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194385425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9EBC19C-57FD-E44E-8F32-5B695D2FC0A3}"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296545815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1F1EACC-13E7-FF47-9212-F485436D8C85}"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429339891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90800" y="1981200"/>
            <a:ext cx="2971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715000" y="1981200"/>
            <a:ext cx="2971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E0E5454-1A24-1349-B027-73D351EB3A6C}"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6506965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82F5FC2-0045-D540-879D-0E69626F67DA}"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47160493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2DEEA52-900B-E74D-917A-285D6E3FA45B}"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60589683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24C1E0D-0E6D-E84E-B85F-5A8069EF2E32}"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266253739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1BD93C-3A9D-8C4B-A490-E94EC9D2B530}"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6738598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884F532-2A98-F540-8ED9-FC9D58D410BC}" type="slidenum">
              <a:rPr lang="en-US" smtClean="0"/>
              <a:pPr>
                <a:defRPr/>
              </a:pPr>
              <a:t>‹#›</a:t>
            </a:fld>
            <a:endParaRPr lang="en-US" dirty="0"/>
          </a:p>
        </p:txBody>
      </p:sp>
    </p:spTree>
    <p:extLst>
      <p:ext uri="{BB962C8B-B14F-4D97-AF65-F5344CB8AC3E}">
        <p14:creationId xmlns:p14="http://schemas.microsoft.com/office/powerpoint/2010/main" val="56940709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8668584-209F-4641-A96D-46C75012337A}"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40544666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F675E59-357F-194F-BF1F-3DDB532CD4A1}"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172188215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0850" y="609600"/>
            <a:ext cx="18859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50545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95058A0-96C8-4C4A-A706-247135DC473A}"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371664256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971E1C-EBC8-E541-B3D1-A1BCEDA563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805102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E953B5-363E-C942-AC28-A7FD1A9FB1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4350005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3D0AE8-05BB-004A-BC39-D858AB86A0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9570348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6E3D5F0-92E7-0849-9099-97963638371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207649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066E84-B27A-4140-B9EB-F660EFB5A3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8424195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4C4F1C-D3A7-5B4A-B02B-8DBF201DE4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6369761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8050DB-4F3E-604B-904F-3A53185013C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2998769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1CDB1CC-41C4-DE46-B386-0680EE5E936D}" type="slidenum">
              <a:rPr lang="en-US" smtClean="0"/>
              <a:pPr>
                <a:defRPr/>
              </a:pPr>
              <a:t>‹#›</a:t>
            </a:fld>
            <a:endParaRPr lang="en-US" dirty="0"/>
          </a:p>
        </p:txBody>
      </p:sp>
    </p:spTree>
    <p:extLst>
      <p:ext uri="{BB962C8B-B14F-4D97-AF65-F5344CB8AC3E}">
        <p14:creationId xmlns:p14="http://schemas.microsoft.com/office/powerpoint/2010/main" val="387847820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F240F17-9344-184C-B549-3B8CCBA3D35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233655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C0FAA2-1F98-9049-A39D-A14F42066EE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2099502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0C5E90-189D-434E-B8C5-BE72C049297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6517127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4652B3-B953-DF49-8E25-FF7E85DB7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1762140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CED240-3236-6540-9E1A-C53714E76E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4893918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ABD62C1-ED6A-2146-B226-0DD64B06693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7034961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454FA4-B645-E143-AFFF-90389D79910B}"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132889966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E34162-3DEC-C04F-ABC6-46735DC7F1F9}"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307488228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ACA4442-CE43-9146-9AF5-BC88FD66E93F}"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242058751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24DFA0-8153-6E48-A551-7C806BB1D6D3}"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18798240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pPr>
                <a:defRPr/>
              </a:pPr>
              <a:t>‹#›</a:t>
            </a:fld>
            <a:endParaRPr lang="en-GB" dirty="0"/>
          </a:p>
        </p:txBody>
      </p:sp>
    </p:spTree>
    <p:extLst>
      <p:ext uri="{BB962C8B-B14F-4D97-AF65-F5344CB8AC3E}">
        <p14:creationId xmlns:p14="http://schemas.microsoft.com/office/powerpoint/2010/main" val="27631155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4689A05-0CF1-B743-A90B-0F477C4338E8}" type="slidenum">
              <a:rPr lang="en-US" smtClean="0"/>
              <a:pPr>
                <a:defRPr/>
              </a:pPr>
              <a:t>‹#›</a:t>
            </a:fld>
            <a:endParaRPr lang="en-US" dirty="0"/>
          </a:p>
        </p:txBody>
      </p:sp>
    </p:spTree>
    <p:extLst>
      <p:ext uri="{BB962C8B-B14F-4D97-AF65-F5344CB8AC3E}">
        <p14:creationId xmlns:p14="http://schemas.microsoft.com/office/powerpoint/2010/main" val="410686609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93A01F-EACD-6F48-BFD9-E211FEFE3980}"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96134474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985DFE-55C0-F442-AA6F-F05AEBD6E2AB}"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147332445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40A54B-2D12-2D47-A6CF-C37C238D9871}"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371267990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9B7AF8-0D01-9843-9649-8E77ED4B4E50}"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65195549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428666-4C03-2E4F-8713-6F4852A05761}"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244515035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5F74D7-86A9-7F4E-BB68-C1A8175B47E9}"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174038698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A9CF2B8-A921-9448-B542-52FC7754DD33}"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423937084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FFFFFF"/>
              </a:solidFill>
              <a:latin typeface="Times"/>
            </a:endParaRPr>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latin typeface="Times"/>
            </a:endParaRPr>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789484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660638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617682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527D5ED-D26A-FA42-9573-DBAA4445E189}" type="slidenum">
              <a:rPr lang="en-US" smtClean="0"/>
              <a:pPr>
                <a:defRPr/>
              </a:pPr>
              <a:t>‹#›</a:t>
            </a:fld>
            <a:endParaRPr lang="en-US" dirty="0"/>
          </a:p>
        </p:txBody>
      </p:sp>
    </p:spTree>
    <p:extLst>
      <p:ext uri="{BB962C8B-B14F-4D97-AF65-F5344CB8AC3E}">
        <p14:creationId xmlns:p14="http://schemas.microsoft.com/office/powerpoint/2010/main" val="164154412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291054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917456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9566160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029173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07363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830563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862924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008970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431185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6048808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D92B80F-60A2-534B-9848-52C68C5C36BB}" type="slidenum">
              <a:rPr lang="en-US" smtClean="0"/>
              <a:pPr>
                <a:defRPr/>
              </a:pPr>
              <a:t>‹#›</a:t>
            </a:fld>
            <a:endParaRPr lang="en-US" dirty="0"/>
          </a:p>
        </p:txBody>
      </p:sp>
    </p:spTree>
    <p:extLst>
      <p:ext uri="{BB962C8B-B14F-4D97-AF65-F5344CB8AC3E}">
        <p14:creationId xmlns:p14="http://schemas.microsoft.com/office/powerpoint/2010/main" val="92721583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41758054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33822778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257023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3369138791"/>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293627979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226486451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5913777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111749504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418243897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159781848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A19486C-92B2-0749-BB15-5474B4703DF7}" type="slidenum">
              <a:rPr lang="en-US" smtClean="0"/>
              <a:pPr>
                <a:defRPr/>
              </a:pPr>
              <a:t>‹#›</a:t>
            </a:fld>
            <a:endParaRPr lang="en-US" dirty="0"/>
          </a:p>
        </p:txBody>
      </p:sp>
    </p:spTree>
    <p:extLst>
      <p:ext uri="{BB962C8B-B14F-4D97-AF65-F5344CB8AC3E}">
        <p14:creationId xmlns:p14="http://schemas.microsoft.com/office/powerpoint/2010/main" val="387146208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8971E1C-EBC8-E541-B3D1-A1BCEDA563C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7088528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E953B5-363E-C942-AC28-A7FD1A9FB1B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8201581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33D0AE8-05BB-004A-BC39-D858AB86A00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549534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3D5F0-92E7-0849-9099-97963638371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9938384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F066E84-B27A-4140-B9EB-F660EFB5A38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3843974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4C4F1C-D3A7-5B4A-B02B-8DBF201DE44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9236677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C8050DB-4F3E-604B-904F-3A53185013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8099293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240F17-9344-184C-B549-3B8CCBA3D35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9672617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C0FAA2-1F98-9049-A39D-A14F42066EE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8362641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0C5E90-189D-434E-B8C5-BE72C049297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535049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AA0157B-A3DC-0641-801C-522D1DFB4CBE}" type="slidenum">
              <a:rPr lang="en-US" smtClean="0"/>
              <a:pPr>
                <a:defRPr/>
              </a:pPr>
              <a:t>‹#›</a:t>
            </a:fld>
            <a:endParaRPr lang="en-US" dirty="0"/>
          </a:p>
        </p:txBody>
      </p:sp>
    </p:spTree>
    <p:extLst>
      <p:ext uri="{BB962C8B-B14F-4D97-AF65-F5344CB8AC3E}">
        <p14:creationId xmlns:p14="http://schemas.microsoft.com/office/powerpoint/2010/main" val="356936352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4652B3-B953-DF49-8E25-FF7E85DB740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9915055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3CED240-3236-6540-9E1A-C53714E76E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1784179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3665715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6313845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7444781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5047535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27818484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5828379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767185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8150379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E3E6AC1-E740-EA43-B5DC-CFE9D1BA132D}" type="slidenum">
              <a:rPr lang="en-US" smtClean="0"/>
              <a:pPr>
                <a:defRPr/>
              </a:pPr>
              <a:t>‹#›</a:t>
            </a:fld>
            <a:endParaRPr lang="en-US" dirty="0"/>
          </a:p>
        </p:txBody>
      </p:sp>
    </p:spTree>
    <p:extLst>
      <p:ext uri="{BB962C8B-B14F-4D97-AF65-F5344CB8AC3E}">
        <p14:creationId xmlns:p14="http://schemas.microsoft.com/office/powerpoint/2010/main" val="175963380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4434381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6642760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33967131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3819003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96461438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1958433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10/14/25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33484634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10/14/25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5032489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10/14/25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9609796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10/14/25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7491326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16D1B30-5983-354B-A9C0-8BCD0AEE844C}" type="slidenum">
              <a:rPr lang="en-US" smtClean="0"/>
              <a:pPr>
                <a:defRPr/>
              </a:pPr>
              <a:t>‹#›</a:t>
            </a:fld>
            <a:endParaRPr lang="en-US" dirty="0"/>
          </a:p>
        </p:txBody>
      </p:sp>
    </p:spTree>
    <p:extLst>
      <p:ext uri="{BB962C8B-B14F-4D97-AF65-F5344CB8AC3E}">
        <p14:creationId xmlns:p14="http://schemas.microsoft.com/office/powerpoint/2010/main" val="281578568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10/14/25</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6009820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10/14/25</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9653603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10/14/25</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6691563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10/14/25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92340558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10/14/25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60915118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10/14/25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4923360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10/14/25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7657759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096614251"/>
      </p:ext>
    </p:extLst>
  </p:cSld>
  <p:clrMapOvr>
    <a:masterClrMapping/>
  </p:clrMapOvr>
  <p:transition spd="med">
    <p:fade/>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0618634"/>
      </p:ext>
    </p:extLst>
  </p:cSld>
  <p:clrMapOvr>
    <a:masterClrMapping/>
  </p:clrMapOvr>
  <p:transition spd="med">
    <p:fade/>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165417562"/>
      </p:ext>
    </p:extLst>
  </p:cSld>
  <p:clrMapOvr>
    <a:masterClrMapping/>
  </p:clrMapOvr>
  <p:transition spd="med">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A977716-6AE2-1B46-9F00-A397138B35A9}" type="slidenum">
              <a:rPr lang="en-US" smtClean="0"/>
              <a:pPr>
                <a:defRPr/>
              </a:pPr>
              <a:t>‹#›</a:t>
            </a:fld>
            <a:endParaRPr lang="en-US" dirty="0"/>
          </a:p>
        </p:txBody>
      </p:sp>
    </p:spTree>
    <p:extLst>
      <p:ext uri="{BB962C8B-B14F-4D97-AF65-F5344CB8AC3E}">
        <p14:creationId xmlns:p14="http://schemas.microsoft.com/office/powerpoint/2010/main" val="102770702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882208"/>
      </p:ext>
    </p:extLst>
  </p:cSld>
  <p:clrMapOvr>
    <a:masterClrMapping/>
  </p:clrMapOvr>
  <p:transition spd="med">
    <p:fade/>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1718654"/>
      </p:ext>
    </p:extLst>
  </p:cSld>
  <p:clrMapOvr>
    <a:masterClrMapping/>
  </p:clrMapOvr>
  <p:transition spd="med">
    <p:fade/>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08180878"/>
      </p:ext>
    </p:extLst>
  </p:cSld>
  <p:clrMapOvr>
    <a:masterClrMapping/>
  </p:clrMapOvr>
  <p:transition spd="med">
    <p:fade/>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7169978"/>
      </p:ext>
    </p:extLst>
  </p:cSld>
  <p:clrMapOvr>
    <a:masterClrMapping/>
  </p:clrMapOvr>
  <p:transition spd="med">
    <p:fade/>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05308152"/>
      </p:ext>
    </p:extLst>
  </p:cSld>
  <p:clrMapOvr>
    <a:masterClrMapping/>
  </p:clrMapOvr>
  <p:transition spd="med">
    <p:fade/>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84716861"/>
      </p:ext>
    </p:extLst>
  </p:cSld>
  <p:clrMapOvr>
    <a:masterClrMapping/>
  </p:clrMapOvr>
  <p:transition spd="med">
    <p:fade/>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8538885"/>
      </p:ext>
    </p:extLst>
  </p:cSld>
  <p:clrMapOvr>
    <a:masterClrMapping/>
  </p:clrMapOvr>
  <p:transition spd="med">
    <p:fade/>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4958148"/>
      </p:ext>
    </p:extLst>
  </p:cSld>
  <p:clrMapOvr>
    <a:masterClrMapping/>
  </p:clrMapOvr>
  <p:transition spd="med">
    <p:fade/>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519423470"/>
      </p:ext>
    </p:extLst>
  </p:cSld>
  <p:clrMapOvr>
    <a:masterClrMapping/>
  </p:clrMapOvr>
  <p:transition spd="med">
    <p:cu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5276607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1BC10C3-99E1-0344-93EA-75450DC12A1F}" type="slidenum">
              <a:rPr lang="en-US" smtClean="0"/>
              <a:pPr>
                <a:defRPr/>
              </a:pPr>
              <a:t>‹#›</a:t>
            </a:fld>
            <a:endParaRPr lang="en-US" dirty="0"/>
          </a:p>
        </p:txBody>
      </p:sp>
    </p:spTree>
    <p:extLst>
      <p:ext uri="{BB962C8B-B14F-4D97-AF65-F5344CB8AC3E}">
        <p14:creationId xmlns:p14="http://schemas.microsoft.com/office/powerpoint/2010/main" val="49561147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46268380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405282094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83623562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273494133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78756371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422961287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252516597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172325021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75530452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4614238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ED45B3F-E6F3-4F49-9F78-25B4E45AD550}" type="slidenum">
              <a:rPr lang="en-US" smtClean="0"/>
              <a:pPr>
                <a:defRPr/>
              </a:pPr>
              <a:t>‹#›</a:t>
            </a:fld>
            <a:endParaRPr lang="en-US" dirty="0"/>
          </a:p>
        </p:txBody>
      </p:sp>
    </p:spTree>
    <p:extLst>
      <p:ext uri="{BB962C8B-B14F-4D97-AF65-F5344CB8AC3E}">
        <p14:creationId xmlns:p14="http://schemas.microsoft.com/office/powerpoint/2010/main" val="339504066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125659315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9128544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1085993672"/>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55266800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179665142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14/10/2025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44036760"/>
      </p:ext>
    </p:extLst>
  </p:cSld>
  <p:clrMapOvr>
    <a:overrideClrMapping bg1="dk1" tx1="lt1" bg2="dk2" tx2="lt2" accent1="accent1" accent2="accent2" accent3="accent3" accent4="accent4" accent5="accent5" accent6="accent6" hlink="hlink" folHlink="folHlink"/>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14/10/2025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397840458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14/10/2025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21104187"/>
      </p:ext>
    </p:extLst>
  </p:cSld>
  <p:clrMapOvr>
    <a:overrideClrMapping bg1="lt1" tx1="dk1" bg2="lt2" tx2="dk2" accent1="accent1" accent2="accent2" accent3="accent3" accent4="accent4" accent5="accent5" accent6="accent6" hlink="hlink" folHlink="folHlink"/>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14/10/2025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61472728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14/10/2025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402333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pPr>
                <a:defRPr/>
              </a:pPr>
              <a:t>‹#›</a:t>
            </a:fld>
            <a:endParaRPr lang="en-GB" dirty="0"/>
          </a:p>
        </p:txBody>
      </p:sp>
    </p:spTree>
    <p:extLst>
      <p:ext uri="{BB962C8B-B14F-4D97-AF65-F5344CB8AC3E}">
        <p14:creationId xmlns:p14="http://schemas.microsoft.com/office/powerpoint/2010/main" val="1775485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51D08EA-F841-F749-8E8E-6151009AEF79}" type="slidenum">
              <a:rPr lang="en-US" smtClean="0"/>
              <a:pPr>
                <a:defRPr/>
              </a:pPr>
              <a:t>‹#›</a:t>
            </a:fld>
            <a:endParaRPr lang="en-US" dirty="0"/>
          </a:p>
        </p:txBody>
      </p:sp>
    </p:spTree>
    <p:extLst>
      <p:ext uri="{BB962C8B-B14F-4D97-AF65-F5344CB8AC3E}">
        <p14:creationId xmlns:p14="http://schemas.microsoft.com/office/powerpoint/2010/main" val="218801000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14/10/2025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85732082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14/10/2025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86302210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14/10/2025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79858816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14/10/2025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91069406"/>
      </p:ext>
    </p:extLst>
  </p:cSld>
  <p:clrMapOvr>
    <a:overrideClrMapping bg1="lt1" tx1="dk1" bg2="lt2" tx2="dk2" accent1="accent1" accent2="accent2" accent3="accent3" accent4="accent4" accent5="accent5" accent6="accent6" hlink="hlink" folHlink="folHlink"/>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14/10/2025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427623654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14/10/2025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466127415"/>
      </p:ext>
    </p:extLst>
  </p:cSld>
  <p:clrMapOvr>
    <a:overrideClrMapping bg1="lt1" tx1="dk1" bg2="lt2" tx2="dk2" accent1="accent1" accent2="accent2" accent3="accent3" accent4="accent4" accent5="accent5" accent6="accent6" hlink="hlink" folHlink="folHlink"/>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30401973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155232586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92250636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218371405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64012EB-6448-CF48-98E7-928074C44A0E}" type="slidenum">
              <a:rPr lang="en-US" smtClean="0"/>
              <a:pPr>
                <a:defRPr/>
              </a:pPr>
              <a:t>‹#›</a:t>
            </a:fld>
            <a:endParaRPr lang="en-US" dirty="0"/>
          </a:p>
        </p:txBody>
      </p:sp>
    </p:spTree>
    <p:extLst>
      <p:ext uri="{BB962C8B-B14F-4D97-AF65-F5344CB8AC3E}">
        <p14:creationId xmlns:p14="http://schemas.microsoft.com/office/powerpoint/2010/main" val="123430160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66261590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116421074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1909388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43548792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164443313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261516430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351371874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99E3E5-F83A-B24D-8630-A0B3E56A848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418327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28C41F-17E1-C544-94C5-9EF1F53E384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5014815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DD6253-EB3A-514E-AD7B-E4992E748ED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9355523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B2E34DA-5553-C741-97B6-BF39E6A1AA81}" type="slidenum">
              <a:rPr lang="en-US" smtClean="0"/>
              <a:pPr>
                <a:defRPr/>
              </a:pPr>
              <a:t>‹#›</a:t>
            </a:fld>
            <a:endParaRPr lang="en-US" dirty="0"/>
          </a:p>
        </p:txBody>
      </p:sp>
    </p:spTree>
    <p:extLst>
      <p:ext uri="{BB962C8B-B14F-4D97-AF65-F5344CB8AC3E}">
        <p14:creationId xmlns:p14="http://schemas.microsoft.com/office/powerpoint/2010/main" val="417360482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5C2499-5721-734D-AC8B-D847E2186BD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9801820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CFD267-0DEB-3E40-99D4-E95A1C81850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6446164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CF6B2F-DD08-5C4D-B5AF-55C2D46598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36338963"/>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9B4099-D14E-B34E-9944-252510220C3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2249541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965CB5-E663-3840-A191-02935611C3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0802382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090CCB-61E6-0141-92B1-4E4E6539936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1103090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E93F0-9DB4-4844-A476-5323F55B5A5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6662257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2A5FAF4-DD6A-CB4D-B2BB-6330EB3E42B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88278180"/>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1F72FF-98EE-6949-9F0E-E4C9844354A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7036014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2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6" name="Freeform 129"/>
              <p:cNvSpPr>
                <a:spLocks/>
              </p:cNvSpPr>
              <p:nvPr/>
            </p:nvSpPr>
            <p:spPr bwMode="hidden">
              <a:xfrm flipH="1">
                <a:off x="489" y="2503"/>
                <a:ext cx="1085" cy="1524"/>
              </a:xfrm>
              <a:custGeom>
                <a:avLst/>
                <a:gdLst>
                  <a:gd name="T0" fmla="*/ 0 w 776"/>
                  <a:gd name="T1" fmla="*/ 1 h 2368"/>
                  <a:gd name="T2" fmla="*/ 51319 w 776"/>
                  <a:gd name="T3" fmla="*/ 1 h 2368"/>
                  <a:gd name="T4" fmla="*/ 20359 w 776"/>
                  <a:gd name="T5" fmla="*/ 1 h 2368"/>
                  <a:gd name="T6" fmla="*/ 71754 w 776"/>
                  <a:gd name="T7" fmla="*/ 1 h 2368"/>
                  <a:gd name="T8" fmla="*/ 40927 w 776"/>
                  <a:gd name="T9" fmla="*/ 1 h 2368"/>
                  <a:gd name="T10" fmla="*/ 81955 w 776"/>
                  <a:gd name="T11" fmla="*/ 1 h 2368"/>
                  <a:gd name="T12" fmla="*/ 61395 w 776"/>
                  <a:gd name="T13" fmla="*/ 1 h 2368"/>
                  <a:gd name="T14" fmla="*/ 102375 w 776"/>
                  <a:gd name="T15" fmla="*/ 1 h 2368"/>
                  <a:gd name="T16" fmla="*/ 81955 w 776"/>
                  <a:gd name="T17" fmla="*/ 1 h 2368"/>
                  <a:gd name="T18" fmla="*/ 112675 w 776"/>
                  <a:gd name="T19" fmla="*/ 1 h 2368"/>
                  <a:gd name="T20" fmla="*/ 102375 w 776"/>
                  <a:gd name="T21" fmla="*/ 1 h 2368"/>
                  <a:gd name="T22" fmla="*/ 122841 w 776"/>
                  <a:gd name="T23" fmla="*/ 1 h 2368"/>
                  <a:gd name="T24" fmla="*/ 122841 w 776"/>
                  <a:gd name="T25" fmla="*/ 1 h 2368"/>
                  <a:gd name="T26" fmla="*/ 143353 w 776"/>
                  <a:gd name="T27" fmla="*/ 1 h 2368"/>
                  <a:gd name="T28" fmla="*/ 133034 w 776"/>
                  <a:gd name="T29" fmla="*/ 1 h 2368"/>
                  <a:gd name="T30" fmla="*/ 153669 w 776"/>
                  <a:gd name="T31" fmla="*/ 1 h 2368"/>
                  <a:gd name="T32" fmla="*/ 143353 w 776"/>
                  <a:gd name="T33" fmla="*/ 1 h 2368"/>
                  <a:gd name="T34" fmla="*/ 153669 w 776"/>
                  <a:gd name="T35" fmla="*/ 1 h 2368"/>
                  <a:gd name="T36" fmla="*/ 143353 w 776"/>
                  <a:gd name="T37" fmla="*/ 2 h 2368"/>
                  <a:gd name="T38" fmla="*/ 163919 w 776"/>
                  <a:gd name="T39" fmla="*/ 2 h 2368"/>
                  <a:gd name="T40" fmla="*/ 153669 w 776"/>
                  <a:gd name="T41" fmla="*/ 2 h 2368"/>
                  <a:gd name="T42" fmla="*/ 163919 w 776"/>
                  <a:gd name="T43" fmla="*/ 2 h 2368"/>
                  <a:gd name="T44" fmla="*/ 153669 w 776"/>
                  <a:gd name="T45" fmla="*/ 2 h 2368"/>
                  <a:gd name="T46" fmla="*/ 163919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7" name="Freeform 130"/>
              <p:cNvSpPr>
                <a:spLocks/>
              </p:cNvSpPr>
              <p:nvPr/>
            </p:nvSpPr>
            <p:spPr bwMode="hidden">
              <a:xfrm flipH="1">
                <a:off x="1000" y="893"/>
                <a:ext cx="696" cy="1524"/>
              </a:xfrm>
              <a:custGeom>
                <a:avLst/>
                <a:gdLst>
                  <a:gd name="T0" fmla="*/ 0 w 776"/>
                  <a:gd name="T1" fmla="*/ 1 h 2368"/>
                  <a:gd name="T2" fmla="*/ 42 w 776"/>
                  <a:gd name="T3" fmla="*/ 1 h 2368"/>
                  <a:gd name="T4" fmla="*/ 17 w 776"/>
                  <a:gd name="T5" fmla="*/ 1 h 2368"/>
                  <a:gd name="T6" fmla="*/ 59 w 776"/>
                  <a:gd name="T7" fmla="*/ 1 h 2368"/>
                  <a:gd name="T8" fmla="*/ 34 w 776"/>
                  <a:gd name="T9" fmla="*/ 1 h 2368"/>
                  <a:gd name="T10" fmla="*/ 66 w 776"/>
                  <a:gd name="T11" fmla="*/ 1 h 2368"/>
                  <a:gd name="T12" fmla="*/ 51 w 776"/>
                  <a:gd name="T13" fmla="*/ 1 h 2368"/>
                  <a:gd name="T14" fmla="*/ 83 w 776"/>
                  <a:gd name="T15" fmla="*/ 1 h 2368"/>
                  <a:gd name="T16" fmla="*/ 66 w 776"/>
                  <a:gd name="T17" fmla="*/ 1 h 2368"/>
                  <a:gd name="T18" fmla="*/ 93 w 776"/>
                  <a:gd name="T19" fmla="*/ 1 h 2368"/>
                  <a:gd name="T20" fmla="*/ 83 w 776"/>
                  <a:gd name="T21" fmla="*/ 1 h 2368"/>
                  <a:gd name="T22" fmla="*/ 101 w 776"/>
                  <a:gd name="T23" fmla="*/ 1 h 2368"/>
                  <a:gd name="T24" fmla="*/ 101 w 776"/>
                  <a:gd name="T25" fmla="*/ 1 h 2368"/>
                  <a:gd name="T26" fmla="*/ 118 w 776"/>
                  <a:gd name="T27" fmla="*/ 1 h 2368"/>
                  <a:gd name="T28" fmla="*/ 109 w 776"/>
                  <a:gd name="T29" fmla="*/ 1 h 2368"/>
                  <a:gd name="T30" fmla="*/ 126 w 776"/>
                  <a:gd name="T31" fmla="*/ 1 h 2368"/>
                  <a:gd name="T32" fmla="*/ 118 w 776"/>
                  <a:gd name="T33" fmla="*/ 1 h 2368"/>
                  <a:gd name="T34" fmla="*/ 126 w 776"/>
                  <a:gd name="T35" fmla="*/ 1 h 2368"/>
                  <a:gd name="T36" fmla="*/ 118 w 776"/>
                  <a:gd name="T37" fmla="*/ 2 h 2368"/>
                  <a:gd name="T38" fmla="*/ 135 w 776"/>
                  <a:gd name="T39" fmla="*/ 2 h 2368"/>
                  <a:gd name="T40" fmla="*/ 126 w 776"/>
                  <a:gd name="T41" fmla="*/ 2 h 2368"/>
                  <a:gd name="T42" fmla="*/ 135 w 776"/>
                  <a:gd name="T43" fmla="*/ 2 h 2368"/>
                  <a:gd name="T44" fmla="*/ 126 w 776"/>
                  <a:gd name="T45" fmla="*/ 2 h 2368"/>
                  <a:gd name="T46" fmla="*/ 135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8" name="Freeform 131"/>
              <p:cNvSpPr>
                <a:spLocks/>
              </p:cNvSpPr>
              <p:nvPr/>
            </p:nvSpPr>
            <p:spPr bwMode="hidden">
              <a:xfrm>
                <a:off x="4401" y="2279"/>
                <a:ext cx="1007" cy="1600"/>
              </a:xfrm>
              <a:custGeom>
                <a:avLst/>
                <a:gdLst>
                  <a:gd name="T0" fmla="*/ 0 w 776"/>
                  <a:gd name="T1" fmla="*/ 1 h 2368"/>
                  <a:gd name="T2" fmla="*/ 15506 w 776"/>
                  <a:gd name="T3" fmla="*/ 1 h 2368"/>
                  <a:gd name="T4" fmla="*/ 6218 w 776"/>
                  <a:gd name="T5" fmla="*/ 1 h 2368"/>
                  <a:gd name="T6" fmla="*/ 21700 w 776"/>
                  <a:gd name="T7" fmla="*/ 1 h 2368"/>
                  <a:gd name="T8" fmla="*/ 12405 w 776"/>
                  <a:gd name="T9" fmla="*/ 1 h 2368"/>
                  <a:gd name="T10" fmla="*/ 24796 w 776"/>
                  <a:gd name="T11" fmla="*/ 1 h 2368"/>
                  <a:gd name="T12" fmla="*/ 18607 w 776"/>
                  <a:gd name="T13" fmla="*/ 1 h 2368"/>
                  <a:gd name="T14" fmla="*/ 31038 w 776"/>
                  <a:gd name="T15" fmla="*/ 1 h 2368"/>
                  <a:gd name="T16" fmla="*/ 24796 w 776"/>
                  <a:gd name="T17" fmla="*/ 1 h 2368"/>
                  <a:gd name="T18" fmla="*/ 34169 w 776"/>
                  <a:gd name="T19" fmla="*/ 1 h 2368"/>
                  <a:gd name="T20" fmla="*/ 31038 w 776"/>
                  <a:gd name="T21" fmla="*/ 1 h 2368"/>
                  <a:gd name="T22" fmla="*/ 37199 w 776"/>
                  <a:gd name="T23" fmla="*/ 1 h 2368"/>
                  <a:gd name="T24" fmla="*/ 37199 w 776"/>
                  <a:gd name="T25" fmla="*/ 1 h 2368"/>
                  <a:gd name="T26" fmla="*/ 43461 w 776"/>
                  <a:gd name="T27" fmla="*/ 2 h 2368"/>
                  <a:gd name="T28" fmla="*/ 40362 w 776"/>
                  <a:gd name="T29" fmla="*/ 2 h 2368"/>
                  <a:gd name="T30" fmla="*/ 46552 w 776"/>
                  <a:gd name="T31" fmla="*/ 2 h 2368"/>
                  <a:gd name="T32" fmla="*/ 43461 w 776"/>
                  <a:gd name="T33" fmla="*/ 3 h 2368"/>
                  <a:gd name="T34" fmla="*/ 46552 w 776"/>
                  <a:gd name="T35" fmla="*/ 3 h 2368"/>
                  <a:gd name="T36" fmla="*/ 43461 w 776"/>
                  <a:gd name="T37" fmla="*/ 3 h 2368"/>
                  <a:gd name="T38" fmla="*/ 49697 w 776"/>
                  <a:gd name="T39" fmla="*/ 3 h 2368"/>
                  <a:gd name="T40" fmla="*/ 46552 w 776"/>
                  <a:gd name="T41" fmla="*/ 3 h 2368"/>
                  <a:gd name="T42" fmla="*/ 49697 w 776"/>
                  <a:gd name="T43" fmla="*/ 4 h 2368"/>
                  <a:gd name="T44" fmla="*/ 46552 w 776"/>
                  <a:gd name="T45" fmla="*/ 4 h 2368"/>
                  <a:gd name="T46" fmla="*/ 4969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9" name="Freeform 132"/>
              <p:cNvSpPr>
                <a:spLocks/>
              </p:cNvSpPr>
              <p:nvPr/>
            </p:nvSpPr>
            <p:spPr bwMode="hidden">
              <a:xfrm>
                <a:off x="3878" y="1470"/>
                <a:ext cx="1518" cy="1067"/>
              </a:xfrm>
              <a:custGeom>
                <a:avLst/>
                <a:gdLst>
                  <a:gd name="T0" fmla="*/ 0 w 776"/>
                  <a:gd name="T1" fmla="*/ 0 h 2368"/>
                  <a:gd name="T2" fmla="*/ 11017499 w 776"/>
                  <a:gd name="T3" fmla="*/ 0 h 2368"/>
                  <a:gd name="T4" fmla="*/ 4420222 w 776"/>
                  <a:gd name="T5" fmla="*/ 0 h 2368"/>
                  <a:gd name="T6" fmla="*/ 15442434 w 776"/>
                  <a:gd name="T7" fmla="*/ 0 h 2368"/>
                  <a:gd name="T8" fmla="*/ 8846382 w 776"/>
                  <a:gd name="T9" fmla="*/ 0 h 2368"/>
                  <a:gd name="T10" fmla="*/ 17652969 w 776"/>
                  <a:gd name="T11" fmla="*/ 0 h 2368"/>
                  <a:gd name="T12" fmla="*/ 13230966 w 776"/>
                  <a:gd name="T13" fmla="*/ 0 h 2368"/>
                  <a:gd name="T14" fmla="*/ 22076591 w 776"/>
                  <a:gd name="T15" fmla="*/ 0 h 2368"/>
                  <a:gd name="T16" fmla="*/ 17652969 w 776"/>
                  <a:gd name="T17" fmla="*/ 0 h 2368"/>
                  <a:gd name="T18" fmla="*/ 24280518 w 776"/>
                  <a:gd name="T19" fmla="*/ 0 h 2368"/>
                  <a:gd name="T20" fmla="*/ 22076591 w 776"/>
                  <a:gd name="T21" fmla="*/ 0 h 2368"/>
                  <a:gd name="T22" fmla="*/ 26490974 w 776"/>
                  <a:gd name="T23" fmla="*/ 0 h 2368"/>
                  <a:gd name="T24" fmla="*/ 26490974 w 776"/>
                  <a:gd name="T25" fmla="*/ 0 h 2368"/>
                  <a:gd name="T26" fmla="*/ 30903250 w 776"/>
                  <a:gd name="T27" fmla="*/ 0 h 2368"/>
                  <a:gd name="T28" fmla="*/ 28701522 w 776"/>
                  <a:gd name="T29" fmla="*/ 0 h 2368"/>
                  <a:gd name="T30" fmla="*/ 33088282 w 776"/>
                  <a:gd name="T31" fmla="*/ 0 h 2368"/>
                  <a:gd name="T32" fmla="*/ 30903250 w 776"/>
                  <a:gd name="T33" fmla="*/ 0 h 2368"/>
                  <a:gd name="T34" fmla="*/ 33088282 w 776"/>
                  <a:gd name="T35" fmla="*/ 0 h 2368"/>
                  <a:gd name="T36" fmla="*/ 30903250 w 776"/>
                  <a:gd name="T37" fmla="*/ 0 h 2368"/>
                  <a:gd name="T38" fmla="*/ 35297923 w 776"/>
                  <a:gd name="T39" fmla="*/ 0 h 2368"/>
                  <a:gd name="T40" fmla="*/ 33088282 w 776"/>
                  <a:gd name="T41" fmla="*/ 0 h 2368"/>
                  <a:gd name="T42" fmla="*/ 35297923 w 776"/>
                  <a:gd name="T43" fmla="*/ 0 h 2368"/>
                  <a:gd name="T44" fmla="*/ 33088282 w 776"/>
                  <a:gd name="T45" fmla="*/ 0 h 2368"/>
                  <a:gd name="T46" fmla="*/ 3529792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0" name="Freeform 133"/>
              <p:cNvSpPr>
                <a:spLocks/>
              </p:cNvSpPr>
              <p:nvPr/>
            </p:nvSpPr>
            <p:spPr bwMode="hidden">
              <a:xfrm>
                <a:off x="3934" y="337"/>
                <a:ext cx="664" cy="1434"/>
              </a:xfrm>
              <a:custGeom>
                <a:avLst/>
                <a:gdLst>
                  <a:gd name="T0" fmla="*/ 0 w 776"/>
                  <a:gd name="T1" fmla="*/ 1 h 2368"/>
                  <a:gd name="T2" fmla="*/ 20 w 776"/>
                  <a:gd name="T3" fmla="*/ 1 h 2368"/>
                  <a:gd name="T4" fmla="*/ 8 w 776"/>
                  <a:gd name="T5" fmla="*/ 1 h 2368"/>
                  <a:gd name="T6" fmla="*/ 28 w 776"/>
                  <a:gd name="T7" fmla="*/ 1 h 2368"/>
                  <a:gd name="T8" fmla="*/ 15 w 776"/>
                  <a:gd name="T9" fmla="*/ 1 h 2368"/>
                  <a:gd name="T10" fmla="*/ 32 w 776"/>
                  <a:gd name="T11" fmla="*/ 1 h 2368"/>
                  <a:gd name="T12" fmla="*/ 24 w 776"/>
                  <a:gd name="T13" fmla="*/ 1 h 2368"/>
                  <a:gd name="T14" fmla="*/ 39 w 776"/>
                  <a:gd name="T15" fmla="*/ 1 h 2368"/>
                  <a:gd name="T16" fmla="*/ 32 w 776"/>
                  <a:gd name="T17" fmla="*/ 1 h 2368"/>
                  <a:gd name="T18" fmla="*/ 43 w 776"/>
                  <a:gd name="T19" fmla="*/ 1 h 2368"/>
                  <a:gd name="T20" fmla="*/ 39 w 776"/>
                  <a:gd name="T21" fmla="*/ 1 h 2368"/>
                  <a:gd name="T22" fmla="*/ 48 w 776"/>
                  <a:gd name="T23" fmla="*/ 1 h 2368"/>
                  <a:gd name="T24" fmla="*/ 48 w 776"/>
                  <a:gd name="T25" fmla="*/ 1 h 2368"/>
                  <a:gd name="T26" fmla="*/ 56 w 776"/>
                  <a:gd name="T27" fmla="*/ 1 h 2368"/>
                  <a:gd name="T28" fmla="*/ 52 w 776"/>
                  <a:gd name="T29" fmla="*/ 1 h 2368"/>
                  <a:gd name="T30" fmla="*/ 58 w 776"/>
                  <a:gd name="T31" fmla="*/ 1 h 2368"/>
                  <a:gd name="T32" fmla="*/ 56 w 776"/>
                  <a:gd name="T33" fmla="*/ 1 h 2368"/>
                  <a:gd name="T34" fmla="*/ 58 w 776"/>
                  <a:gd name="T35" fmla="*/ 1 h 2368"/>
                  <a:gd name="T36" fmla="*/ 56 w 776"/>
                  <a:gd name="T37" fmla="*/ 1 h 2368"/>
                  <a:gd name="T38" fmla="*/ 63 w 776"/>
                  <a:gd name="T39" fmla="*/ 1 h 2368"/>
                  <a:gd name="T40" fmla="*/ 58 w 776"/>
                  <a:gd name="T41" fmla="*/ 1 h 2368"/>
                  <a:gd name="T42" fmla="*/ 63 w 776"/>
                  <a:gd name="T43" fmla="*/ 1 h 2368"/>
                  <a:gd name="T44" fmla="*/ 58 w 776"/>
                  <a:gd name="T45" fmla="*/ 1 h 2368"/>
                  <a:gd name="T46" fmla="*/ 6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grpSp>
      </p:grpSp>
      <p:sp>
        <p:nvSpPr>
          <p:cNvPr id="11687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5779B6C3-F1DF-734B-8C18-87440A41A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7515098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E94C570-EF6A-1548-831C-935776952A27}" type="slidenum">
              <a:rPr lang="en-US" smtClean="0"/>
              <a:pPr>
                <a:defRPr/>
              </a:pPr>
              <a:t>‹#›</a:t>
            </a:fld>
            <a:endParaRPr lang="en-US" dirty="0"/>
          </a:p>
        </p:txBody>
      </p:sp>
    </p:spTree>
    <p:extLst>
      <p:ext uri="{BB962C8B-B14F-4D97-AF65-F5344CB8AC3E}">
        <p14:creationId xmlns:p14="http://schemas.microsoft.com/office/powerpoint/2010/main" val="101792641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80C8C376-AD5B-DE4A-A11F-29DBCD6D4C7E}"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5828319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09228ECF-38BC-A043-BD91-8A0C235C990D}"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97813311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B1E2FE4-CF2A-BA49-9FA6-8F39390D295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17097187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487B2B7F-B93F-C046-9E49-D023325E439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047233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9C334C2-9953-7648-8CFB-0448C5DDA5A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02346252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94EB53A7-0E1A-5449-98E4-586883FAE20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45773770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ECA5DA2-C275-F345-B92C-8A4870753EF6}"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8658203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0A0CAAF-C134-0241-BE3A-432429077DC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623381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539601A-DD4C-3E4A-A804-6FFAD29FBE5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92650107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7CBD3-DCDC-8C47-B02D-C1771AF6997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0419772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b="1" i="0">
                <a:cs typeface="Arial" panose="020B0604020202020204" pitchFamily="34" charset="0"/>
              </a:defRPr>
            </a:lvl1pPr>
          </a:lstStyle>
          <a:p>
            <a:pPr>
              <a:defRPr/>
            </a:pPr>
            <a:fld id="{2A52AE92-17D2-9E4B-BBB1-7B3F687E7676}" type="slidenum">
              <a:rPr lang="en-US" smtClean="0"/>
              <a:pPr>
                <a:defRPr/>
              </a:pPr>
              <a:t>‹#›</a:t>
            </a:fld>
            <a:endParaRPr lang="en-US" dirty="0"/>
          </a:p>
        </p:txBody>
      </p:sp>
    </p:spTree>
    <p:extLst>
      <p:ext uri="{BB962C8B-B14F-4D97-AF65-F5344CB8AC3E}">
        <p14:creationId xmlns:p14="http://schemas.microsoft.com/office/powerpoint/2010/main" val="228070375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40633387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55640805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229136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9021063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26552528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461726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29846061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9407717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17118495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414658721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1C253576-85B5-6346-AB04-FF7455C411F6}" type="slidenum">
              <a:rPr lang="en-US" smtClean="0"/>
              <a:pPr>
                <a:defRPr/>
              </a:pPr>
              <a:t>‹#›</a:t>
            </a:fld>
            <a:endParaRPr lang="en-US" dirty="0"/>
          </a:p>
        </p:txBody>
      </p:sp>
    </p:spTree>
    <p:extLst>
      <p:ext uri="{BB962C8B-B14F-4D97-AF65-F5344CB8AC3E}">
        <p14:creationId xmlns:p14="http://schemas.microsoft.com/office/powerpoint/2010/main" val="2317122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1549663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00624850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28512428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88949951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277986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19089974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68899113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0403435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56370785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72539092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761E0E55-66E8-A84C-A438-75DAE4FB590F}" type="slidenum">
              <a:rPr lang="en-US" smtClean="0"/>
              <a:pPr>
                <a:defRPr/>
              </a:pPr>
              <a:t>‹#›</a:t>
            </a:fld>
            <a:endParaRPr lang="en-US" dirty="0"/>
          </a:p>
        </p:txBody>
      </p:sp>
    </p:spTree>
    <p:extLst>
      <p:ext uri="{BB962C8B-B14F-4D97-AF65-F5344CB8AC3E}">
        <p14:creationId xmlns:p14="http://schemas.microsoft.com/office/powerpoint/2010/main" val="220198689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8495361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24885498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2960656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4365199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48416901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64681219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86400137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46948841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05017544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7364288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2BB142F8-F571-2446-90FF-1347AD60E402}" type="slidenum">
              <a:rPr lang="en-US" smtClean="0"/>
              <a:pPr>
                <a:defRPr/>
              </a:pPr>
              <a:t>‹#›</a:t>
            </a:fld>
            <a:endParaRPr lang="en-US" dirty="0"/>
          </a:p>
        </p:txBody>
      </p:sp>
    </p:spTree>
    <p:extLst>
      <p:ext uri="{BB962C8B-B14F-4D97-AF65-F5344CB8AC3E}">
        <p14:creationId xmlns:p14="http://schemas.microsoft.com/office/powerpoint/2010/main" val="394278882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12032585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72328648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93237619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2398595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03282926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412145291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81862013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2494167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71166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8B0BF966-B302-6441-ADA5-A6C132087B94}" type="slidenum">
              <a:rPr lang="en-US" smtClean="0"/>
              <a:pPr>
                <a:defRPr/>
              </a:pPr>
              <a:t>‹#›</a:t>
            </a:fld>
            <a:endParaRPr lang="en-US" dirty="0"/>
          </a:p>
        </p:txBody>
      </p:sp>
    </p:spTree>
    <p:extLst>
      <p:ext uri="{BB962C8B-B14F-4D97-AF65-F5344CB8AC3E}">
        <p14:creationId xmlns:p14="http://schemas.microsoft.com/office/powerpoint/2010/main" val="167311107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400933171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7457134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47439653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solidFill>
                  <a:srgbClr val="EAEAEA"/>
                </a:solidFill>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solidFill>
                  <a:srgbClr val="EAEAEA"/>
                </a:solidFill>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solidFill>
                  <a:srgbClr val="EAEAEA"/>
                </a:solidFill>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360FCF3C-8849-1649-B53D-AD4BF965455D}" type="slidenum">
              <a:rPr lang="en-US" smtClean="0"/>
              <a:pPr>
                <a:defRPr/>
              </a:pPr>
              <a:t>‹#›</a:t>
            </a:fld>
            <a:endParaRPr lang="en-US" dirty="0"/>
          </a:p>
        </p:txBody>
      </p:sp>
    </p:spTree>
    <p:extLst>
      <p:ext uri="{BB962C8B-B14F-4D97-AF65-F5344CB8AC3E}">
        <p14:creationId xmlns:p14="http://schemas.microsoft.com/office/powerpoint/2010/main" val="70308247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3A0ACA78-7B30-0046-927F-D300BAD2F343}" type="slidenum">
              <a:rPr lang="en-US" smtClean="0"/>
              <a:pPr>
                <a:defRPr/>
              </a:pPr>
              <a:t>‹#›</a:t>
            </a:fld>
            <a:endParaRPr lang="en-US" dirty="0"/>
          </a:p>
        </p:txBody>
      </p:sp>
    </p:spTree>
    <p:extLst>
      <p:ext uri="{BB962C8B-B14F-4D97-AF65-F5344CB8AC3E}">
        <p14:creationId xmlns:p14="http://schemas.microsoft.com/office/powerpoint/2010/main" val="11541673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F7E276B2-2A65-C343-9B09-A50ED23334BE}" type="slidenum">
              <a:rPr lang="en-US" smtClean="0"/>
              <a:pPr>
                <a:defRPr/>
              </a:pPr>
              <a:t>‹#›</a:t>
            </a:fld>
            <a:endParaRPr lang="en-US" dirty="0"/>
          </a:p>
        </p:txBody>
      </p:sp>
    </p:spTree>
    <p:extLst>
      <p:ext uri="{BB962C8B-B14F-4D97-AF65-F5344CB8AC3E}">
        <p14:creationId xmlns:p14="http://schemas.microsoft.com/office/powerpoint/2010/main" val="453239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4C19B2B-96CB-404D-9B9F-A1EFFB46B167}" type="slidenum">
              <a:rPr lang="en-US" smtClean="0"/>
              <a:pPr>
                <a:defRPr/>
              </a:pPr>
              <a:t>‹#›</a:t>
            </a:fld>
            <a:endParaRPr lang="en-US" dirty="0"/>
          </a:p>
        </p:txBody>
      </p:sp>
    </p:spTree>
    <p:extLst>
      <p:ext uri="{BB962C8B-B14F-4D97-AF65-F5344CB8AC3E}">
        <p14:creationId xmlns:p14="http://schemas.microsoft.com/office/powerpoint/2010/main" val="5126951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defRPr/>
            </a:lvl1pPr>
          </a:lstStyle>
          <a:p>
            <a:pPr>
              <a:defRPr/>
            </a:pPr>
            <a:endParaRPr lang="en-US"/>
          </a:p>
        </p:txBody>
      </p:sp>
      <p:sp>
        <p:nvSpPr>
          <p:cNvPr id="8" name="Rectangle 24"/>
          <p:cNvSpPr>
            <a:spLocks noGrp="1" noChangeArrowheads="1"/>
          </p:cNvSpPr>
          <p:nvPr>
            <p:ph type="ftr" sz="quarter" idx="11"/>
          </p:nvPr>
        </p:nvSpPr>
        <p:spPr/>
        <p:txBody>
          <a:bodyPr/>
          <a:lstStyle>
            <a:lvl1pPr>
              <a:defRPr/>
            </a:lvl1pPr>
          </a:lstStyle>
          <a:p>
            <a:pPr>
              <a:defRPr/>
            </a:pPr>
            <a:endParaRPr lang="en-US"/>
          </a:p>
        </p:txBody>
      </p:sp>
      <p:sp>
        <p:nvSpPr>
          <p:cNvPr id="9"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878D012B-35A9-0840-A83A-F9EF9FD10119}" type="slidenum">
              <a:rPr lang="en-US" smtClean="0"/>
              <a:pPr>
                <a:defRPr/>
              </a:pPr>
              <a:t>‹#›</a:t>
            </a:fld>
            <a:endParaRPr lang="en-US" dirty="0"/>
          </a:p>
        </p:txBody>
      </p:sp>
    </p:spTree>
    <p:extLst>
      <p:ext uri="{BB962C8B-B14F-4D97-AF65-F5344CB8AC3E}">
        <p14:creationId xmlns:p14="http://schemas.microsoft.com/office/powerpoint/2010/main" val="47638414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D35B31E7-677B-4C4C-A8FB-5201DB970391}" type="slidenum">
              <a:rPr lang="en-US" smtClean="0"/>
              <a:pPr>
                <a:defRPr/>
              </a:pPr>
              <a:t>‹#›</a:t>
            </a:fld>
            <a:endParaRPr lang="en-US" dirty="0"/>
          </a:p>
        </p:txBody>
      </p:sp>
    </p:spTree>
    <p:extLst>
      <p:ext uri="{BB962C8B-B14F-4D97-AF65-F5344CB8AC3E}">
        <p14:creationId xmlns:p14="http://schemas.microsoft.com/office/powerpoint/2010/main" val="278606103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defRPr/>
            </a:lvl1pPr>
          </a:lstStyle>
          <a:p>
            <a:pPr>
              <a:defRPr/>
            </a:pPr>
            <a:endParaRPr lang="en-US"/>
          </a:p>
        </p:txBody>
      </p:sp>
      <p:sp>
        <p:nvSpPr>
          <p:cNvPr id="3" name="Rectangle 24"/>
          <p:cNvSpPr>
            <a:spLocks noGrp="1" noChangeArrowheads="1"/>
          </p:cNvSpPr>
          <p:nvPr>
            <p:ph type="ftr" sz="quarter" idx="11"/>
          </p:nvPr>
        </p:nvSpPr>
        <p:spPr/>
        <p:txBody>
          <a:bodyPr/>
          <a:lstStyle>
            <a:lvl1pPr>
              <a:defRPr/>
            </a:lvl1pPr>
          </a:lstStyle>
          <a:p>
            <a:pPr>
              <a:defRPr/>
            </a:pPr>
            <a:endParaRPr lang="en-US"/>
          </a:p>
        </p:txBody>
      </p:sp>
      <p:sp>
        <p:nvSpPr>
          <p:cNvPr id="4"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14A7B843-6B9C-0E43-99CC-22D0991E5032}" type="slidenum">
              <a:rPr lang="en-US" smtClean="0"/>
              <a:pPr>
                <a:defRPr/>
              </a:pPr>
              <a:t>‹#›</a:t>
            </a:fld>
            <a:endParaRPr lang="en-US" dirty="0"/>
          </a:p>
        </p:txBody>
      </p:sp>
    </p:spTree>
    <p:extLst>
      <p:ext uri="{BB962C8B-B14F-4D97-AF65-F5344CB8AC3E}">
        <p14:creationId xmlns:p14="http://schemas.microsoft.com/office/powerpoint/2010/main" val="375955735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005C877B-5442-6D40-B4FB-1F160ED4B128}" type="slidenum">
              <a:rPr lang="en-US" smtClean="0"/>
              <a:pPr>
                <a:defRPr/>
              </a:pPr>
              <a:t>‹#›</a:t>
            </a:fld>
            <a:endParaRPr lang="en-US" dirty="0"/>
          </a:p>
        </p:txBody>
      </p:sp>
    </p:spTree>
    <p:extLst>
      <p:ext uri="{BB962C8B-B14F-4D97-AF65-F5344CB8AC3E}">
        <p14:creationId xmlns:p14="http://schemas.microsoft.com/office/powerpoint/2010/main" val="213597454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02F3EC1-FDF4-A542-9850-4659AB67CE9C}" type="slidenum">
              <a:rPr lang="en-US" smtClean="0"/>
              <a:pPr>
                <a:defRPr/>
              </a:pPr>
              <a:t>‹#›</a:t>
            </a:fld>
            <a:endParaRPr lang="en-US" dirty="0"/>
          </a:p>
        </p:txBody>
      </p:sp>
    </p:spTree>
    <p:extLst>
      <p:ext uri="{BB962C8B-B14F-4D97-AF65-F5344CB8AC3E}">
        <p14:creationId xmlns:p14="http://schemas.microsoft.com/office/powerpoint/2010/main" val="253339424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CA091D01-D3B7-7A46-BE4D-1B4A1D4C02B4}" type="slidenum">
              <a:rPr lang="en-US" smtClean="0"/>
              <a:pPr>
                <a:defRPr/>
              </a:pPr>
              <a:t>‹#›</a:t>
            </a:fld>
            <a:endParaRPr lang="en-US" dirty="0"/>
          </a:p>
        </p:txBody>
      </p:sp>
    </p:spTree>
    <p:extLst>
      <p:ext uri="{BB962C8B-B14F-4D97-AF65-F5344CB8AC3E}">
        <p14:creationId xmlns:p14="http://schemas.microsoft.com/office/powerpoint/2010/main" val="316889801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44C43B8B-C471-A44F-86A6-D87099949E3A}" type="slidenum">
              <a:rPr lang="en-US" smtClean="0"/>
              <a:pPr>
                <a:defRPr/>
              </a:pPr>
              <a:t>‹#›</a:t>
            </a:fld>
            <a:endParaRPr lang="en-US" dirty="0"/>
          </a:p>
        </p:txBody>
      </p:sp>
    </p:spTree>
    <p:extLst>
      <p:ext uri="{BB962C8B-B14F-4D97-AF65-F5344CB8AC3E}">
        <p14:creationId xmlns:p14="http://schemas.microsoft.com/office/powerpoint/2010/main" val="36249024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FFC1ABDF-D5EB-2448-9BE8-7656E36A0164}" type="slidenum">
              <a:rPr lang="en-US" smtClean="0"/>
              <a:pPr>
                <a:defRPr/>
              </a:pPr>
              <a:t>‹#›</a:t>
            </a:fld>
            <a:endParaRPr lang="en-US" dirty="0"/>
          </a:p>
        </p:txBody>
      </p:sp>
    </p:spTree>
    <p:extLst>
      <p:ext uri="{BB962C8B-B14F-4D97-AF65-F5344CB8AC3E}">
        <p14:creationId xmlns:p14="http://schemas.microsoft.com/office/powerpoint/2010/main" val="42898663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409715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3818303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9100133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5346334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2482325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98285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pPr>
                <a:defRPr/>
              </a:pPr>
              <a:t>‹#›</a:t>
            </a:fld>
            <a:endParaRPr lang="en-GB" dirty="0"/>
          </a:p>
        </p:txBody>
      </p:sp>
    </p:spTree>
    <p:extLst>
      <p:ext uri="{BB962C8B-B14F-4D97-AF65-F5344CB8AC3E}">
        <p14:creationId xmlns:p14="http://schemas.microsoft.com/office/powerpoint/2010/main" val="29939357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5C94AD39-2530-F84C-84B2-51A22A7F52D6}" type="slidenum">
              <a:rPr lang="en-US" smtClean="0"/>
              <a:pPr>
                <a:defRPr/>
              </a:pPr>
              <a:t>‹#›</a:t>
            </a:fld>
            <a:endParaRPr lang="en-US" dirty="0"/>
          </a:p>
        </p:txBody>
      </p:sp>
    </p:spTree>
    <p:extLst>
      <p:ext uri="{BB962C8B-B14F-4D97-AF65-F5344CB8AC3E}">
        <p14:creationId xmlns:p14="http://schemas.microsoft.com/office/powerpoint/2010/main" val="418094880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002285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3699818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164505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876203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3520892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1F72FF-98EE-6949-9F0E-E4C9844354A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064677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077289497"/>
      </p:ext>
    </p:extLst>
  </p:cSld>
  <p:clrMapOvr>
    <a:masterClrMapping/>
  </p:clrMapOvr>
  <p:transition spd="med">
    <p:zoom dir="in"/>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98841541"/>
      </p:ext>
    </p:extLst>
  </p:cSld>
  <p:clrMapOvr>
    <a:masterClrMapping/>
  </p:clrMapOvr>
  <p:transition spd="med">
    <p:zoom dir="in"/>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21127158"/>
      </p:ext>
    </p:extLst>
  </p:cSld>
  <p:clrMapOvr>
    <a:masterClrMapping/>
  </p:clrMapOvr>
  <p:transition spd="med">
    <p:zoom dir="in"/>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44371540"/>
      </p:ext>
    </p:extLst>
  </p:cSld>
  <p:clrMapOvr>
    <a:masterClrMapping/>
  </p:clrMapOvr>
  <p:transition spd="med">
    <p:zoom dir="in"/>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FAAD2E-4193-874B-8EEF-AD2B95FEADE4}" type="slidenum">
              <a:rPr lang="en-US" smtClean="0"/>
              <a:pPr>
                <a:defRPr/>
              </a:pPr>
              <a:t>‹#›</a:t>
            </a:fld>
            <a:endParaRPr lang="en-US" dirty="0"/>
          </a:p>
        </p:txBody>
      </p:sp>
    </p:spTree>
    <p:extLst>
      <p:ext uri="{BB962C8B-B14F-4D97-AF65-F5344CB8AC3E}">
        <p14:creationId xmlns:p14="http://schemas.microsoft.com/office/powerpoint/2010/main" val="65597321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91356746"/>
      </p:ext>
    </p:extLst>
  </p:cSld>
  <p:clrMapOvr>
    <a:masterClrMapping/>
  </p:clrMapOvr>
  <p:transition spd="med">
    <p:zoom dir="in"/>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9868180"/>
      </p:ext>
    </p:extLst>
  </p:cSld>
  <p:clrMapOvr>
    <a:masterClrMapping/>
  </p:clrMapOvr>
  <p:transition spd="med">
    <p:zoom dir="in"/>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8125059"/>
      </p:ext>
    </p:extLst>
  </p:cSld>
  <p:clrMapOvr>
    <a:masterClrMapping/>
  </p:clrMapOvr>
  <p:transition spd="med">
    <p:zoom dir="in"/>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98095137"/>
      </p:ext>
    </p:extLst>
  </p:cSld>
  <p:clrMapOvr>
    <a:masterClrMapping/>
  </p:clrMapOvr>
  <p:transition spd="med">
    <p:zoom dir="in"/>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54470027"/>
      </p:ext>
    </p:extLst>
  </p:cSld>
  <p:clrMapOvr>
    <a:masterClrMapping/>
  </p:clrMapOvr>
  <p:transition spd="med">
    <p:zoom dir="in"/>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09638199"/>
      </p:ext>
    </p:extLst>
  </p:cSld>
  <p:clrMapOvr>
    <a:masterClrMapping/>
  </p:clrMapOvr>
  <p:transition spd="med">
    <p:zoom dir="in"/>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83947184"/>
      </p:ext>
    </p:extLst>
  </p:cSld>
  <p:clrMapOvr>
    <a:masterClrMapping/>
  </p:clrMapOvr>
  <p:transition spd="med">
    <p:zoom dir="in"/>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47C7B366-43D3-0844-8856-36CE3DCFA15A}" type="slidenum">
              <a:rPr lang="en-US"/>
              <a:pPr>
                <a:defRPr/>
              </a:pPr>
              <a:t>‹#›</a:t>
            </a:fld>
            <a:endParaRPr lang="en-US"/>
          </a:p>
        </p:txBody>
      </p:sp>
    </p:spTree>
    <p:extLst>
      <p:ext uri="{BB962C8B-B14F-4D97-AF65-F5344CB8AC3E}">
        <p14:creationId xmlns:p14="http://schemas.microsoft.com/office/powerpoint/2010/main" val="389496086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5E963365-3868-AD49-BD51-4A79F6ACF985}" type="slidenum">
              <a:rPr lang="en-US"/>
              <a:pPr>
                <a:defRPr/>
              </a:pPr>
              <a:t>‹#›</a:t>
            </a:fld>
            <a:endParaRPr lang="en-US"/>
          </a:p>
        </p:txBody>
      </p:sp>
    </p:spTree>
    <p:extLst>
      <p:ext uri="{BB962C8B-B14F-4D97-AF65-F5344CB8AC3E}">
        <p14:creationId xmlns:p14="http://schemas.microsoft.com/office/powerpoint/2010/main" val="407077329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8BE4E000-B3A5-3747-A89D-A95A2BAC5315}" type="slidenum">
              <a:rPr lang="en-US"/>
              <a:pPr>
                <a:defRPr/>
              </a:pPr>
              <a:t>‹#›</a:t>
            </a:fld>
            <a:endParaRPr lang="en-US"/>
          </a:p>
        </p:txBody>
      </p:sp>
    </p:spTree>
    <p:extLst>
      <p:ext uri="{BB962C8B-B14F-4D97-AF65-F5344CB8AC3E}">
        <p14:creationId xmlns:p14="http://schemas.microsoft.com/office/powerpoint/2010/main" val="143323368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791B1D-72B3-DA4A-B364-816BD1AD65B8}" type="slidenum">
              <a:rPr lang="en-US" smtClean="0"/>
              <a:pPr>
                <a:defRPr/>
              </a:pPr>
              <a:t>‹#›</a:t>
            </a:fld>
            <a:endParaRPr lang="en-US" dirty="0"/>
          </a:p>
        </p:txBody>
      </p:sp>
    </p:spTree>
    <p:extLst>
      <p:ext uri="{BB962C8B-B14F-4D97-AF65-F5344CB8AC3E}">
        <p14:creationId xmlns:p14="http://schemas.microsoft.com/office/powerpoint/2010/main" val="281032939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9EB80099-1AF7-414D-A4AC-920E11381C7D}" type="slidenum">
              <a:rPr lang="en-US"/>
              <a:pPr>
                <a:defRPr/>
              </a:pPr>
              <a:t>‹#›</a:t>
            </a:fld>
            <a:endParaRPr lang="en-US"/>
          </a:p>
        </p:txBody>
      </p:sp>
    </p:spTree>
    <p:extLst>
      <p:ext uri="{BB962C8B-B14F-4D97-AF65-F5344CB8AC3E}">
        <p14:creationId xmlns:p14="http://schemas.microsoft.com/office/powerpoint/2010/main" val="368959963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FBD1CA06-8B4B-484C-B9F1-3F169DB3B7C1}" type="slidenum">
              <a:rPr lang="en-US"/>
              <a:pPr>
                <a:defRPr/>
              </a:pPr>
              <a:t>‹#›</a:t>
            </a:fld>
            <a:endParaRPr lang="en-US"/>
          </a:p>
        </p:txBody>
      </p:sp>
    </p:spTree>
    <p:extLst>
      <p:ext uri="{BB962C8B-B14F-4D97-AF65-F5344CB8AC3E}">
        <p14:creationId xmlns:p14="http://schemas.microsoft.com/office/powerpoint/2010/main" val="375787562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873C2E18-2AB8-8346-912B-A5FB041137B8}" type="slidenum">
              <a:rPr lang="en-US"/>
              <a:pPr>
                <a:defRPr/>
              </a:pPr>
              <a:t>‹#›</a:t>
            </a:fld>
            <a:endParaRPr lang="en-US"/>
          </a:p>
        </p:txBody>
      </p:sp>
    </p:spTree>
    <p:extLst>
      <p:ext uri="{BB962C8B-B14F-4D97-AF65-F5344CB8AC3E}">
        <p14:creationId xmlns:p14="http://schemas.microsoft.com/office/powerpoint/2010/main" val="112996464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1C5E97B5-A63D-2A45-A3A5-6340F09C6912}" type="slidenum">
              <a:rPr lang="en-US"/>
              <a:pPr>
                <a:defRPr/>
              </a:pPr>
              <a:t>‹#›</a:t>
            </a:fld>
            <a:endParaRPr lang="en-US"/>
          </a:p>
        </p:txBody>
      </p:sp>
    </p:spTree>
    <p:extLst>
      <p:ext uri="{BB962C8B-B14F-4D97-AF65-F5344CB8AC3E}">
        <p14:creationId xmlns:p14="http://schemas.microsoft.com/office/powerpoint/2010/main" val="19195824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DD521481-F232-4E40-96D1-8392F192847F}" type="slidenum">
              <a:rPr lang="en-US"/>
              <a:pPr>
                <a:defRPr/>
              </a:pPr>
              <a:t>‹#›</a:t>
            </a:fld>
            <a:endParaRPr lang="en-US"/>
          </a:p>
        </p:txBody>
      </p:sp>
    </p:spTree>
    <p:extLst>
      <p:ext uri="{BB962C8B-B14F-4D97-AF65-F5344CB8AC3E}">
        <p14:creationId xmlns:p14="http://schemas.microsoft.com/office/powerpoint/2010/main" val="26659995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55F7AB72-02ED-AC41-A0DA-6B1B14CF6A38}" type="slidenum">
              <a:rPr lang="en-US"/>
              <a:pPr>
                <a:defRPr/>
              </a:pPr>
              <a:t>‹#›</a:t>
            </a:fld>
            <a:endParaRPr lang="en-US"/>
          </a:p>
        </p:txBody>
      </p:sp>
    </p:spTree>
    <p:extLst>
      <p:ext uri="{BB962C8B-B14F-4D97-AF65-F5344CB8AC3E}">
        <p14:creationId xmlns:p14="http://schemas.microsoft.com/office/powerpoint/2010/main" val="133121513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94781DE6-B4FA-554A-A9D9-62DD80A7E195}" type="slidenum">
              <a:rPr lang="en-US"/>
              <a:pPr>
                <a:defRPr/>
              </a:pPr>
              <a:t>‹#›</a:t>
            </a:fld>
            <a:endParaRPr lang="en-US"/>
          </a:p>
        </p:txBody>
      </p:sp>
    </p:spTree>
    <p:extLst>
      <p:ext uri="{BB962C8B-B14F-4D97-AF65-F5344CB8AC3E}">
        <p14:creationId xmlns:p14="http://schemas.microsoft.com/office/powerpoint/2010/main" val="346167739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66FE268D-E3C7-5547-A613-9D5C74FDDA72}" type="slidenum">
              <a:rPr lang="en-US"/>
              <a:pPr>
                <a:defRPr/>
              </a:pPr>
              <a:t>‹#›</a:t>
            </a:fld>
            <a:endParaRPr lang="en-US"/>
          </a:p>
        </p:txBody>
      </p:sp>
    </p:spTree>
    <p:extLst>
      <p:ext uri="{BB962C8B-B14F-4D97-AF65-F5344CB8AC3E}">
        <p14:creationId xmlns:p14="http://schemas.microsoft.com/office/powerpoint/2010/main" val="34188484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1C5421EB-CFF1-C846-BF96-0FFDCC2628C2}"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1165721967"/>
      </p:ext>
    </p:extLst>
  </p:cSld>
  <p:clrMapOvr>
    <a:masterClrMapping/>
  </p:clrMapOvr>
  <p:transition spd="med">
    <p:randomBar dir="vert"/>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CE5DB02D-02AB-C447-8300-DC1125772939}"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717028326"/>
      </p:ext>
    </p:extLst>
  </p:cSld>
  <p:clrMapOvr>
    <a:masterClrMapping/>
  </p:clrMapOvr>
  <p:transition spd="med">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4ABB16F8-9C3F-A24A-A0F1-C0ED2C0658B9}" type="slidenum">
              <a:rPr lang="en-US" smtClean="0"/>
              <a:pPr>
                <a:defRPr/>
              </a:pPr>
              <a:t>‹#›</a:t>
            </a:fld>
            <a:endParaRPr lang="en-US" dirty="0"/>
          </a:p>
        </p:txBody>
      </p:sp>
    </p:spTree>
    <p:extLst>
      <p:ext uri="{BB962C8B-B14F-4D97-AF65-F5344CB8AC3E}">
        <p14:creationId xmlns:p14="http://schemas.microsoft.com/office/powerpoint/2010/main" val="26406935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9B7EA4E-3FB8-BB47-AD55-878244D58B5F}"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915355567"/>
      </p:ext>
    </p:extLst>
  </p:cSld>
  <p:clrMapOvr>
    <a:masterClrMapping/>
  </p:clrMapOvr>
  <p:transition spd="med">
    <p:randomBar dir="vert"/>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72070795-C768-A141-8AAC-0D9D0D1FDAF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2575207717"/>
      </p:ext>
    </p:extLst>
  </p:cSld>
  <p:clrMapOvr>
    <a:masterClrMapping/>
  </p:clrMapOvr>
  <p:transition spd="med">
    <p:randomBar dir="vert"/>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626B6614-C6D2-9741-86C4-41FD2ED4C123}"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62281379"/>
      </p:ext>
    </p:extLst>
  </p:cSld>
  <p:clrMapOvr>
    <a:masterClrMapping/>
  </p:clrMapOvr>
  <p:transition spd="med">
    <p:randomBar dir="vert"/>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599E4E64-6A3B-A642-81B5-43C1F983C83F}"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43416851"/>
      </p:ext>
    </p:extLst>
  </p:cSld>
  <p:clrMapOvr>
    <a:masterClrMapping/>
  </p:clrMapOvr>
  <p:transition spd="med">
    <p:randomBar dir="vert"/>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F97937A-6EFA-7244-9BBB-4B39FA4EDD5D}"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941220208"/>
      </p:ext>
    </p:extLst>
  </p:cSld>
  <p:clrMapOvr>
    <a:masterClrMapping/>
  </p:clrMapOvr>
  <p:transition spd="med">
    <p:randomBar dir="vert"/>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B97A148-BB3A-6F4F-A713-8E6B70B4C0C8}"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1289670959"/>
      </p:ext>
    </p:extLst>
  </p:cSld>
  <p:clrMapOvr>
    <a:masterClrMapping/>
  </p:clrMapOvr>
  <p:transition spd="med">
    <p:randomBar dir="vert"/>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43383A86-FADD-714B-BE63-5935EE91934F}"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621193881"/>
      </p:ext>
    </p:extLst>
  </p:cSld>
  <p:clrMapOvr>
    <a:masterClrMapping/>
  </p:clrMapOvr>
  <p:transition spd="med">
    <p:randomBar dir="vert"/>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33CBCA7D-BFD0-A945-9CDF-5C086F9AF08C}"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338728648"/>
      </p:ext>
    </p:extLst>
  </p:cSld>
  <p:clrMapOvr>
    <a:masterClrMapping/>
  </p:clrMapOvr>
  <p:transition spd="med">
    <p:randomBar dir="vert"/>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A14E335-CA85-1D48-81B8-5D641B8822EA}"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78397139"/>
      </p:ext>
    </p:extLst>
  </p:cSld>
  <p:clrMapOvr>
    <a:masterClrMapping/>
  </p:clrMapOvr>
  <p:transition spd="med">
    <p:randomBar dir="vert"/>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63174D7-74D0-574E-AB1B-20ACBAC7016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20302738"/>
      </p:ext>
    </p:extLst>
  </p:cSld>
  <p:clrMapOvr>
    <a:masterClrMapping/>
  </p:clrMapOvr>
  <p:transition spd="med">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9F078023-4756-9749-BB8D-463B62E58EEC}" type="slidenum">
              <a:rPr lang="en-US" smtClean="0"/>
              <a:pPr>
                <a:defRPr/>
              </a:pPr>
              <a:t>‹#›</a:t>
            </a:fld>
            <a:endParaRPr lang="en-US" dirty="0"/>
          </a:p>
        </p:txBody>
      </p:sp>
    </p:spTree>
    <p:extLst>
      <p:ext uri="{BB962C8B-B14F-4D97-AF65-F5344CB8AC3E}">
        <p14:creationId xmlns:p14="http://schemas.microsoft.com/office/powerpoint/2010/main" val="68563122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014903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5399833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1252467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57256804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1715389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0723231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35666843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1316507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07761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838606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5D223701-0CF1-BD44-95B9-B0462277E4FA}" type="slidenum">
              <a:rPr lang="en-US" smtClean="0"/>
              <a:pPr>
                <a:defRPr/>
              </a:pPr>
              <a:t>‹#›</a:t>
            </a:fld>
            <a:endParaRPr lang="en-US" dirty="0"/>
          </a:p>
        </p:txBody>
      </p:sp>
    </p:spTree>
    <p:extLst>
      <p:ext uri="{BB962C8B-B14F-4D97-AF65-F5344CB8AC3E}">
        <p14:creationId xmlns:p14="http://schemas.microsoft.com/office/powerpoint/2010/main" val="377723170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64317044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0552328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221321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312481278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150869711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229799655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234262567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131996712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186174015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89189441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350BEDC6-5697-1449-8D33-8A595738B553}" type="slidenum">
              <a:rPr lang="en-US" smtClean="0"/>
              <a:pPr>
                <a:defRPr/>
              </a:pPr>
              <a:t>‹#›</a:t>
            </a:fld>
            <a:endParaRPr lang="en-US" dirty="0"/>
          </a:p>
        </p:txBody>
      </p:sp>
    </p:spTree>
    <p:extLst>
      <p:ext uri="{BB962C8B-B14F-4D97-AF65-F5344CB8AC3E}">
        <p14:creationId xmlns:p14="http://schemas.microsoft.com/office/powerpoint/2010/main" val="261504628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193115180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74842587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8454878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407551312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387975415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9661703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220479504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407042559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397303865"/>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32901464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95942E26-1BD2-6B4E-9227-900BDE007031}" type="slidenum">
              <a:rPr lang="en-US" smtClean="0"/>
              <a:pPr>
                <a:defRPr/>
              </a:pPr>
              <a:t>‹#›</a:t>
            </a:fld>
            <a:endParaRPr lang="en-US" dirty="0"/>
          </a:p>
        </p:txBody>
      </p:sp>
    </p:spTree>
    <p:extLst>
      <p:ext uri="{BB962C8B-B14F-4D97-AF65-F5344CB8AC3E}">
        <p14:creationId xmlns:p14="http://schemas.microsoft.com/office/powerpoint/2010/main" val="361539975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2071176282"/>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383640806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2666211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351227267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247542892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6A4B2C7-09D7-3C4B-98CF-29847105CD25}" type="slidenum">
              <a:rPr lang="en-US"/>
              <a:pPr>
                <a:defRPr/>
              </a:pPr>
              <a:t>‹#›</a:t>
            </a:fld>
            <a:endParaRPr lang="en-US"/>
          </a:p>
        </p:txBody>
      </p:sp>
    </p:spTree>
    <p:extLst>
      <p:ext uri="{BB962C8B-B14F-4D97-AF65-F5344CB8AC3E}">
        <p14:creationId xmlns:p14="http://schemas.microsoft.com/office/powerpoint/2010/main" val="304648021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E7DBB0D-DE8C-A044-83C2-CCAA78EB2C29}" type="slidenum">
              <a:rPr lang="en-US"/>
              <a:pPr>
                <a:defRPr/>
              </a:pPr>
              <a:t>‹#›</a:t>
            </a:fld>
            <a:endParaRPr lang="en-US"/>
          </a:p>
        </p:txBody>
      </p:sp>
    </p:spTree>
    <p:extLst>
      <p:ext uri="{BB962C8B-B14F-4D97-AF65-F5344CB8AC3E}">
        <p14:creationId xmlns:p14="http://schemas.microsoft.com/office/powerpoint/2010/main" val="200073186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FC7135E-2901-F54B-AF54-0F18C06EA3F3}" type="slidenum">
              <a:rPr lang="en-US"/>
              <a:pPr>
                <a:defRPr/>
              </a:pPr>
              <a:t>‹#›</a:t>
            </a:fld>
            <a:endParaRPr lang="en-US"/>
          </a:p>
        </p:txBody>
      </p:sp>
    </p:spTree>
    <p:extLst>
      <p:ext uri="{BB962C8B-B14F-4D97-AF65-F5344CB8AC3E}">
        <p14:creationId xmlns:p14="http://schemas.microsoft.com/office/powerpoint/2010/main" val="322477802"/>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6B78B9C4-B964-7F4A-8A1B-A27338A6763F}" type="slidenum">
              <a:rPr lang="en-US"/>
              <a:pPr>
                <a:defRPr/>
              </a:pPr>
              <a:t>‹#›</a:t>
            </a:fld>
            <a:endParaRPr lang="en-US"/>
          </a:p>
        </p:txBody>
      </p:sp>
    </p:spTree>
    <p:extLst>
      <p:ext uri="{BB962C8B-B14F-4D97-AF65-F5344CB8AC3E}">
        <p14:creationId xmlns:p14="http://schemas.microsoft.com/office/powerpoint/2010/main" val="3870674698"/>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7C657BC0-D924-6B46-9EB3-999FDD547167}" type="slidenum">
              <a:rPr lang="en-US"/>
              <a:pPr>
                <a:defRPr/>
              </a:pPr>
              <a:t>‹#›</a:t>
            </a:fld>
            <a:endParaRPr lang="en-US"/>
          </a:p>
        </p:txBody>
      </p:sp>
    </p:spTree>
    <p:extLst>
      <p:ext uri="{BB962C8B-B14F-4D97-AF65-F5344CB8AC3E}">
        <p14:creationId xmlns:p14="http://schemas.microsoft.com/office/powerpoint/2010/main" val="74790920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89DE1015-6763-944C-BA72-14C9FDDCDEED}" type="slidenum">
              <a:rPr lang="en-US" smtClean="0"/>
              <a:pPr>
                <a:defRPr/>
              </a:pPr>
              <a:t>‹#›</a:t>
            </a:fld>
            <a:endParaRPr lang="en-US" dirty="0"/>
          </a:p>
        </p:txBody>
      </p:sp>
    </p:spTree>
    <p:extLst>
      <p:ext uri="{BB962C8B-B14F-4D97-AF65-F5344CB8AC3E}">
        <p14:creationId xmlns:p14="http://schemas.microsoft.com/office/powerpoint/2010/main" val="20759059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BAAC75F3-9DD7-474F-A729-5D14AE6C06D3}" type="slidenum">
              <a:rPr lang="en-US"/>
              <a:pPr>
                <a:defRPr/>
              </a:pPr>
              <a:t>‹#›</a:t>
            </a:fld>
            <a:endParaRPr lang="en-US"/>
          </a:p>
        </p:txBody>
      </p:sp>
    </p:spTree>
    <p:extLst>
      <p:ext uri="{BB962C8B-B14F-4D97-AF65-F5344CB8AC3E}">
        <p14:creationId xmlns:p14="http://schemas.microsoft.com/office/powerpoint/2010/main" val="252265810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7A245BA4-6E06-C142-A20C-30F6F256216C}" type="slidenum">
              <a:rPr lang="en-US"/>
              <a:pPr>
                <a:defRPr/>
              </a:pPr>
              <a:t>‹#›</a:t>
            </a:fld>
            <a:endParaRPr lang="en-US"/>
          </a:p>
        </p:txBody>
      </p:sp>
    </p:spTree>
    <p:extLst>
      <p:ext uri="{BB962C8B-B14F-4D97-AF65-F5344CB8AC3E}">
        <p14:creationId xmlns:p14="http://schemas.microsoft.com/office/powerpoint/2010/main" val="382736423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0118DD2-221B-F048-9976-52FDACC91429}" type="slidenum">
              <a:rPr lang="en-US"/>
              <a:pPr>
                <a:defRPr/>
              </a:pPr>
              <a:t>‹#›</a:t>
            </a:fld>
            <a:endParaRPr lang="en-US"/>
          </a:p>
        </p:txBody>
      </p:sp>
    </p:spTree>
    <p:extLst>
      <p:ext uri="{BB962C8B-B14F-4D97-AF65-F5344CB8AC3E}">
        <p14:creationId xmlns:p14="http://schemas.microsoft.com/office/powerpoint/2010/main" val="350580774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058505CC-D303-C346-8C64-5CB4448E755C}" type="slidenum">
              <a:rPr lang="en-US"/>
              <a:pPr>
                <a:defRPr/>
              </a:pPr>
              <a:t>‹#›</a:t>
            </a:fld>
            <a:endParaRPr lang="en-US"/>
          </a:p>
        </p:txBody>
      </p:sp>
    </p:spTree>
    <p:extLst>
      <p:ext uri="{BB962C8B-B14F-4D97-AF65-F5344CB8AC3E}">
        <p14:creationId xmlns:p14="http://schemas.microsoft.com/office/powerpoint/2010/main" val="27576472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6012197-19C7-6C43-B1A7-A3693D2E5A15}" type="slidenum">
              <a:rPr lang="en-US"/>
              <a:pPr>
                <a:defRPr/>
              </a:pPr>
              <a:t>‹#›</a:t>
            </a:fld>
            <a:endParaRPr lang="en-US"/>
          </a:p>
        </p:txBody>
      </p:sp>
    </p:spTree>
    <p:extLst>
      <p:ext uri="{BB962C8B-B14F-4D97-AF65-F5344CB8AC3E}">
        <p14:creationId xmlns:p14="http://schemas.microsoft.com/office/powerpoint/2010/main" val="344495143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A036C2DD-B62D-8340-95EA-CF07B12A0B26}" type="slidenum">
              <a:rPr lang="en-US"/>
              <a:pPr>
                <a:defRPr/>
              </a:pPr>
              <a:t>‹#›</a:t>
            </a:fld>
            <a:endParaRPr lang="en-US"/>
          </a:p>
        </p:txBody>
      </p:sp>
    </p:spTree>
    <p:extLst>
      <p:ext uri="{BB962C8B-B14F-4D97-AF65-F5344CB8AC3E}">
        <p14:creationId xmlns:p14="http://schemas.microsoft.com/office/powerpoint/2010/main" val="2135233802"/>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b="1" i="0" dirty="0">
                  <a:latin typeface="Arial" panose="020B0604020202020204" pitchFamily="34"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b="1" i="0" dirty="0">
                  <a:latin typeface="Arial" panose="020B0604020202020204" pitchFamily="34"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b="1" i="0" dirty="0">
                  <a:latin typeface="Arial" panose="020B0604020202020204" pitchFamily="34"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D4B997C7-48D1-CE47-A3C5-A56BA04CABE4}" type="slidenum">
              <a:rPr lang="en-US" smtClean="0"/>
              <a:pPr>
                <a:defRPr/>
              </a:pPr>
              <a:t>‹#›</a:t>
            </a:fld>
            <a:endParaRPr lang="en-US" dirty="0"/>
          </a:p>
        </p:txBody>
      </p:sp>
    </p:spTree>
    <p:extLst>
      <p:ext uri="{BB962C8B-B14F-4D97-AF65-F5344CB8AC3E}">
        <p14:creationId xmlns:p14="http://schemas.microsoft.com/office/powerpoint/2010/main" val="162952326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31367C36-8427-B643-96B6-4CDC14C5C34B}" type="slidenum">
              <a:rPr lang="en-US" smtClean="0"/>
              <a:pPr>
                <a:defRPr/>
              </a:pPr>
              <a:t>‹#›</a:t>
            </a:fld>
            <a:endParaRPr lang="en-US" dirty="0"/>
          </a:p>
        </p:txBody>
      </p:sp>
    </p:spTree>
    <p:extLst>
      <p:ext uri="{BB962C8B-B14F-4D97-AF65-F5344CB8AC3E}">
        <p14:creationId xmlns:p14="http://schemas.microsoft.com/office/powerpoint/2010/main" val="60283788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DDFD868B-3CDC-624D-B312-4DF5C2D1202B}" type="slidenum">
              <a:rPr lang="en-US" smtClean="0"/>
              <a:pPr>
                <a:defRPr/>
              </a:pPr>
              <a:t>‹#›</a:t>
            </a:fld>
            <a:endParaRPr lang="en-US" dirty="0"/>
          </a:p>
        </p:txBody>
      </p:sp>
    </p:spTree>
    <p:extLst>
      <p:ext uri="{BB962C8B-B14F-4D97-AF65-F5344CB8AC3E}">
        <p14:creationId xmlns:p14="http://schemas.microsoft.com/office/powerpoint/2010/main" val="122116552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A88780D4-5701-FC49-9DD6-4D6521466046}" type="slidenum">
              <a:rPr lang="en-US" smtClean="0"/>
              <a:pPr>
                <a:defRPr/>
              </a:pPr>
              <a:t>‹#›</a:t>
            </a:fld>
            <a:endParaRPr lang="en-US" dirty="0"/>
          </a:p>
        </p:txBody>
      </p:sp>
    </p:spTree>
    <p:extLst>
      <p:ext uri="{BB962C8B-B14F-4D97-AF65-F5344CB8AC3E}">
        <p14:creationId xmlns:p14="http://schemas.microsoft.com/office/powerpoint/2010/main" val="222711598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D7EC7829-2892-8940-92CA-F94FC540AACD}" type="slidenum">
              <a:rPr lang="en-US" smtClean="0"/>
              <a:pPr>
                <a:defRPr/>
              </a:pPr>
              <a:t>‹#›</a:t>
            </a:fld>
            <a:endParaRPr lang="en-US" dirty="0"/>
          </a:p>
        </p:txBody>
      </p:sp>
    </p:spTree>
    <p:extLst>
      <p:ext uri="{BB962C8B-B14F-4D97-AF65-F5344CB8AC3E}">
        <p14:creationId xmlns:p14="http://schemas.microsoft.com/office/powerpoint/2010/main" val="156108944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1681DF6B-C855-EF4F-AF5C-EC6FE03B8036}" type="slidenum">
              <a:rPr lang="en-US" smtClean="0"/>
              <a:pPr>
                <a:defRPr/>
              </a:pPr>
              <a:t>‹#›</a:t>
            </a:fld>
            <a:endParaRPr lang="en-US" dirty="0"/>
          </a:p>
        </p:txBody>
      </p:sp>
    </p:spTree>
    <p:extLst>
      <p:ext uri="{BB962C8B-B14F-4D97-AF65-F5344CB8AC3E}">
        <p14:creationId xmlns:p14="http://schemas.microsoft.com/office/powerpoint/2010/main" val="402665968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007F8202-8415-9340-9FB1-F5449A2F2062}" type="slidenum">
              <a:rPr lang="en-US" smtClean="0"/>
              <a:pPr>
                <a:defRPr/>
              </a:pPr>
              <a:t>‹#›</a:t>
            </a:fld>
            <a:endParaRPr lang="en-US" dirty="0"/>
          </a:p>
        </p:txBody>
      </p:sp>
    </p:spTree>
    <p:extLst>
      <p:ext uri="{BB962C8B-B14F-4D97-AF65-F5344CB8AC3E}">
        <p14:creationId xmlns:p14="http://schemas.microsoft.com/office/powerpoint/2010/main" val="208184519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04411479-23A5-2246-B22B-4B87976FCE21}" type="slidenum">
              <a:rPr lang="en-US" smtClean="0"/>
              <a:pPr>
                <a:defRPr/>
              </a:pPr>
              <a:t>‹#›</a:t>
            </a:fld>
            <a:endParaRPr lang="en-US" dirty="0"/>
          </a:p>
        </p:txBody>
      </p:sp>
    </p:spTree>
    <p:extLst>
      <p:ext uri="{BB962C8B-B14F-4D97-AF65-F5344CB8AC3E}">
        <p14:creationId xmlns:p14="http://schemas.microsoft.com/office/powerpoint/2010/main" val="63109296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F1C66D39-BACC-A847-A3F9-347EF9E37205}" type="slidenum">
              <a:rPr lang="en-US" smtClean="0"/>
              <a:pPr>
                <a:defRPr/>
              </a:pPr>
              <a:t>‹#›</a:t>
            </a:fld>
            <a:endParaRPr lang="en-US" dirty="0"/>
          </a:p>
        </p:txBody>
      </p:sp>
    </p:spTree>
    <p:extLst>
      <p:ext uri="{BB962C8B-B14F-4D97-AF65-F5344CB8AC3E}">
        <p14:creationId xmlns:p14="http://schemas.microsoft.com/office/powerpoint/2010/main" val="344287287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AA125030-3C95-9F4F-AFEE-E3F54E2EF354}" type="slidenum">
              <a:rPr lang="en-US" smtClean="0"/>
              <a:pPr>
                <a:defRPr/>
              </a:pPr>
              <a:t>‹#›</a:t>
            </a:fld>
            <a:endParaRPr lang="en-US" dirty="0"/>
          </a:p>
        </p:txBody>
      </p:sp>
    </p:spTree>
    <p:extLst>
      <p:ext uri="{BB962C8B-B14F-4D97-AF65-F5344CB8AC3E}">
        <p14:creationId xmlns:p14="http://schemas.microsoft.com/office/powerpoint/2010/main" val="28820395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28D19284-35F6-D342-A080-ECD598533111}" type="slidenum">
              <a:rPr lang="en-US" smtClean="0"/>
              <a:pPr>
                <a:defRPr/>
              </a:pPr>
              <a:t>‹#›</a:t>
            </a:fld>
            <a:endParaRPr lang="en-US" dirty="0"/>
          </a:p>
        </p:txBody>
      </p:sp>
    </p:spTree>
    <p:extLst>
      <p:ext uri="{BB962C8B-B14F-4D97-AF65-F5344CB8AC3E}">
        <p14:creationId xmlns:p14="http://schemas.microsoft.com/office/powerpoint/2010/main" val="298057415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FCF26ADD-60C6-194B-94FF-0D528BB78897}" type="slidenum">
              <a:rPr lang="en-US" smtClean="0"/>
              <a:pPr>
                <a:defRPr/>
              </a:pPr>
              <a:t>‹#›</a:t>
            </a:fld>
            <a:endParaRPr lang="en-US" dirty="0"/>
          </a:p>
        </p:txBody>
      </p:sp>
    </p:spTree>
    <p:extLst>
      <p:ext uri="{BB962C8B-B14F-4D97-AF65-F5344CB8AC3E}">
        <p14:creationId xmlns:p14="http://schemas.microsoft.com/office/powerpoint/2010/main" val="3051743960"/>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26" charset="0"/>
                <a:ea typeface="+mn-ea"/>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defRPr>
                <a:solidFill>
                  <a:srgbClr val="FFFFFF"/>
                </a:solidFill>
                <a:latin typeface="Times New Roman" pitchFamily="-107" charset="0"/>
                <a:ea typeface="+mn-ea"/>
                <a:cs typeface="+mn-cs"/>
              </a:defRPr>
            </a:lvl1pPr>
          </a:lstStyle>
          <a:p>
            <a:pPr>
              <a:defRPr/>
            </a:pPr>
            <a:endParaRPr lang="en-US"/>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defRPr>
                <a:solidFill>
                  <a:srgbClr val="FFFFFF"/>
                </a:solidFill>
                <a:latin typeface="Times New Roman" pitchFamily="-107" charset="0"/>
                <a:ea typeface="+mn-ea"/>
                <a:cs typeface="+mn-cs"/>
              </a:defRPr>
            </a:lvl1pPr>
          </a:lstStyle>
          <a:p>
            <a:pPr>
              <a:defRPr/>
            </a:pPr>
            <a:endParaRPr lang="en-US"/>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solidFill>
                  <a:srgbClr val="FFFFFF"/>
                </a:solidFill>
                <a:latin typeface="Arial" panose="020B0604020202020204" pitchFamily="34" charset="0"/>
              </a:defRPr>
            </a:lvl1pPr>
          </a:lstStyle>
          <a:p>
            <a:pPr>
              <a:defRPr/>
            </a:pPr>
            <a:fld id="{91ED30F9-9E0F-A540-9FB4-E0E0E5C32367}" type="slidenum">
              <a:rPr lang="en-US" smtClean="0"/>
              <a:pPr>
                <a:defRPr/>
              </a:pPr>
              <a:t>‹#›</a:t>
            </a:fld>
            <a:endParaRPr lang="en-US" dirty="0"/>
          </a:p>
        </p:txBody>
      </p:sp>
    </p:spTree>
    <p:extLst>
      <p:ext uri="{BB962C8B-B14F-4D97-AF65-F5344CB8AC3E}">
        <p14:creationId xmlns:p14="http://schemas.microsoft.com/office/powerpoint/2010/main" val="259927747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9FEDCC69-B6A0-7345-997A-D341BB86983F}" type="slidenum">
              <a:rPr lang="en-US" smtClean="0"/>
              <a:pPr>
                <a:defRPr/>
              </a:pPr>
              <a:t>‹#›</a:t>
            </a:fld>
            <a:endParaRPr lang="en-US" dirty="0"/>
          </a:p>
        </p:txBody>
      </p:sp>
    </p:spTree>
    <p:extLst>
      <p:ext uri="{BB962C8B-B14F-4D97-AF65-F5344CB8AC3E}">
        <p14:creationId xmlns:p14="http://schemas.microsoft.com/office/powerpoint/2010/main" val="1664738651"/>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018661BC-5D6D-A04C-BF9D-0C470AFD8263}" type="slidenum">
              <a:rPr lang="en-US" smtClean="0"/>
              <a:pPr>
                <a:defRPr/>
              </a:pPr>
              <a:t>‹#›</a:t>
            </a:fld>
            <a:endParaRPr lang="en-US" dirty="0"/>
          </a:p>
        </p:txBody>
      </p:sp>
    </p:spTree>
    <p:extLst>
      <p:ext uri="{BB962C8B-B14F-4D97-AF65-F5344CB8AC3E}">
        <p14:creationId xmlns:p14="http://schemas.microsoft.com/office/powerpoint/2010/main" val="40158327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pPr>
                <a:defRPr/>
              </a:pPr>
              <a:t>‹#›</a:t>
            </a:fld>
            <a:endParaRPr lang="en-GB" dirty="0"/>
          </a:p>
        </p:txBody>
      </p:sp>
    </p:spTree>
    <p:extLst>
      <p:ext uri="{BB962C8B-B14F-4D97-AF65-F5344CB8AC3E}">
        <p14:creationId xmlns:p14="http://schemas.microsoft.com/office/powerpoint/2010/main" val="419443878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53E67DF0-33A4-1D4E-B000-7F940DF42280}" type="slidenum">
              <a:rPr lang="en-US" smtClean="0"/>
              <a:pPr>
                <a:defRPr/>
              </a:pPr>
              <a:t>‹#›</a:t>
            </a:fld>
            <a:endParaRPr lang="en-US" dirty="0"/>
          </a:p>
        </p:txBody>
      </p:sp>
    </p:spTree>
    <p:extLst>
      <p:ext uri="{BB962C8B-B14F-4D97-AF65-F5344CB8AC3E}">
        <p14:creationId xmlns:p14="http://schemas.microsoft.com/office/powerpoint/2010/main" val="233812906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069A21D6-953D-AD4F-9C02-681AE16D7ADD}" type="slidenum">
              <a:rPr lang="en-US" smtClean="0"/>
              <a:pPr>
                <a:defRPr/>
              </a:pPr>
              <a:t>‹#›</a:t>
            </a:fld>
            <a:endParaRPr lang="en-US" dirty="0"/>
          </a:p>
        </p:txBody>
      </p:sp>
    </p:spTree>
    <p:extLst>
      <p:ext uri="{BB962C8B-B14F-4D97-AF65-F5344CB8AC3E}">
        <p14:creationId xmlns:p14="http://schemas.microsoft.com/office/powerpoint/2010/main" val="1828452151"/>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C0B5B33D-A8E6-AD47-8655-3A0B9497351B}" type="slidenum">
              <a:rPr lang="en-US" smtClean="0"/>
              <a:pPr>
                <a:defRPr/>
              </a:pPr>
              <a:t>‹#›</a:t>
            </a:fld>
            <a:endParaRPr lang="en-US" dirty="0"/>
          </a:p>
        </p:txBody>
      </p:sp>
    </p:spTree>
    <p:extLst>
      <p:ext uri="{BB962C8B-B14F-4D97-AF65-F5344CB8AC3E}">
        <p14:creationId xmlns:p14="http://schemas.microsoft.com/office/powerpoint/2010/main" val="414974569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FFC4957F-D71D-AA40-9C20-5B3F5843F5F7}" type="slidenum">
              <a:rPr lang="en-US" smtClean="0"/>
              <a:pPr>
                <a:defRPr/>
              </a:pPr>
              <a:t>‹#›</a:t>
            </a:fld>
            <a:endParaRPr lang="en-US" dirty="0"/>
          </a:p>
        </p:txBody>
      </p:sp>
    </p:spTree>
    <p:extLst>
      <p:ext uri="{BB962C8B-B14F-4D97-AF65-F5344CB8AC3E}">
        <p14:creationId xmlns:p14="http://schemas.microsoft.com/office/powerpoint/2010/main" val="394991498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D0AA86DF-0327-574D-9569-B326F835CCFA}" type="slidenum">
              <a:rPr lang="en-US" smtClean="0"/>
              <a:pPr>
                <a:defRPr/>
              </a:pPr>
              <a:t>‹#›</a:t>
            </a:fld>
            <a:endParaRPr lang="en-US" dirty="0"/>
          </a:p>
        </p:txBody>
      </p:sp>
    </p:spTree>
    <p:extLst>
      <p:ext uri="{BB962C8B-B14F-4D97-AF65-F5344CB8AC3E}">
        <p14:creationId xmlns:p14="http://schemas.microsoft.com/office/powerpoint/2010/main" val="4151618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33263950-C28D-E445-B1F7-5B8EB4986405}" type="slidenum">
              <a:rPr lang="en-US" smtClean="0"/>
              <a:pPr>
                <a:defRPr/>
              </a:pPr>
              <a:t>‹#›</a:t>
            </a:fld>
            <a:endParaRPr lang="en-US" dirty="0"/>
          </a:p>
        </p:txBody>
      </p:sp>
    </p:spTree>
    <p:extLst>
      <p:ext uri="{BB962C8B-B14F-4D97-AF65-F5344CB8AC3E}">
        <p14:creationId xmlns:p14="http://schemas.microsoft.com/office/powerpoint/2010/main" val="263626889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94131230-688A-2449-BCB2-A37F0D01BA5B}" type="slidenum">
              <a:rPr lang="en-US" smtClean="0"/>
              <a:pPr>
                <a:defRPr/>
              </a:pPr>
              <a:t>‹#›</a:t>
            </a:fld>
            <a:endParaRPr lang="en-US" dirty="0"/>
          </a:p>
        </p:txBody>
      </p:sp>
    </p:spTree>
    <p:extLst>
      <p:ext uri="{BB962C8B-B14F-4D97-AF65-F5344CB8AC3E}">
        <p14:creationId xmlns:p14="http://schemas.microsoft.com/office/powerpoint/2010/main" val="386853908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1269B04D-9B16-4748-947E-92B3D1985563}" type="slidenum">
              <a:rPr lang="en-US" smtClean="0"/>
              <a:pPr>
                <a:defRPr/>
              </a:pPr>
              <a:t>‹#›</a:t>
            </a:fld>
            <a:endParaRPr lang="en-US" dirty="0"/>
          </a:p>
        </p:txBody>
      </p:sp>
    </p:spTree>
    <p:extLst>
      <p:ext uri="{BB962C8B-B14F-4D97-AF65-F5344CB8AC3E}">
        <p14:creationId xmlns:p14="http://schemas.microsoft.com/office/powerpoint/2010/main" val="2572545685"/>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B64D8C88-0027-B14E-887D-DA6A21EBBC96}" type="slidenum">
              <a:rPr lang="en-US" smtClean="0"/>
              <a:pPr>
                <a:defRPr/>
              </a:pPr>
              <a:t>‹#›</a:t>
            </a:fld>
            <a:endParaRPr lang="en-US" dirty="0"/>
          </a:p>
        </p:txBody>
      </p:sp>
    </p:spTree>
    <p:extLst>
      <p:ext uri="{BB962C8B-B14F-4D97-AF65-F5344CB8AC3E}">
        <p14:creationId xmlns:p14="http://schemas.microsoft.com/office/powerpoint/2010/main" val="59061683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01273302-F4EE-6443-8F84-104E278F6E1B}" type="slidenum">
              <a:rPr lang="en-US" smtClean="0"/>
              <a:pPr>
                <a:defRPr/>
              </a:pPr>
              <a:t>‹#›</a:t>
            </a:fld>
            <a:endParaRPr lang="en-US" dirty="0"/>
          </a:p>
        </p:txBody>
      </p:sp>
    </p:spTree>
    <p:extLst>
      <p:ext uri="{BB962C8B-B14F-4D97-AF65-F5344CB8AC3E}">
        <p14:creationId xmlns:p14="http://schemas.microsoft.com/office/powerpoint/2010/main" val="410743004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F3736E6A-14FB-364C-92E0-D1CB78ABB83C}" type="slidenum">
              <a:rPr lang="en-US" smtClean="0"/>
              <a:pPr>
                <a:defRPr/>
              </a:pPr>
              <a:t>‹#›</a:t>
            </a:fld>
            <a:endParaRPr lang="en-US" dirty="0"/>
          </a:p>
        </p:txBody>
      </p:sp>
    </p:spTree>
    <p:extLst>
      <p:ext uri="{BB962C8B-B14F-4D97-AF65-F5344CB8AC3E}">
        <p14:creationId xmlns:p14="http://schemas.microsoft.com/office/powerpoint/2010/main" val="238098725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5A94461E-A732-E54A-859C-D1164CA9DB02}" type="slidenum">
              <a:rPr lang="en-US" smtClean="0"/>
              <a:pPr>
                <a:defRPr/>
              </a:pPr>
              <a:t>‹#›</a:t>
            </a:fld>
            <a:endParaRPr lang="en-US" dirty="0"/>
          </a:p>
        </p:txBody>
      </p:sp>
    </p:spTree>
    <p:extLst>
      <p:ext uri="{BB962C8B-B14F-4D97-AF65-F5344CB8AC3E}">
        <p14:creationId xmlns:p14="http://schemas.microsoft.com/office/powerpoint/2010/main" val="3947125176"/>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BB15C873-493C-EB48-B561-9BF40A59BDC0}" type="slidenum">
              <a:rPr lang="en-US" smtClean="0"/>
              <a:pPr>
                <a:defRPr/>
              </a:pPr>
              <a:t>‹#›</a:t>
            </a:fld>
            <a:endParaRPr lang="en-US" dirty="0"/>
          </a:p>
        </p:txBody>
      </p:sp>
    </p:spTree>
    <p:extLst>
      <p:ext uri="{BB962C8B-B14F-4D97-AF65-F5344CB8AC3E}">
        <p14:creationId xmlns:p14="http://schemas.microsoft.com/office/powerpoint/2010/main" val="82524805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C2371D64-5FE1-7046-BC63-52789F97F50A}" type="slidenum">
              <a:rPr lang="en-US" smtClean="0"/>
              <a:pPr>
                <a:defRPr/>
              </a:pPr>
              <a:t>‹#›</a:t>
            </a:fld>
            <a:endParaRPr lang="en-US" dirty="0"/>
          </a:p>
        </p:txBody>
      </p:sp>
    </p:spTree>
    <p:extLst>
      <p:ext uri="{BB962C8B-B14F-4D97-AF65-F5344CB8AC3E}">
        <p14:creationId xmlns:p14="http://schemas.microsoft.com/office/powerpoint/2010/main" val="3788719255"/>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F26704E-87EE-6F4A-8C26-DEC834258440}" type="slidenum">
              <a:rPr lang="en-US"/>
              <a:pPr>
                <a:defRPr/>
              </a:pPr>
              <a:t>‹#›</a:t>
            </a:fld>
            <a:endParaRPr lang="en-US"/>
          </a:p>
        </p:txBody>
      </p:sp>
    </p:spTree>
    <p:extLst>
      <p:ext uri="{BB962C8B-B14F-4D97-AF65-F5344CB8AC3E}">
        <p14:creationId xmlns:p14="http://schemas.microsoft.com/office/powerpoint/2010/main" val="301401293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4DCB8EE-C75C-F846-8CD3-57155EB7D58F}" type="slidenum">
              <a:rPr lang="en-US"/>
              <a:pPr>
                <a:defRPr/>
              </a:pPr>
              <a:t>‹#›</a:t>
            </a:fld>
            <a:endParaRPr lang="en-US"/>
          </a:p>
        </p:txBody>
      </p:sp>
    </p:spTree>
    <p:extLst>
      <p:ext uri="{BB962C8B-B14F-4D97-AF65-F5344CB8AC3E}">
        <p14:creationId xmlns:p14="http://schemas.microsoft.com/office/powerpoint/2010/main" val="302471523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6956024-63B5-4F42-92CA-72814F77885B}" type="slidenum">
              <a:rPr lang="en-US"/>
              <a:pPr>
                <a:defRPr/>
              </a:pPr>
              <a:t>‹#›</a:t>
            </a:fld>
            <a:endParaRPr lang="en-US"/>
          </a:p>
        </p:txBody>
      </p:sp>
    </p:spTree>
    <p:extLst>
      <p:ext uri="{BB962C8B-B14F-4D97-AF65-F5344CB8AC3E}">
        <p14:creationId xmlns:p14="http://schemas.microsoft.com/office/powerpoint/2010/main" val="153779725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27BB39BB-8D00-5249-B61F-47BA84957D98}" type="slidenum">
              <a:rPr lang="en-US"/>
              <a:pPr>
                <a:defRPr/>
              </a:pPr>
              <a:t>‹#›</a:t>
            </a:fld>
            <a:endParaRPr lang="en-US"/>
          </a:p>
        </p:txBody>
      </p:sp>
    </p:spTree>
    <p:extLst>
      <p:ext uri="{BB962C8B-B14F-4D97-AF65-F5344CB8AC3E}">
        <p14:creationId xmlns:p14="http://schemas.microsoft.com/office/powerpoint/2010/main" val="1320134878"/>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5FEDFFB-A8CC-E245-AA1F-A99DCE35B4DF}" type="slidenum">
              <a:rPr lang="en-US"/>
              <a:pPr>
                <a:defRPr/>
              </a:pPr>
              <a:t>‹#›</a:t>
            </a:fld>
            <a:endParaRPr lang="en-US"/>
          </a:p>
        </p:txBody>
      </p:sp>
    </p:spTree>
    <p:extLst>
      <p:ext uri="{BB962C8B-B14F-4D97-AF65-F5344CB8AC3E}">
        <p14:creationId xmlns:p14="http://schemas.microsoft.com/office/powerpoint/2010/main" val="331050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68FAD7E-8048-674C-A5EC-9E69F3BC3496}" type="slidenum">
              <a:rPr lang="en-US"/>
              <a:pPr>
                <a:defRPr/>
              </a:pPr>
              <a:t>‹#›</a:t>
            </a:fld>
            <a:endParaRPr lang="en-US"/>
          </a:p>
        </p:txBody>
      </p:sp>
    </p:spTree>
    <p:extLst>
      <p:ext uri="{BB962C8B-B14F-4D97-AF65-F5344CB8AC3E}">
        <p14:creationId xmlns:p14="http://schemas.microsoft.com/office/powerpoint/2010/main" val="1638414996"/>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272EC11-DC6F-8C4F-8344-E9F7E0EE0EA4}" type="slidenum">
              <a:rPr lang="en-US"/>
              <a:pPr>
                <a:defRPr/>
              </a:pPr>
              <a:t>‹#›</a:t>
            </a:fld>
            <a:endParaRPr lang="en-US"/>
          </a:p>
        </p:txBody>
      </p:sp>
    </p:spTree>
    <p:extLst>
      <p:ext uri="{BB962C8B-B14F-4D97-AF65-F5344CB8AC3E}">
        <p14:creationId xmlns:p14="http://schemas.microsoft.com/office/powerpoint/2010/main" val="154997393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2C809E3-9127-2842-BBEE-25A75184B049}" type="slidenum">
              <a:rPr lang="en-US"/>
              <a:pPr>
                <a:defRPr/>
              </a:pPr>
              <a:t>‹#›</a:t>
            </a:fld>
            <a:endParaRPr lang="en-US"/>
          </a:p>
        </p:txBody>
      </p:sp>
    </p:spTree>
    <p:extLst>
      <p:ext uri="{BB962C8B-B14F-4D97-AF65-F5344CB8AC3E}">
        <p14:creationId xmlns:p14="http://schemas.microsoft.com/office/powerpoint/2010/main" val="79288021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DA298EB8-561B-DA4C-9848-EF46B9F01A74}" type="slidenum">
              <a:rPr lang="en-US" smtClean="0"/>
              <a:pPr>
                <a:defRPr/>
              </a:pPr>
              <a:t>‹#›</a:t>
            </a:fld>
            <a:endParaRPr lang="en-US" dirty="0"/>
          </a:p>
        </p:txBody>
      </p:sp>
    </p:spTree>
    <p:extLst>
      <p:ext uri="{BB962C8B-B14F-4D97-AF65-F5344CB8AC3E}">
        <p14:creationId xmlns:p14="http://schemas.microsoft.com/office/powerpoint/2010/main" val="732791245"/>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356DA7F-573F-A94D-8880-317CA1C10954}" type="slidenum">
              <a:rPr lang="en-US"/>
              <a:pPr>
                <a:defRPr/>
              </a:pPr>
              <a:t>‹#›</a:t>
            </a:fld>
            <a:endParaRPr lang="en-US"/>
          </a:p>
        </p:txBody>
      </p:sp>
    </p:spTree>
    <p:extLst>
      <p:ext uri="{BB962C8B-B14F-4D97-AF65-F5344CB8AC3E}">
        <p14:creationId xmlns:p14="http://schemas.microsoft.com/office/powerpoint/2010/main" val="406494023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28087221-321A-6F4C-A87F-9BF1A50212D3}" type="slidenum">
              <a:rPr lang="en-US"/>
              <a:pPr>
                <a:defRPr/>
              </a:pPr>
              <a:t>‹#›</a:t>
            </a:fld>
            <a:endParaRPr lang="en-US"/>
          </a:p>
        </p:txBody>
      </p:sp>
    </p:spTree>
    <p:extLst>
      <p:ext uri="{BB962C8B-B14F-4D97-AF65-F5344CB8AC3E}">
        <p14:creationId xmlns:p14="http://schemas.microsoft.com/office/powerpoint/2010/main" val="75731477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9840486-B076-BC4F-8542-1C5CFF22B719}" type="slidenum">
              <a:rPr lang="en-US"/>
              <a:pPr>
                <a:defRPr/>
              </a:pPr>
              <a:t>‹#›</a:t>
            </a:fld>
            <a:endParaRPr lang="en-US"/>
          </a:p>
        </p:txBody>
      </p:sp>
    </p:spTree>
    <p:extLst>
      <p:ext uri="{BB962C8B-B14F-4D97-AF65-F5344CB8AC3E}">
        <p14:creationId xmlns:p14="http://schemas.microsoft.com/office/powerpoint/2010/main" val="268547247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8F7D77E-0DAE-094A-9751-91F66D574CE0}" type="slidenum">
              <a:rPr lang="en-US"/>
              <a:pPr>
                <a:defRPr/>
              </a:pPr>
              <a:t>‹#›</a:t>
            </a:fld>
            <a:endParaRPr lang="en-US"/>
          </a:p>
        </p:txBody>
      </p:sp>
    </p:spTree>
    <p:extLst>
      <p:ext uri="{BB962C8B-B14F-4D97-AF65-F5344CB8AC3E}">
        <p14:creationId xmlns:p14="http://schemas.microsoft.com/office/powerpoint/2010/main" val="170007263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B955882-1980-5749-BDDD-2AD79BCCA4C2}" type="slidenum">
              <a:rPr lang="en-US"/>
              <a:pPr>
                <a:defRPr/>
              </a:pPr>
              <a:t>‹#›</a:t>
            </a:fld>
            <a:endParaRPr lang="en-US"/>
          </a:p>
        </p:txBody>
      </p:sp>
    </p:spTree>
    <p:extLst>
      <p:ext uri="{BB962C8B-B14F-4D97-AF65-F5344CB8AC3E}">
        <p14:creationId xmlns:p14="http://schemas.microsoft.com/office/powerpoint/2010/main" val="358084781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8971E1C-EBC8-E541-B3D1-A1BCEDA563C8}" type="slidenum">
              <a:rPr lang="en-US"/>
              <a:pPr>
                <a:defRPr/>
              </a:pPr>
              <a:t>‹#›</a:t>
            </a:fld>
            <a:endParaRPr lang="en-US"/>
          </a:p>
        </p:txBody>
      </p:sp>
    </p:spTree>
    <p:extLst>
      <p:ext uri="{BB962C8B-B14F-4D97-AF65-F5344CB8AC3E}">
        <p14:creationId xmlns:p14="http://schemas.microsoft.com/office/powerpoint/2010/main" val="202302263"/>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E953B5-363E-C942-AC28-A7FD1A9FB1B7}" type="slidenum">
              <a:rPr lang="en-US"/>
              <a:pPr>
                <a:defRPr/>
              </a:pPr>
              <a:t>‹#›</a:t>
            </a:fld>
            <a:endParaRPr lang="en-US"/>
          </a:p>
        </p:txBody>
      </p:sp>
    </p:spTree>
    <p:extLst>
      <p:ext uri="{BB962C8B-B14F-4D97-AF65-F5344CB8AC3E}">
        <p14:creationId xmlns:p14="http://schemas.microsoft.com/office/powerpoint/2010/main" val="343877234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33D0AE8-05BB-004A-BC39-D858AB86A00A}" type="slidenum">
              <a:rPr lang="en-US"/>
              <a:pPr>
                <a:defRPr/>
              </a:pPr>
              <a:t>‹#›</a:t>
            </a:fld>
            <a:endParaRPr lang="en-US"/>
          </a:p>
        </p:txBody>
      </p:sp>
    </p:spTree>
    <p:extLst>
      <p:ext uri="{BB962C8B-B14F-4D97-AF65-F5344CB8AC3E}">
        <p14:creationId xmlns:p14="http://schemas.microsoft.com/office/powerpoint/2010/main" val="26002892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E3D5F0-92E7-0849-9099-979636383710}" type="slidenum">
              <a:rPr lang="en-US"/>
              <a:pPr>
                <a:defRPr/>
              </a:pPr>
              <a:t>‹#›</a:t>
            </a:fld>
            <a:endParaRPr lang="en-US"/>
          </a:p>
        </p:txBody>
      </p:sp>
    </p:spTree>
    <p:extLst>
      <p:ext uri="{BB962C8B-B14F-4D97-AF65-F5344CB8AC3E}">
        <p14:creationId xmlns:p14="http://schemas.microsoft.com/office/powerpoint/2010/main" val="2134099325"/>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F066E84-B27A-4140-B9EB-F660EFB5A38B}" type="slidenum">
              <a:rPr lang="en-US"/>
              <a:pPr>
                <a:defRPr/>
              </a:pPr>
              <a:t>‹#›</a:t>
            </a:fld>
            <a:endParaRPr lang="en-US"/>
          </a:p>
        </p:txBody>
      </p:sp>
    </p:spTree>
    <p:extLst>
      <p:ext uri="{BB962C8B-B14F-4D97-AF65-F5344CB8AC3E}">
        <p14:creationId xmlns:p14="http://schemas.microsoft.com/office/powerpoint/2010/main" val="152353105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CD1CEFE4-8AA8-6649-8E1C-AD109B377B15}" type="slidenum">
              <a:rPr lang="en-US" smtClean="0"/>
              <a:pPr>
                <a:defRPr/>
              </a:pPr>
              <a:t>‹#›</a:t>
            </a:fld>
            <a:endParaRPr lang="en-US" dirty="0"/>
          </a:p>
        </p:txBody>
      </p:sp>
    </p:spTree>
    <p:extLst>
      <p:ext uri="{BB962C8B-B14F-4D97-AF65-F5344CB8AC3E}">
        <p14:creationId xmlns:p14="http://schemas.microsoft.com/office/powerpoint/2010/main" val="79939503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E4C4F1C-D3A7-5B4A-B02B-8DBF201DE44A}" type="slidenum">
              <a:rPr lang="en-US"/>
              <a:pPr>
                <a:defRPr/>
              </a:pPr>
              <a:t>‹#›</a:t>
            </a:fld>
            <a:endParaRPr lang="en-US"/>
          </a:p>
        </p:txBody>
      </p:sp>
    </p:spTree>
    <p:extLst>
      <p:ext uri="{BB962C8B-B14F-4D97-AF65-F5344CB8AC3E}">
        <p14:creationId xmlns:p14="http://schemas.microsoft.com/office/powerpoint/2010/main" val="2699959431"/>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C8050DB-4F3E-604B-904F-3A53185013CC}" type="slidenum">
              <a:rPr lang="en-US"/>
              <a:pPr>
                <a:defRPr/>
              </a:pPr>
              <a:t>‹#›</a:t>
            </a:fld>
            <a:endParaRPr lang="en-US"/>
          </a:p>
        </p:txBody>
      </p:sp>
    </p:spTree>
    <p:extLst>
      <p:ext uri="{BB962C8B-B14F-4D97-AF65-F5344CB8AC3E}">
        <p14:creationId xmlns:p14="http://schemas.microsoft.com/office/powerpoint/2010/main" val="1886273330"/>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F240F17-9344-184C-B549-3B8CCBA3D351}" type="slidenum">
              <a:rPr lang="en-US"/>
              <a:pPr>
                <a:defRPr/>
              </a:pPr>
              <a:t>‹#›</a:t>
            </a:fld>
            <a:endParaRPr lang="en-US"/>
          </a:p>
        </p:txBody>
      </p:sp>
    </p:spTree>
    <p:extLst>
      <p:ext uri="{BB962C8B-B14F-4D97-AF65-F5344CB8AC3E}">
        <p14:creationId xmlns:p14="http://schemas.microsoft.com/office/powerpoint/2010/main" val="268655278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7C0FAA2-1F98-9049-A39D-A14F42066EEE}" type="slidenum">
              <a:rPr lang="en-US"/>
              <a:pPr>
                <a:defRPr/>
              </a:pPr>
              <a:t>‹#›</a:t>
            </a:fld>
            <a:endParaRPr lang="en-US"/>
          </a:p>
        </p:txBody>
      </p:sp>
    </p:spTree>
    <p:extLst>
      <p:ext uri="{BB962C8B-B14F-4D97-AF65-F5344CB8AC3E}">
        <p14:creationId xmlns:p14="http://schemas.microsoft.com/office/powerpoint/2010/main" val="80467787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0C5E90-189D-434E-B8C5-BE72C049297C}" type="slidenum">
              <a:rPr lang="en-US"/>
              <a:pPr>
                <a:defRPr/>
              </a:pPr>
              <a:t>‹#›</a:t>
            </a:fld>
            <a:endParaRPr lang="en-US"/>
          </a:p>
        </p:txBody>
      </p:sp>
    </p:spTree>
    <p:extLst>
      <p:ext uri="{BB962C8B-B14F-4D97-AF65-F5344CB8AC3E}">
        <p14:creationId xmlns:p14="http://schemas.microsoft.com/office/powerpoint/2010/main" val="103786532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4652B3-B953-DF49-8E25-FF7E85DB7409}" type="slidenum">
              <a:rPr lang="en-US"/>
              <a:pPr>
                <a:defRPr/>
              </a:pPr>
              <a:t>‹#›</a:t>
            </a:fld>
            <a:endParaRPr lang="en-US"/>
          </a:p>
        </p:txBody>
      </p:sp>
    </p:spTree>
    <p:extLst>
      <p:ext uri="{BB962C8B-B14F-4D97-AF65-F5344CB8AC3E}">
        <p14:creationId xmlns:p14="http://schemas.microsoft.com/office/powerpoint/2010/main" val="246832202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CED240-3236-6540-9E1A-C53714E76E7A}" type="slidenum">
              <a:rPr lang="en-US"/>
              <a:pPr>
                <a:defRPr/>
              </a:pPr>
              <a:t>‹#›</a:t>
            </a:fld>
            <a:endParaRPr lang="en-US"/>
          </a:p>
        </p:txBody>
      </p:sp>
    </p:spTree>
    <p:extLst>
      <p:ext uri="{BB962C8B-B14F-4D97-AF65-F5344CB8AC3E}">
        <p14:creationId xmlns:p14="http://schemas.microsoft.com/office/powerpoint/2010/main" val="2400596967"/>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3258882472"/>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8971E1C-EBC8-E541-B3D1-A1BCEDA563C8}" type="slidenum">
              <a:rPr lang="en-US"/>
              <a:pPr>
                <a:defRPr/>
              </a:pPr>
              <a:t>‹#›</a:t>
            </a:fld>
            <a:endParaRPr lang="en-US"/>
          </a:p>
        </p:txBody>
      </p:sp>
    </p:spTree>
    <p:extLst>
      <p:ext uri="{BB962C8B-B14F-4D97-AF65-F5344CB8AC3E}">
        <p14:creationId xmlns:p14="http://schemas.microsoft.com/office/powerpoint/2010/main" val="80339508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E953B5-363E-C942-AC28-A7FD1A9FB1B7}" type="slidenum">
              <a:rPr lang="en-US"/>
              <a:pPr>
                <a:defRPr/>
              </a:pPr>
              <a:t>‹#›</a:t>
            </a:fld>
            <a:endParaRPr lang="en-US"/>
          </a:p>
        </p:txBody>
      </p:sp>
    </p:spTree>
    <p:extLst>
      <p:ext uri="{BB962C8B-B14F-4D97-AF65-F5344CB8AC3E}">
        <p14:creationId xmlns:p14="http://schemas.microsoft.com/office/powerpoint/2010/main" val="37594893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4732F790-81D2-C94B-8082-EA1A7DC27A4F}" type="slidenum">
              <a:rPr lang="en-US" smtClean="0"/>
              <a:pPr>
                <a:defRPr/>
              </a:pPr>
              <a:t>‹#›</a:t>
            </a:fld>
            <a:endParaRPr lang="en-US" dirty="0"/>
          </a:p>
        </p:txBody>
      </p:sp>
    </p:spTree>
    <p:extLst>
      <p:ext uri="{BB962C8B-B14F-4D97-AF65-F5344CB8AC3E}">
        <p14:creationId xmlns:p14="http://schemas.microsoft.com/office/powerpoint/2010/main" val="294259089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33D0AE8-05BB-004A-BC39-D858AB86A00A}" type="slidenum">
              <a:rPr lang="en-US"/>
              <a:pPr>
                <a:defRPr/>
              </a:pPr>
              <a:t>‹#›</a:t>
            </a:fld>
            <a:endParaRPr lang="en-US"/>
          </a:p>
        </p:txBody>
      </p:sp>
    </p:spTree>
    <p:extLst>
      <p:ext uri="{BB962C8B-B14F-4D97-AF65-F5344CB8AC3E}">
        <p14:creationId xmlns:p14="http://schemas.microsoft.com/office/powerpoint/2010/main" val="2161403250"/>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E3D5F0-92E7-0849-9099-979636383710}" type="slidenum">
              <a:rPr lang="en-US"/>
              <a:pPr>
                <a:defRPr/>
              </a:pPr>
              <a:t>‹#›</a:t>
            </a:fld>
            <a:endParaRPr lang="en-US"/>
          </a:p>
        </p:txBody>
      </p:sp>
    </p:spTree>
    <p:extLst>
      <p:ext uri="{BB962C8B-B14F-4D97-AF65-F5344CB8AC3E}">
        <p14:creationId xmlns:p14="http://schemas.microsoft.com/office/powerpoint/2010/main" val="3367629849"/>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F066E84-B27A-4140-B9EB-F660EFB5A38B}" type="slidenum">
              <a:rPr lang="en-US"/>
              <a:pPr>
                <a:defRPr/>
              </a:pPr>
              <a:t>‹#›</a:t>
            </a:fld>
            <a:endParaRPr lang="en-US"/>
          </a:p>
        </p:txBody>
      </p:sp>
    </p:spTree>
    <p:extLst>
      <p:ext uri="{BB962C8B-B14F-4D97-AF65-F5344CB8AC3E}">
        <p14:creationId xmlns:p14="http://schemas.microsoft.com/office/powerpoint/2010/main" val="327257602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E4C4F1C-D3A7-5B4A-B02B-8DBF201DE44A}" type="slidenum">
              <a:rPr lang="en-US"/>
              <a:pPr>
                <a:defRPr/>
              </a:pPr>
              <a:t>‹#›</a:t>
            </a:fld>
            <a:endParaRPr lang="en-US"/>
          </a:p>
        </p:txBody>
      </p:sp>
    </p:spTree>
    <p:extLst>
      <p:ext uri="{BB962C8B-B14F-4D97-AF65-F5344CB8AC3E}">
        <p14:creationId xmlns:p14="http://schemas.microsoft.com/office/powerpoint/2010/main" val="215049042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C8050DB-4F3E-604B-904F-3A53185013CC}" type="slidenum">
              <a:rPr lang="en-US"/>
              <a:pPr>
                <a:defRPr/>
              </a:pPr>
              <a:t>‹#›</a:t>
            </a:fld>
            <a:endParaRPr lang="en-US"/>
          </a:p>
        </p:txBody>
      </p:sp>
    </p:spTree>
    <p:extLst>
      <p:ext uri="{BB962C8B-B14F-4D97-AF65-F5344CB8AC3E}">
        <p14:creationId xmlns:p14="http://schemas.microsoft.com/office/powerpoint/2010/main" val="3448629126"/>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F240F17-9344-184C-B549-3B8CCBA3D351}" type="slidenum">
              <a:rPr lang="en-US"/>
              <a:pPr>
                <a:defRPr/>
              </a:pPr>
              <a:t>‹#›</a:t>
            </a:fld>
            <a:endParaRPr lang="en-US"/>
          </a:p>
        </p:txBody>
      </p:sp>
    </p:spTree>
    <p:extLst>
      <p:ext uri="{BB962C8B-B14F-4D97-AF65-F5344CB8AC3E}">
        <p14:creationId xmlns:p14="http://schemas.microsoft.com/office/powerpoint/2010/main" val="758170134"/>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7C0FAA2-1F98-9049-A39D-A14F42066EEE}" type="slidenum">
              <a:rPr lang="en-US"/>
              <a:pPr>
                <a:defRPr/>
              </a:pPr>
              <a:t>‹#›</a:t>
            </a:fld>
            <a:endParaRPr lang="en-US"/>
          </a:p>
        </p:txBody>
      </p:sp>
    </p:spTree>
    <p:extLst>
      <p:ext uri="{BB962C8B-B14F-4D97-AF65-F5344CB8AC3E}">
        <p14:creationId xmlns:p14="http://schemas.microsoft.com/office/powerpoint/2010/main" val="224280668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0C5E90-189D-434E-B8C5-BE72C049297C}" type="slidenum">
              <a:rPr lang="en-US"/>
              <a:pPr>
                <a:defRPr/>
              </a:pPr>
              <a:t>‹#›</a:t>
            </a:fld>
            <a:endParaRPr lang="en-US"/>
          </a:p>
        </p:txBody>
      </p:sp>
    </p:spTree>
    <p:extLst>
      <p:ext uri="{BB962C8B-B14F-4D97-AF65-F5344CB8AC3E}">
        <p14:creationId xmlns:p14="http://schemas.microsoft.com/office/powerpoint/2010/main" val="197787815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4652B3-B953-DF49-8E25-FF7E85DB7409}" type="slidenum">
              <a:rPr lang="en-US"/>
              <a:pPr>
                <a:defRPr/>
              </a:pPr>
              <a:t>‹#›</a:t>
            </a:fld>
            <a:endParaRPr lang="en-US"/>
          </a:p>
        </p:txBody>
      </p:sp>
    </p:spTree>
    <p:extLst>
      <p:ext uri="{BB962C8B-B14F-4D97-AF65-F5344CB8AC3E}">
        <p14:creationId xmlns:p14="http://schemas.microsoft.com/office/powerpoint/2010/main" val="379879337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CED240-3236-6540-9E1A-C53714E76E7A}" type="slidenum">
              <a:rPr lang="en-US"/>
              <a:pPr>
                <a:defRPr/>
              </a:pPr>
              <a:t>‹#›</a:t>
            </a:fld>
            <a:endParaRPr lang="en-US"/>
          </a:p>
        </p:txBody>
      </p:sp>
    </p:spTree>
    <p:extLst>
      <p:ext uri="{BB962C8B-B14F-4D97-AF65-F5344CB8AC3E}">
        <p14:creationId xmlns:p14="http://schemas.microsoft.com/office/powerpoint/2010/main" val="285129328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07955265-9033-104F-8273-201D680C7933}" type="slidenum">
              <a:rPr lang="en-US" smtClean="0"/>
              <a:pPr>
                <a:defRPr/>
              </a:pPr>
              <a:t>‹#›</a:t>
            </a:fld>
            <a:endParaRPr lang="en-US" dirty="0"/>
          </a:p>
        </p:txBody>
      </p:sp>
    </p:spTree>
    <p:extLst>
      <p:ext uri="{BB962C8B-B14F-4D97-AF65-F5344CB8AC3E}">
        <p14:creationId xmlns:p14="http://schemas.microsoft.com/office/powerpoint/2010/main" val="186603897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840493355"/>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527D5ED-D26A-FA42-9573-DBAA4445E189}" type="slidenum">
              <a:rPr lang="en-US"/>
              <a:pPr>
                <a:defRPr/>
              </a:pPr>
              <a:t>‹#›</a:t>
            </a:fld>
            <a:endParaRPr lang="en-US"/>
          </a:p>
        </p:txBody>
      </p:sp>
    </p:spTree>
    <p:extLst>
      <p:ext uri="{BB962C8B-B14F-4D97-AF65-F5344CB8AC3E}">
        <p14:creationId xmlns:p14="http://schemas.microsoft.com/office/powerpoint/2010/main" val="18111172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D92B80F-60A2-534B-9848-52C68C5C36BB}" type="slidenum">
              <a:rPr lang="en-US"/>
              <a:pPr>
                <a:defRPr/>
              </a:pPr>
              <a:t>‹#›</a:t>
            </a:fld>
            <a:endParaRPr lang="en-US"/>
          </a:p>
        </p:txBody>
      </p:sp>
    </p:spTree>
    <p:extLst>
      <p:ext uri="{BB962C8B-B14F-4D97-AF65-F5344CB8AC3E}">
        <p14:creationId xmlns:p14="http://schemas.microsoft.com/office/powerpoint/2010/main" val="2873057865"/>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A19486C-92B2-0749-BB15-5474B4703DF7}" type="slidenum">
              <a:rPr lang="en-US"/>
              <a:pPr>
                <a:defRPr/>
              </a:pPr>
              <a:t>‹#›</a:t>
            </a:fld>
            <a:endParaRPr lang="en-US"/>
          </a:p>
        </p:txBody>
      </p:sp>
    </p:spTree>
    <p:extLst>
      <p:ext uri="{BB962C8B-B14F-4D97-AF65-F5344CB8AC3E}">
        <p14:creationId xmlns:p14="http://schemas.microsoft.com/office/powerpoint/2010/main" val="1354293600"/>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A0157B-A3DC-0641-801C-522D1DFB4CBE}" type="slidenum">
              <a:rPr lang="en-US"/>
              <a:pPr>
                <a:defRPr/>
              </a:pPr>
              <a:t>‹#›</a:t>
            </a:fld>
            <a:endParaRPr lang="en-US"/>
          </a:p>
        </p:txBody>
      </p:sp>
    </p:spTree>
    <p:extLst>
      <p:ext uri="{BB962C8B-B14F-4D97-AF65-F5344CB8AC3E}">
        <p14:creationId xmlns:p14="http://schemas.microsoft.com/office/powerpoint/2010/main" val="306083574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E3E6AC1-E740-EA43-B5DC-CFE9D1BA132D}" type="slidenum">
              <a:rPr lang="en-US"/>
              <a:pPr>
                <a:defRPr/>
              </a:pPr>
              <a:t>‹#›</a:t>
            </a:fld>
            <a:endParaRPr lang="en-US"/>
          </a:p>
        </p:txBody>
      </p:sp>
    </p:spTree>
    <p:extLst>
      <p:ext uri="{BB962C8B-B14F-4D97-AF65-F5344CB8AC3E}">
        <p14:creationId xmlns:p14="http://schemas.microsoft.com/office/powerpoint/2010/main" val="355013611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6D1B30-5983-354B-A9C0-8BCD0AEE844C}" type="slidenum">
              <a:rPr lang="en-US"/>
              <a:pPr>
                <a:defRPr/>
              </a:pPr>
              <a:t>‹#›</a:t>
            </a:fld>
            <a:endParaRPr lang="en-US"/>
          </a:p>
        </p:txBody>
      </p:sp>
    </p:spTree>
    <p:extLst>
      <p:ext uri="{BB962C8B-B14F-4D97-AF65-F5344CB8AC3E}">
        <p14:creationId xmlns:p14="http://schemas.microsoft.com/office/powerpoint/2010/main" val="248820895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977716-6AE2-1B46-9F00-A397138B35A9}" type="slidenum">
              <a:rPr lang="en-US"/>
              <a:pPr>
                <a:defRPr/>
              </a:pPr>
              <a:t>‹#›</a:t>
            </a:fld>
            <a:endParaRPr lang="en-US"/>
          </a:p>
        </p:txBody>
      </p:sp>
    </p:spTree>
    <p:extLst>
      <p:ext uri="{BB962C8B-B14F-4D97-AF65-F5344CB8AC3E}">
        <p14:creationId xmlns:p14="http://schemas.microsoft.com/office/powerpoint/2010/main" val="166212358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1BC10C3-99E1-0344-93EA-75450DC12A1F}" type="slidenum">
              <a:rPr lang="en-US"/>
              <a:pPr>
                <a:defRPr/>
              </a:pPr>
              <a:t>‹#›</a:t>
            </a:fld>
            <a:endParaRPr lang="en-US"/>
          </a:p>
        </p:txBody>
      </p:sp>
    </p:spTree>
    <p:extLst>
      <p:ext uri="{BB962C8B-B14F-4D97-AF65-F5344CB8AC3E}">
        <p14:creationId xmlns:p14="http://schemas.microsoft.com/office/powerpoint/2010/main" val="394621784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ED45B3F-E6F3-4F49-9F78-25B4E45AD550}" type="slidenum">
              <a:rPr lang="en-US"/>
              <a:pPr>
                <a:defRPr/>
              </a:pPr>
              <a:t>‹#›</a:t>
            </a:fld>
            <a:endParaRPr lang="en-US"/>
          </a:p>
        </p:txBody>
      </p:sp>
    </p:spTree>
    <p:extLst>
      <p:ext uri="{BB962C8B-B14F-4D97-AF65-F5344CB8AC3E}">
        <p14:creationId xmlns:p14="http://schemas.microsoft.com/office/powerpoint/2010/main" val="301237097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CBD3AF-82DF-1E49-A689-DD5E66E4A5C5}" type="slidenum">
              <a:rPr lang="en-US" smtClean="0"/>
              <a:pPr>
                <a:defRPr/>
              </a:pPr>
              <a:t>‹#›</a:t>
            </a:fld>
            <a:endParaRPr lang="en-US" dirty="0"/>
          </a:p>
        </p:txBody>
      </p:sp>
    </p:spTree>
    <p:extLst>
      <p:ext uri="{BB962C8B-B14F-4D97-AF65-F5344CB8AC3E}">
        <p14:creationId xmlns:p14="http://schemas.microsoft.com/office/powerpoint/2010/main" val="3518728735"/>
      </p:ext>
    </p:extLst>
  </p:cSld>
  <p:clrMapOvr>
    <a:masterClrMapping/>
  </p:clrMapOvr>
  <p:transition spd="med">
    <p:randomBar dir="ver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51D08EA-F841-F749-8E8E-6151009AEF79}" type="slidenum">
              <a:rPr lang="en-US"/>
              <a:pPr>
                <a:defRPr/>
              </a:pPr>
              <a:t>‹#›</a:t>
            </a:fld>
            <a:endParaRPr lang="en-US"/>
          </a:p>
        </p:txBody>
      </p:sp>
    </p:spTree>
    <p:extLst>
      <p:ext uri="{BB962C8B-B14F-4D97-AF65-F5344CB8AC3E}">
        <p14:creationId xmlns:p14="http://schemas.microsoft.com/office/powerpoint/2010/main" val="219083017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64012EB-6448-CF48-98E7-928074C44A0E}" type="slidenum">
              <a:rPr lang="en-US"/>
              <a:pPr>
                <a:defRPr/>
              </a:pPr>
              <a:t>‹#›</a:t>
            </a:fld>
            <a:endParaRPr lang="en-US"/>
          </a:p>
        </p:txBody>
      </p:sp>
    </p:spTree>
    <p:extLst>
      <p:ext uri="{BB962C8B-B14F-4D97-AF65-F5344CB8AC3E}">
        <p14:creationId xmlns:p14="http://schemas.microsoft.com/office/powerpoint/2010/main" val="2567153776"/>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B2E34DA-5553-C741-97B6-BF39E6A1AA81}" type="slidenum">
              <a:rPr lang="en-US"/>
              <a:pPr>
                <a:defRPr/>
              </a:pPr>
              <a:t>‹#›</a:t>
            </a:fld>
            <a:endParaRPr lang="en-US"/>
          </a:p>
        </p:txBody>
      </p:sp>
    </p:spTree>
    <p:extLst>
      <p:ext uri="{BB962C8B-B14F-4D97-AF65-F5344CB8AC3E}">
        <p14:creationId xmlns:p14="http://schemas.microsoft.com/office/powerpoint/2010/main" val="223773343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E94C570-EF6A-1548-831C-935776952A27}" type="slidenum">
              <a:rPr lang="en-US"/>
              <a:pPr>
                <a:defRPr/>
              </a:pPr>
              <a:t>‹#›</a:t>
            </a:fld>
            <a:endParaRPr lang="en-US"/>
          </a:p>
        </p:txBody>
      </p:sp>
    </p:spTree>
    <p:extLst>
      <p:ext uri="{BB962C8B-B14F-4D97-AF65-F5344CB8AC3E}">
        <p14:creationId xmlns:p14="http://schemas.microsoft.com/office/powerpoint/2010/main" val="381269102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359180A-94F9-6D48-8452-129703D4D139}" type="slidenum">
              <a:rPr lang="en-US" smtClean="0"/>
              <a:pPr>
                <a:defRPr/>
              </a:pPr>
              <a:t>‹#›</a:t>
            </a:fld>
            <a:endParaRPr lang="en-US" dirty="0"/>
          </a:p>
        </p:txBody>
      </p:sp>
    </p:spTree>
    <p:extLst>
      <p:ext uri="{BB962C8B-B14F-4D97-AF65-F5344CB8AC3E}">
        <p14:creationId xmlns:p14="http://schemas.microsoft.com/office/powerpoint/2010/main" val="693842693"/>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945899B5-30DA-D241-AC83-D5D0D142D317}" type="slidenum">
              <a:rPr lang="en-US" smtClean="0"/>
              <a:pPr>
                <a:defRPr/>
              </a:pPr>
              <a:t>‹#›</a:t>
            </a:fld>
            <a:endParaRPr lang="en-US" dirty="0"/>
          </a:p>
        </p:txBody>
      </p:sp>
    </p:spTree>
    <p:extLst>
      <p:ext uri="{BB962C8B-B14F-4D97-AF65-F5344CB8AC3E}">
        <p14:creationId xmlns:p14="http://schemas.microsoft.com/office/powerpoint/2010/main" val="2105108469"/>
      </p:ext>
    </p:extLst>
  </p:cSld>
  <p:clrMapOvr>
    <a:masterClrMapping/>
  </p:clrMapOvr>
  <p:transition spd="med">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81610EAE-7F72-B949-A4C5-1F63B8E15194}" type="slidenum">
              <a:rPr lang="en-US" smtClean="0"/>
              <a:pPr>
                <a:defRPr/>
              </a:pPr>
              <a:t>‹#›</a:t>
            </a:fld>
            <a:endParaRPr lang="en-US" dirty="0"/>
          </a:p>
        </p:txBody>
      </p:sp>
    </p:spTree>
    <p:extLst>
      <p:ext uri="{BB962C8B-B14F-4D97-AF65-F5344CB8AC3E}">
        <p14:creationId xmlns:p14="http://schemas.microsoft.com/office/powerpoint/2010/main" val="2311990099"/>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pPr>
                <a:defRPr/>
              </a:pPr>
              <a:t>‹#›</a:t>
            </a:fld>
            <a:endParaRPr lang="en-GB" dirty="0"/>
          </a:p>
        </p:txBody>
      </p:sp>
    </p:spTree>
    <p:extLst>
      <p:ext uri="{BB962C8B-B14F-4D97-AF65-F5344CB8AC3E}">
        <p14:creationId xmlns:p14="http://schemas.microsoft.com/office/powerpoint/2010/main" val="269799472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3D4AF4-FF2F-2541-8D84-509C7AF85F1A}" type="slidenum">
              <a:rPr lang="en-US" smtClean="0"/>
              <a:pPr>
                <a:defRPr/>
              </a:pPr>
              <a:t>‹#›</a:t>
            </a:fld>
            <a:endParaRPr lang="en-US" dirty="0"/>
          </a:p>
        </p:txBody>
      </p:sp>
    </p:spTree>
    <p:extLst>
      <p:ext uri="{BB962C8B-B14F-4D97-AF65-F5344CB8AC3E}">
        <p14:creationId xmlns:p14="http://schemas.microsoft.com/office/powerpoint/2010/main" val="205092607"/>
      </p:ext>
    </p:extLst>
  </p:cSld>
  <p:clrMapOvr>
    <a:masterClrMapping/>
  </p:clrMapOvr>
  <p:transition spd="med">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781F967-D5CB-4F49-B182-38A878A6355E}" type="slidenum">
              <a:rPr lang="en-US" smtClean="0"/>
              <a:pPr>
                <a:defRPr/>
              </a:pPr>
              <a:t>‹#›</a:t>
            </a:fld>
            <a:endParaRPr lang="en-US" dirty="0"/>
          </a:p>
        </p:txBody>
      </p:sp>
    </p:spTree>
    <p:extLst>
      <p:ext uri="{BB962C8B-B14F-4D97-AF65-F5344CB8AC3E}">
        <p14:creationId xmlns:p14="http://schemas.microsoft.com/office/powerpoint/2010/main" val="2858820088"/>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248AF02E-3A3D-E64B-A8A2-E48C6D96CDA1}" type="slidenum">
              <a:rPr lang="en-US" smtClean="0"/>
              <a:pPr>
                <a:defRPr/>
              </a:pPr>
              <a:t>‹#›</a:t>
            </a:fld>
            <a:endParaRPr lang="en-US" dirty="0"/>
          </a:p>
        </p:txBody>
      </p:sp>
    </p:spTree>
    <p:extLst>
      <p:ext uri="{BB962C8B-B14F-4D97-AF65-F5344CB8AC3E}">
        <p14:creationId xmlns:p14="http://schemas.microsoft.com/office/powerpoint/2010/main" val="873059671"/>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E080C39-AEFE-3F49-9135-3BBC1AB3B60B}" type="slidenum">
              <a:rPr lang="en-US" smtClean="0"/>
              <a:pPr>
                <a:defRPr/>
              </a:pPr>
              <a:t>‹#›</a:t>
            </a:fld>
            <a:endParaRPr lang="en-US" dirty="0"/>
          </a:p>
        </p:txBody>
      </p:sp>
    </p:spTree>
    <p:extLst>
      <p:ext uri="{BB962C8B-B14F-4D97-AF65-F5344CB8AC3E}">
        <p14:creationId xmlns:p14="http://schemas.microsoft.com/office/powerpoint/2010/main" val="4108573959"/>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0E48E41-0954-A84B-8243-B7DC28674ECB}" type="slidenum">
              <a:rPr lang="en-US" smtClean="0"/>
              <a:pPr>
                <a:defRPr/>
              </a:pPr>
              <a:t>‹#›</a:t>
            </a:fld>
            <a:endParaRPr lang="en-US" dirty="0"/>
          </a:p>
        </p:txBody>
      </p:sp>
    </p:spTree>
    <p:extLst>
      <p:ext uri="{BB962C8B-B14F-4D97-AF65-F5344CB8AC3E}">
        <p14:creationId xmlns:p14="http://schemas.microsoft.com/office/powerpoint/2010/main" val="176545998"/>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5995249-8302-8948-86B5-055A00BB66C8}" type="slidenum">
              <a:rPr lang="en-US" smtClean="0"/>
              <a:pPr>
                <a:defRPr/>
              </a:pPr>
              <a:t>‹#›</a:t>
            </a:fld>
            <a:endParaRPr lang="en-US" dirty="0"/>
          </a:p>
        </p:txBody>
      </p:sp>
    </p:spTree>
    <p:extLst>
      <p:ext uri="{BB962C8B-B14F-4D97-AF65-F5344CB8AC3E}">
        <p14:creationId xmlns:p14="http://schemas.microsoft.com/office/powerpoint/2010/main" val="2715261118"/>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6B7FC062-4D4A-5344-AD20-245679845D85}" type="slidenum">
              <a:rPr lang="en-US" smtClean="0"/>
              <a:pPr>
                <a:defRPr/>
              </a:pPr>
              <a:t>‹#›</a:t>
            </a:fld>
            <a:endParaRPr lang="en-US" dirty="0"/>
          </a:p>
        </p:txBody>
      </p:sp>
    </p:spTree>
    <p:extLst>
      <p:ext uri="{BB962C8B-B14F-4D97-AF65-F5344CB8AC3E}">
        <p14:creationId xmlns:p14="http://schemas.microsoft.com/office/powerpoint/2010/main" val="4002572968"/>
      </p:ext>
    </p:extLst>
  </p:cSld>
  <p:clrMapOvr>
    <a:masterClrMapping/>
  </p:clrMapOvr>
  <p:transition spd="med">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E23CD37-2032-5442-8DAC-DA52826DE066}" type="slidenum">
              <a:rPr lang="en-US" smtClean="0"/>
              <a:pPr>
                <a:defRPr/>
              </a:pPr>
              <a:t>‹#›</a:t>
            </a:fld>
            <a:endParaRPr lang="en-US" dirty="0"/>
          </a:p>
        </p:txBody>
      </p:sp>
    </p:spTree>
    <p:extLst>
      <p:ext uri="{BB962C8B-B14F-4D97-AF65-F5344CB8AC3E}">
        <p14:creationId xmlns:p14="http://schemas.microsoft.com/office/powerpoint/2010/main" val="32851438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9CD160D-9D49-D74E-8B2B-82DFA8D0A641}" type="slidenum">
              <a:rPr lang="en-US" smtClean="0"/>
              <a:pPr>
                <a:defRPr/>
              </a:pPr>
              <a:t>‹#›</a:t>
            </a:fld>
            <a:endParaRPr lang="en-US" dirty="0"/>
          </a:p>
        </p:txBody>
      </p:sp>
    </p:spTree>
    <p:extLst>
      <p:ext uri="{BB962C8B-B14F-4D97-AF65-F5344CB8AC3E}">
        <p14:creationId xmlns:p14="http://schemas.microsoft.com/office/powerpoint/2010/main" val="128622270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3391E2-E24C-7B41-AF35-98A03FDEDDBE}" type="slidenum">
              <a:rPr lang="en-US" smtClean="0"/>
              <a:pPr>
                <a:defRPr/>
              </a:pPr>
              <a:t>‹#›</a:t>
            </a:fld>
            <a:endParaRPr lang="en-US" dirty="0"/>
          </a:p>
        </p:txBody>
      </p:sp>
    </p:spTree>
    <p:extLst>
      <p:ext uri="{BB962C8B-B14F-4D97-AF65-F5344CB8AC3E}">
        <p14:creationId xmlns:p14="http://schemas.microsoft.com/office/powerpoint/2010/main" val="19655651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pPr>
                <a:defRPr/>
              </a:pPr>
              <a:t>‹#›</a:t>
            </a:fld>
            <a:endParaRPr lang="en-GB" dirty="0"/>
          </a:p>
        </p:txBody>
      </p:sp>
    </p:spTree>
    <p:extLst>
      <p:ext uri="{BB962C8B-B14F-4D97-AF65-F5344CB8AC3E}">
        <p14:creationId xmlns:p14="http://schemas.microsoft.com/office/powerpoint/2010/main" val="181580117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E158271-B2D9-C34D-9DE5-4ADB0F9343DD}" type="slidenum">
              <a:rPr lang="en-US" smtClean="0"/>
              <a:pPr>
                <a:defRPr/>
              </a:pPr>
              <a:t>‹#›</a:t>
            </a:fld>
            <a:endParaRPr lang="en-US" dirty="0"/>
          </a:p>
        </p:txBody>
      </p:sp>
    </p:spTree>
    <p:extLst>
      <p:ext uri="{BB962C8B-B14F-4D97-AF65-F5344CB8AC3E}">
        <p14:creationId xmlns:p14="http://schemas.microsoft.com/office/powerpoint/2010/main" val="395581352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F862BA6-CD91-0746-86A1-AAA930AB0F71}" type="slidenum">
              <a:rPr lang="en-US" smtClean="0"/>
              <a:pPr>
                <a:defRPr/>
              </a:pPr>
              <a:t>‹#›</a:t>
            </a:fld>
            <a:endParaRPr lang="en-US" dirty="0"/>
          </a:p>
        </p:txBody>
      </p:sp>
    </p:spTree>
    <p:extLst>
      <p:ext uri="{BB962C8B-B14F-4D97-AF65-F5344CB8AC3E}">
        <p14:creationId xmlns:p14="http://schemas.microsoft.com/office/powerpoint/2010/main" val="67988625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C18CE17-80AC-A243-8B5E-2FF36068B328}" type="slidenum">
              <a:rPr lang="en-US" smtClean="0"/>
              <a:pPr>
                <a:defRPr/>
              </a:pPr>
              <a:t>‹#›</a:t>
            </a:fld>
            <a:endParaRPr lang="en-US" dirty="0"/>
          </a:p>
        </p:txBody>
      </p:sp>
    </p:spTree>
    <p:extLst>
      <p:ext uri="{BB962C8B-B14F-4D97-AF65-F5344CB8AC3E}">
        <p14:creationId xmlns:p14="http://schemas.microsoft.com/office/powerpoint/2010/main" val="193291994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38BA20E-CD88-7D44-A0C3-DCE088A6186A}" type="slidenum">
              <a:rPr lang="en-US" smtClean="0"/>
              <a:pPr>
                <a:defRPr/>
              </a:pPr>
              <a:t>‹#›</a:t>
            </a:fld>
            <a:endParaRPr lang="en-US" dirty="0"/>
          </a:p>
        </p:txBody>
      </p:sp>
    </p:spTree>
    <p:extLst>
      <p:ext uri="{BB962C8B-B14F-4D97-AF65-F5344CB8AC3E}">
        <p14:creationId xmlns:p14="http://schemas.microsoft.com/office/powerpoint/2010/main" val="130627379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C3B96B8-FC90-9142-8AAD-6FF34A400C1E}" type="slidenum">
              <a:rPr lang="en-US" smtClean="0"/>
              <a:pPr>
                <a:defRPr/>
              </a:pPr>
              <a:t>‹#›</a:t>
            </a:fld>
            <a:endParaRPr lang="en-US" dirty="0"/>
          </a:p>
        </p:txBody>
      </p:sp>
    </p:spTree>
    <p:extLst>
      <p:ext uri="{BB962C8B-B14F-4D97-AF65-F5344CB8AC3E}">
        <p14:creationId xmlns:p14="http://schemas.microsoft.com/office/powerpoint/2010/main" val="21220940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2CE66A9-E95C-D84D-ABC8-0AD7B5F7E3AB}" type="slidenum">
              <a:rPr lang="en-US" smtClean="0"/>
              <a:pPr>
                <a:defRPr/>
              </a:pPr>
              <a:t>‹#›</a:t>
            </a:fld>
            <a:endParaRPr lang="en-US" dirty="0"/>
          </a:p>
        </p:txBody>
      </p:sp>
    </p:spTree>
    <p:extLst>
      <p:ext uri="{BB962C8B-B14F-4D97-AF65-F5344CB8AC3E}">
        <p14:creationId xmlns:p14="http://schemas.microsoft.com/office/powerpoint/2010/main" val="5561902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73D5FD8-F40F-F14C-9DFF-FFF0CF49BC0A}" type="slidenum">
              <a:rPr lang="en-US" smtClean="0"/>
              <a:pPr>
                <a:defRPr/>
              </a:pPr>
              <a:t>‹#›</a:t>
            </a:fld>
            <a:endParaRPr lang="en-US" dirty="0"/>
          </a:p>
        </p:txBody>
      </p:sp>
    </p:spTree>
    <p:extLst>
      <p:ext uri="{BB962C8B-B14F-4D97-AF65-F5344CB8AC3E}">
        <p14:creationId xmlns:p14="http://schemas.microsoft.com/office/powerpoint/2010/main" val="292727995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F67773B-1EE9-6F4D-9FFA-1CB942A1B298}" type="slidenum">
              <a:rPr lang="en-US" smtClean="0"/>
              <a:pPr>
                <a:defRPr/>
              </a:pPr>
              <a:t>‹#›</a:t>
            </a:fld>
            <a:endParaRPr lang="en-US" dirty="0"/>
          </a:p>
        </p:txBody>
      </p:sp>
    </p:spTree>
    <p:extLst>
      <p:ext uri="{BB962C8B-B14F-4D97-AF65-F5344CB8AC3E}">
        <p14:creationId xmlns:p14="http://schemas.microsoft.com/office/powerpoint/2010/main" val="344197516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49903519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39447804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pPr>
                <a:defRPr/>
              </a:pPr>
              <a:t>‹#›</a:t>
            </a:fld>
            <a:endParaRPr lang="en-GB" dirty="0"/>
          </a:p>
        </p:txBody>
      </p:sp>
    </p:spTree>
    <p:extLst>
      <p:ext uri="{BB962C8B-B14F-4D97-AF65-F5344CB8AC3E}">
        <p14:creationId xmlns:p14="http://schemas.microsoft.com/office/powerpoint/2010/main" val="33844585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259200484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148442298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147983587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149092940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3340387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524730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45547790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33840995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41152361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b="1" i="0">
                <a:latin typeface="Arial" panose="020B0604020202020204" pitchFamily="34" charset="0"/>
              </a:defRPr>
            </a:lvl1pPr>
          </a:lstStyle>
          <a:p>
            <a:pPr>
              <a:defRPr/>
            </a:pPr>
            <a:fld id="{5DDF89A1-A6A8-114D-9B9D-57C487EA108F}" type="slidenum">
              <a:rPr lang="en-US" smtClean="0"/>
              <a:pPr>
                <a:defRPr/>
              </a:pPr>
              <a:t>‹#›</a:t>
            </a:fld>
            <a:endParaRPr lang="en-US" dirty="0"/>
          </a:p>
        </p:txBody>
      </p:sp>
    </p:spTree>
    <p:extLst>
      <p:ext uri="{BB962C8B-B14F-4D97-AF65-F5344CB8AC3E}">
        <p14:creationId xmlns:p14="http://schemas.microsoft.com/office/powerpoint/2010/main" val="39744175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theme" Target="../theme/theme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7.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theme" Target="../theme/theme11.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8.xml"/><Relationship Id="rId13" Type="http://schemas.openxmlformats.org/officeDocument/2006/relationships/image" Target="../media/image3.emf"/><Relationship Id="rId3" Type="http://schemas.openxmlformats.org/officeDocument/2006/relationships/slideLayout" Target="../slideLayouts/slideLayout123.xml"/><Relationship Id="rId7" Type="http://schemas.openxmlformats.org/officeDocument/2006/relationships/slideLayout" Target="../slideLayouts/slideLayout127.xml"/><Relationship Id="rId12" Type="http://schemas.openxmlformats.org/officeDocument/2006/relationships/theme" Target="../theme/theme12.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5" Type="http://schemas.openxmlformats.org/officeDocument/2006/relationships/slideLayout" Target="../slideLayouts/slideLayout125.xml"/><Relationship Id="rId10" Type="http://schemas.openxmlformats.org/officeDocument/2006/relationships/slideLayout" Target="../slideLayouts/slideLayout130.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4.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theme" Target="../theme/theme16.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2.xml"/><Relationship Id="rId3" Type="http://schemas.openxmlformats.org/officeDocument/2006/relationships/slideLayout" Target="../slideLayouts/slideLayout167.xml"/><Relationship Id="rId7" Type="http://schemas.openxmlformats.org/officeDocument/2006/relationships/slideLayout" Target="../slideLayouts/slideLayout171.xml"/><Relationship Id="rId12" Type="http://schemas.openxmlformats.org/officeDocument/2006/relationships/theme" Target="../theme/theme17.xml"/><Relationship Id="rId2" Type="http://schemas.openxmlformats.org/officeDocument/2006/relationships/slideLayout" Target="../slideLayouts/slideLayout166.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5" Type="http://schemas.openxmlformats.org/officeDocument/2006/relationships/slideLayout" Target="../slideLayouts/slideLayout169.xml"/><Relationship Id="rId10" Type="http://schemas.openxmlformats.org/officeDocument/2006/relationships/slideLayout" Target="../slideLayouts/slideLayout174.xml"/><Relationship Id="rId4" Type="http://schemas.openxmlformats.org/officeDocument/2006/relationships/slideLayout" Target="../slideLayouts/slideLayout168.xml"/><Relationship Id="rId9" Type="http://schemas.openxmlformats.org/officeDocument/2006/relationships/slideLayout" Target="../slideLayouts/slideLayout17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8.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slideLayout" Target="../slideLayouts/slideLayout213.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image" Target="../media/image6.jpeg"/><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21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image" Target="../media/image7.png"/><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2.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3.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4.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theme" Target="../theme/theme2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slideLayout" Target="../slideLayouts/slideLayout259.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theme" Target="../theme/theme26.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slideLayout" Target="../slideLayouts/slideLayout271.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79.xml"/><Relationship Id="rId13" Type="http://schemas.openxmlformats.org/officeDocument/2006/relationships/image" Target="../media/image9.jpeg"/><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7.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slideLayout" Target="../slideLayouts/slideLayout295.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29.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theme" Target="../theme/theme30.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6.xml"/><Relationship Id="rId13" Type="http://schemas.openxmlformats.org/officeDocument/2006/relationships/image" Target="../media/image10.jpeg"/><Relationship Id="rId18" Type="http://schemas.openxmlformats.org/officeDocument/2006/relationships/image" Target="../media/image15.jpeg"/><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theme" Target="../theme/theme31.xml"/><Relationship Id="rId17" Type="http://schemas.openxmlformats.org/officeDocument/2006/relationships/image" Target="../media/image14.jpeg"/><Relationship Id="rId2" Type="http://schemas.openxmlformats.org/officeDocument/2006/relationships/slideLayout" Target="../slideLayouts/slideLayout320.xml"/><Relationship Id="rId16" Type="http://schemas.openxmlformats.org/officeDocument/2006/relationships/image" Target="../media/image13.jpeg"/><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5" Type="http://schemas.openxmlformats.org/officeDocument/2006/relationships/image" Target="../media/image12.jpeg"/><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 Id="rId14" Type="http://schemas.openxmlformats.org/officeDocument/2006/relationships/image" Target="../media/image11.jpe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37.xml"/><Relationship Id="rId13" Type="http://schemas.openxmlformats.org/officeDocument/2006/relationships/slideLayout" Target="../slideLayouts/slideLayout342.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slideLayout" Target="../slideLayouts/slideLayout341.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0.xml"/><Relationship Id="rId13" Type="http://schemas.openxmlformats.org/officeDocument/2006/relationships/slideLayout" Target="../slideLayouts/slideLayout355.xml"/><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slideLayout" Target="../slideLayouts/slideLayout354.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theme" Target="../theme/theme35.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slideLayout" Target="../slideLayouts/slideLayout378.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6.xml"/><Relationship Id="rId13" Type="http://schemas.openxmlformats.org/officeDocument/2006/relationships/slideLayout" Target="../slideLayouts/slideLayout391.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slideLayout" Target="../slideLayouts/slideLayout390.xml"/><Relationship Id="rId17" Type="http://schemas.openxmlformats.org/officeDocument/2006/relationships/theme" Target="../theme/theme36.xml"/><Relationship Id="rId2" Type="http://schemas.openxmlformats.org/officeDocument/2006/relationships/slideLayout" Target="../slideLayouts/slideLayout380.xml"/><Relationship Id="rId16" Type="http://schemas.openxmlformats.org/officeDocument/2006/relationships/slideLayout" Target="../slideLayouts/slideLayout394.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5" Type="http://schemas.openxmlformats.org/officeDocument/2006/relationships/slideLayout" Target="../slideLayouts/slideLayout39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 Id="rId14" Type="http://schemas.openxmlformats.org/officeDocument/2006/relationships/slideLayout" Target="../slideLayouts/slideLayout39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37.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image" Target="../media/image1.png"/><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theme" Target="../theme/theme38.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4.xml"/><Relationship Id="rId13" Type="http://schemas.openxmlformats.org/officeDocument/2006/relationships/theme" Target="../theme/theme39.xml"/><Relationship Id="rId3" Type="http://schemas.openxmlformats.org/officeDocument/2006/relationships/slideLayout" Target="../slideLayouts/slideLayout419.xml"/><Relationship Id="rId7" Type="http://schemas.openxmlformats.org/officeDocument/2006/relationships/slideLayout" Target="../slideLayouts/slideLayout423.xml"/><Relationship Id="rId12" Type="http://schemas.openxmlformats.org/officeDocument/2006/relationships/slideLayout" Target="../slideLayouts/slideLayout428.xml"/><Relationship Id="rId2" Type="http://schemas.openxmlformats.org/officeDocument/2006/relationships/slideLayout" Target="../slideLayouts/slideLayout418.xml"/><Relationship Id="rId1" Type="http://schemas.openxmlformats.org/officeDocument/2006/relationships/slideLayout" Target="../slideLayouts/slideLayout417.xml"/><Relationship Id="rId6" Type="http://schemas.openxmlformats.org/officeDocument/2006/relationships/slideLayout" Target="../slideLayouts/slideLayout422.xml"/><Relationship Id="rId11" Type="http://schemas.openxmlformats.org/officeDocument/2006/relationships/slideLayout" Target="../slideLayouts/slideLayout427.xml"/><Relationship Id="rId5" Type="http://schemas.openxmlformats.org/officeDocument/2006/relationships/slideLayout" Target="../slideLayouts/slideLayout421.xml"/><Relationship Id="rId10" Type="http://schemas.openxmlformats.org/officeDocument/2006/relationships/slideLayout" Target="../slideLayouts/slideLayout426.xml"/><Relationship Id="rId4" Type="http://schemas.openxmlformats.org/officeDocument/2006/relationships/slideLayout" Target="../slideLayouts/slideLayout420.xml"/><Relationship Id="rId9" Type="http://schemas.openxmlformats.org/officeDocument/2006/relationships/slideLayout" Target="../slideLayouts/slideLayout425.xml"/><Relationship Id="rId14" Type="http://schemas.openxmlformats.org/officeDocument/2006/relationships/image" Target="../media/image19.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6.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7.xml"/><Relationship Id="rId13" Type="http://schemas.openxmlformats.org/officeDocument/2006/relationships/slideLayout" Target="../slideLayouts/slideLayout452.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slideLayout" Target="../slideLayouts/slideLayout451.xml"/><Relationship Id="rId17" Type="http://schemas.openxmlformats.org/officeDocument/2006/relationships/theme" Target="../theme/theme41.xml"/><Relationship Id="rId2" Type="http://schemas.openxmlformats.org/officeDocument/2006/relationships/slideLayout" Target="../slideLayouts/slideLayout441.xml"/><Relationship Id="rId16" Type="http://schemas.openxmlformats.org/officeDocument/2006/relationships/slideLayout" Target="../slideLayouts/slideLayout455.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5" Type="http://schemas.openxmlformats.org/officeDocument/2006/relationships/slideLayout" Target="../slideLayouts/slideLayout45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 Id="rId14" Type="http://schemas.openxmlformats.org/officeDocument/2006/relationships/slideLayout" Target="../slideLayouts/slideLayout45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2.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4.xml"/><Relationship Id="rId13" Type="http://schemas.openxmlformats.org/officeDocument/2006/relationships/slideLayout" Target="../slideLayouts/slideLayout479.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slideLayout" Target="../slideLayouts/slideLayout478.xml"/><Relationship Id="rId17" Type="http://schemas.openxmlformats.org/officeDocument/2006/relationships/theme" Target="../theme/theme43.xml"/><Relationship Id="rId2" Type="http://schemas.openxmlformats.org/officeDocument/2006/relationships/slideLayout" Target="../slideLayouts/slideLayout468.xml"/><Relationship Id="rId16" Type="http://schemas.openxmlformats.org/officeDocument/2006/relationships/slideLayout" Target="../slideLayouts/slideLayout482.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5" Type="http://schemas.openxmlformats.org/officeDocument/2006/relationships/slideLayout" Target="../slideLayouts/slideLayout48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 Id="rId14" Type="http://schemas.openxmlformats.org/officeDocument/2006/relationships/slideLayout" Target="../slideLayouts/slideLayout480.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90.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theme" Target="../theme/theme44.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01.xml"/><Relationship Id="rId13" Type="http://schemas.openxmlformats.org/officeDocument/2006/relationships/theme" Target="../theme/theme45.xml"/><Relationship Id="rId3" Type="http://schemas.openxmlformats.org/officeDocument/2006/relationships/slideLayout" Target="../slideLayouts/slideLayout496.xml"/><Relationship Id="rId7" Type="http://schemas.openxmlformats.org/officeDocument/2006/relationships/slideLayout" Target="../slideLayouts/slideLayout500.xml"/><Relationship Id="rId12" Type="http://schemas.openxmlformats.org/officeDocument/2006/relationships/slideLayout" Target="../slideLayouts/slideLayout505.xml"/><Relationship Id="rId2" Type="http://schemas.openxmlformats.org/officeDocument/2006/relationships/slideLayout" Target="../slideLayouts/slideLayout495.xml"/><Relationship Id="rId1" Type="http://schemas.openxmlformats.org/officeDocument/2006/relationships/slideLayout" Target="../slideLayouts/slideLayout494.xml"/><Relationship Id="rId6" Type="http://schemas.openxmlformats.org/officeDocument/2006/relationships/slideLayout" Target="../slideLayouts/slideLayout499.xml"/><Relationship Id="rId11" Type="http://schemas.openxmlformats.org/officeDocument/2006/relationships/slideLayout" Target="../slideLayouts/slideLayout504.xml"/><Relationship Id="rId5" Type="http://schemas.openxmlformats.org/officeDocument/2006/relationships/slideLayout" Target="../slideLayouts/slideLayout498.xml"/><Relationship Id="rId10" Type="http://schemas.openxmlformats.org/officeDocument/2006/relationships/slideLayout" Target="../slideLayouts/slideLayout503.xml"/><Relationship Id="rId4" Type="http://schemas.openxmlformats.org/officeDocument/2006/relationships/slideLayout" Target="../slideLayouts/slideLayout497.xml"/><Relationship Id="rId9" Type="http://schemas.openxmlformats.org/officeDocument/2006/relationships/slideLayout" Target="../slideLayouts/slideLayout50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3.xml"/><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theme" Target="../theme/theme46.xml"/><Relationship Id="rId2" Type="http://schemas.openxmlformats.org/officeDocument/2006/relationships/slideLayout" Target="../slideLayouts/slideLayout50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0" Type="http://schemas.openxmlformats.org/officeDocument/2006/relationships/slideLayout" Target="../slideLayouts/slideLayout515.xml"/><Relationship Id="rId4" Type="http://schemas.openxmlformats.org/officeDocument/2006/relationships/slideLayout" Target="../slideLayouts/slideLayout509.xml"/><Relationship Id="rId9" Type="http://schemas.openxmlformats.org/officeDocument/2006/relationships/slideLayout" Target="../slideLayouts/slideLayout51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4.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theme" Target="../theme/theme47.xml"/><Relationship Id="rId2" Type="http://schemas.openxmlformats.org/officeDocument/2006/relationships/slideLayout" Target="../slideLayouts/slideLayout518.xml"/><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theme" Target="../theme/theme48.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slideLayout" Target="../slideLayouts/slideLayout552.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slideLayout" Target="../slideLayouts/slideLayout5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image" Target="../media/image1.png"/><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50.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71.xml"/><Relationship Id="rId13" Type="http://schemas.openxmlformats.org/officeDocument/2006/relationships/image" Target="../media/image1.png"/><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theme" Target="../theme/theme51.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2.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theme" Target="../theme/theme52.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3.xml"/><Relationship Id="rId3" Type="http://schemas.openxmlformats.org/officeDocument/2006/relationships/slideLayout" Target="../slideLayouts/slideLayout588.xml"/><Relationship Id="rId7" Type="http://schemas.openxmlformats.org/officeDocument/2006/relationships/slideLayout" Target="../slideLayouts/slideLayout592.xml"/><Relationship Id="rId12" Type="http://schemas.openxmlformats.org/officeDocument/2006/relationships/theme" Target="../theme/theme53.xml"/><Relationship Id="rId2" Type="http://schemas.openxmlformats.org/officeDocument/2006/relationships/slideLayout" Target="../slideLayouts/slideLayout587.xml"/><Relationship Id="rId1" Type="http://schemas.openxmlformats.org/officeDocument/2006/relationships/slideLayout" Target="../slideLayouts/slideLayout586.xml"/><Relationship Id="rId6" Type="http://schemas.openxmlformats.org/officeDocument/2006/relationships/slideLayout" Target="../slideLayouts/slideLayout591.xml"/><Relationship Id="rId11" Type="http://schemas.openxmlformats.org/officeDocument/2006/relationships/slideLayout" Target="../slideLayouts/slideLayout596.xml"/><Relationship Id="rId5" Type="http://schemas.openxmlformats.org/officeDocument/2006/relationships/slideLayout" Target="../slideLayouts/slideLayout590.xml"/><Relationship Id="rId10" Type="http://schemas.openxmlformats.org/officeDocument/2006/relationships/slideLayout" Target="../slideLayouts/slideLayout595.xml"/><Relationship Id="rId4" Type="http://schemas.openxmlformats.org/officeDocument/2006/relationships/slideLayout" Target="../slideLayouts/slideLayout589.xml"/><Relationship Id="rId9" Type="http://schemas.openxmlformats.org/officeDocument/2006/relationships/slideLayout" Target="../slideLayouts/slideLayout594.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04.xml"/><Relationship Id="rId13" Type="http://schemas.openxmlformats.org/officeDocument/2006/relationships/slideLayout" Target="../slideLayouts/slideLayout609.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slideLayout" Target="../slideLayouts/slideLayout608.xml"/><Relationship Id="rId2" Type="http://schemas.openxmlformats.org/officeDocument/2006/relationships/slideLayout" Target="../slideLayouts/slideLayout598.xml"/><Relationship Id="rId16" Type="http://schemas.openxmlformats.org/officeDocument/2006/relationships/theme" Target="../theme/theme54.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5" Type="http://schemas.openxmlformats.org/officeDocument/2006/relationships/slideLayout" Target="../slideLayouts/slideLayout61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 Id="rId14" Type="http://schemas.openxmlformats.org/officeDocument/2006/relationships/slideLayout" Target="../slideLayouts/slideLayout610.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19.xml"/><Relationship Id="rId13" Type="http://schemas.openxmlformats.org/officeDocument/2006/relationships/slideLayout" Target="../slideLayouts/slideLayout624.xml"/><Relationship Id="rId3" Type="http://schemas.openxmlformats.org/officeDocument/2006/relationships/slideLayout" Target="../slideLayouts/slideLayout614.xml"/><Relationship Id="rId7" Type="http://schemas.openxmlformats.org/officeDocument/2006/relationships/slideLayout" Target="../slideLayouts/slideLayout618.xml"/><Relationship Id="rId12" Type="http://schemas.openxmlformats.org/officeDocument/2006/relationships/slideLayout" Target="../slideLayouts/slideLayout623.xml"/><Relationship Id="rId2" Type="http://schemas.openxmlformats.org/officeDocument/2006/relationships/slideLayout" Target="../slideLayouts/slideLayout613.xml"/><Relationship Id="rId1" Type="http://schemas.openxmlformats.org/officeDocument/2006/relationships/slideLayout" Target="../slideLayouts/slideLayout612.xml"/><Relationship Id="rId6" Type="http://schemas.openxmlformats.org/officeDocument/2006/relationships/slideLayout" Target="../slideLayouts/slideLayout617.xml"/><Relationship Id="rId11" Type="http://schemas.openxmlformats.org/officeDocument/2006/relationships/slideLayout" Target="../slideLayouts/slideLayout622.xml"/><Relationship Id="rId5" Type="http://schemas.openxmlformats.org/officeDocument/2006/relationships/slideLayout" Target="../slideLayouts/slideLayout616.xml"/><Relationship Id="rId10" Type="http://schemas.openxmlformats.org/officeDocument/2006/relationships/slideLayout" Target="../slideLayouts/slideLayout621.xml"/><Relationship Id="rId4" Type="http://schemas.openxmlformats.org/officeDocument/2006/relationships/slideLayout" Target="../slideLayouts/slideLayout615.xml"/><Relationship Id="rId9" Type="http://schemas.openxmlformats.org/officeDocument/2006/relationships/slideLayout" Target="../slideLayouts/slideLayout620.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32.xml"/><Relationship Id="rId13" Type="http://schemas.openxmlformats.org/officeDocument/2006/relationships/slideLayout" Target="../slideLayouts/slideLayout637.xml"/><Relationship Id="rId3" Type="http://schemas.openxmlformats.org/officeDocument/2006/relationships/slideLayout" Target="../slideLayouts/slideLayout627.xml"/><Relationship Id="rId7" Type="http://schemas.openxmlformats.org/officeDocument/2006/relationships/slideLayout" Target="../slideLayouts/slideLayout631.xml"/><Relationship Id="rId12" Type="http://schemas.openxmlformats.org/officeDocument/2006/relationships/slideLayout" Target="../slideLayouts/slideLayout636.xml"/><Relationship Id="rId2" Type="http://schemas.openxmlformats.org/officeDocument/2006/relationships/slideLayout" Target="../slideLayouts/slideLayout626.xml"/><Relationship Id="rId1" Type="http://schemas.openxmlformats.org/officeDocument/2006/relationships/slideLayout" Target="../slideLayouts/slideLayout625.xml"/><Relationship Id="rId6" Type="http://schemas.openxmlformats.org/officeDocument/2006/relationships/slideLayout" Target="../slideLayouts/slideLayout630.xml"/><Relationship Id="rId11" Type="http://schemas.openxmlformats.org/officeDocument/2006/relationships/slideLayout" Target="../slideLayouts/slideLayout635.xml"/><Relationship Id="rId5" Type="http://schemas.openxmlformats.org/officeDocument/2006/relationships/slideLayout" Target="../slideLayouts/slideLayout629.xml"/><Relationship Id="rId10" Type="http://schemas.openxmlformats.org/officeDocument/2006/relationships/slideLayout" Target="../slideLayouts/slideLayout634.xml"/><Relationship Id="rId4" Type="http://schemas.openxmlformats.org/officeDocument/2006/relationships/slideLayout" Target="../slideLayouts/slideLayout628.xml"/><Relationship Id="rId9" Type="http://schemas.openxmlformats.org/officeDocument/2006/relationships/slideLayout" Target="../slideLayouts/slideLayout633.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45.xml"/><Relationship Id="rId13" Type="http://schemas.openxmlformats.org/officeDocument/2006/relationships/slideLayout" Target="../slideLayouts/slideLayout650.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slideLayout" Target="../slideLayouts/slideLayout649.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slideLayout" Target="../slideLayouts/slideLayout663.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 Id="rId14" Type="http://schemas.openxmlformats.org/officeDocument/2006/relationships/theme" Target="../theme/theme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2.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theme" Target="../theme/theme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4.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theme" Target="../theme/theme8.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9.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1D540565-FA80-1D44-ADF1-EB323DAD15AA}"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89217" r:id="rId1"/>
    <p:sldLayoutId id="2147489218" r:id="rId2"/>
    <p:sldLayoutId id="2147489219" r:id="rId3"/>
    <p:sldLayoutId id="2147489220" r:id="rId4"/>
    <p:sldLayoutId id="2147489221" r:id="rId5"/>
    <p:sldLayoutId id="2147489222" r:id="rId6"/>
    <p:sldLayoutId id="2147489223" r:id="rId7"/>
    <p:sldLayoutId id="2147489224" r:id="rId8"/>
    <p:sldLayoutId id="2147489225" r:id="rId9"/>
    <p:sldLayoutId id="2147489226" r:id="rId10"/>
    <p:sldLayoutId id="2147489227" r:id="rId11"/>
    <p:sldLayoutId id="2147489228" r:id="rId12"/>
    <p:sldLayoutId id="2147489229" r:id="rId13"/>
    <p:sldLayoutId id="2147489230" r:id="rId14"/>
    <p:sldLayoutId id="2147489231" r:id="rId15"/>
    <p:sldLayoutId id="2147489232"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dk2" tx1="lt1" bg2="dk1" tx2="lt2" accent1="accent1" accent2="accent2" accent3="accent3" accent4="accent4" accent5="accent5" accent6="accent6" hlink="hlink" folHlink="folHlink"/>
  <p:sldLayoutIdLst>
    <p:sldLayoutId id="2147489388" r:id="rId1"/>
    <p:sldLayoutId id="2147489389" r:id="rId2"/>
    <p:sldLayoutId id="2147489390" r:id="rId3"/>
    <p:sldLayoutId id="2147489391" r:id="rId4"/>
    <p:sldLayoutId id="2147489392" r:id="rId5"/>
    <p:sldLayoutId id="2147489393" r:id="rId6"/>
    <p:sldLayoutId id="2147489394" r:id="rId7"/>
    <p:sldLayoutId id="2147489395" r:id="rId8"/>
    <p:sldLayoutId id="2147489396" r:id="rId9"/>
    <p:sldLayoutId id="2147489397" r:id="rId10"/>
    <p:sldLayoutId id="214748939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0C166AC-0CD4-A44C-B972-0F2BC28AD73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99" r:id="rId1"/>
    <p:sldLayoutId id="2147489253" r:id="rId2"/>
    <p:sldLayoutId id="2147489254" r:id="rId3"/>
    <p:sldLayoutId id="2147489255" r:id="rId4"/>
    <p:sldLayoutId id="2147489256" r:id="rId5"/>
    <p:sldLayoutId id="2147489257" r:id="rId6"/>
    <p:sldLayoutId id="2147489258" r:id="rId7"/>
    <p:sldLayoutId id="2147489259" r:id="rId8"/>
    <p:sldLayoutId id="2147489260" r:id="rId9"/>
    <p:sldLayoutId id="2147489261" r:id="rId10"/>
    <p:sldLayoutId id="214748926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89400" r:id="rId1"/>
    <p:sldLayoutId id="2147489263" r:id="rId2"/>
    <p:sldLayoutId id="2147489264" r:id="rId3"/>
    <p:sldLayoutId id="2147489265" r:id="rId4"/>
    <p:sldLayoutId id="2147489266" r:id="rId5"/>
    <p:sldLayoutId id="2147489267" r:id="rId6"/>
    <p:sldLayoutId id="2147489268" r:id="rId7"/>
    <p:sldLayoutId id="2147489269" r:id="rId8"/>
    <p:sldLayoutId id="2147489270" r:id="rId9"/>
    <p:sldLayoutId id="2147489271" r:id="rId10"/>
    <p:sldLayoutId id="214748927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203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ＭＳ Ｐゴシック" charset="0"/>
              </a:defRPr>
            </a:lvl1pPr>
          </a:lstStyle>
          <a:p>
            <a:pPr>
              <a:defRPr/>
            </a:pPr>
            <a:fld id="{5FEEA349-C24C-3D4B-91F6-7C4B998ED53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940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40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Geneva" charset="0"/>
              </a:defRPr>
            </a:lvl1pPr>
          </a:lstStyle>
          <a:p>
            <a:pPr>
              <a:defRPr/>
            </a:pPr>
            <a:fld id="{A652F259-E9A2-A142-A17F-55122527D9A3}"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9402" r:id="rId1"/>
    <p:sldLayoutId id="2147489403" r:id="rId2"/>
    <p:sldLayoutId id="2147489404" r:id="rId3"/>
    <p:sldLayoutId id="2147489405" r:id="rId4"/>
    <p:sldLayoutId id="2147489406" r:id="rId5"/>
    <p:sldLayoutId id="2147489407" r:id="rId6"/>
    <p:sldLayoutId id="2147489408" r:id="rId7"/>
    <p:sldLayoutId id="2147489409" r:id="rId8"/>
    <p:sldLayoutId id="2147489410" r:id="rId9"/>
    <p:sldLayoutId id="2147489411" r:id="rId10"/>
    <p:sldLayoutId id="214748941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 </a:t>
            </a:r>
            <a:r>
              <a:rPr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cSld>
  <p:clrMap bg1="dk2" tx1="lt1" bg2="dk1" tx2="lt2" accent1="accent1" accent2="accent2" accent3="accent3" accent4="accent4" accent5="accent5" accent6="accent6" hlink="hlink" folHlink="folHlink"/>
  <p:sldLayoutIdLst>
    <p:sldLayoutId id="2147489273" r:id="rId1"/>
    <p:sldLayoutId id="2147489274" r:id="rId2"/>
    <p:sldLayoutId id="2147489275" r:id="rId3"/>
    <p:sldLayoutId id="2147489276" r:id="rId4"/>
    <p:sldLayoutId id="2147489277" r:id="rId5"/>
    <p:sldLayoutId id="2147489278" r:id="rId6"/>
    <p:sldLayoutId id="2147489279" r:id="rId7"/>
    <p:sldLayoutId id="2147489280" r:id="rId8"/>
    <p:sldLayoutId id="2147489281" r:id="rId9"/>
    <p:sldLayoutId id="2147489282" r:id="rId10"/>
    <p:sldLayoutId id="2147489283"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10/14/25</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413" r:id="rId1"/>
    <p:sldLayoutId id="2147489414" r:id="rId2"/>
    <p:sldLayoutId id="2147489415" r:id="rId3"/>
    <p:sldLayoutId id="2147489416" r:id="rId4"/>
    <p:sldLayoutId id="2147489417" r:id="rId5"/>
    <p:sldLayoutId id="2147489418" r:id="rId6"/>
    <p:sldLayoutId id="2147489419" r:id="rId7"/>
    <p:sldLayoutId id="2147489420" r:id="rId8"/>
    <p:sldLayoutId id="2147489421" r:id="rId9"/>
    <p:sldLayoutId id="2147489422"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86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E80EC2CC-9E90-0646-A958-4A6B6077C09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23" r:id="rId1"/>
    <p:sldLayoutId id="2147489424" r:id="rId2"/>
    <p:sldLayoutId id="2147489425" r:id="rId3"/>
    <p:sldLayoutId id="2147489426" r:id="rId4"/>
    <p:sldLayoutId id="2147489427" r:id="rId5"/>
    <p:sldLayoutId id="2147489428" r:id="rId6"/>
    <p:sldLayoutId id="2147489429" r:id="rId7"/>
    <p:sldLayoutId id="2147489430" r:id="rId8"/>
    <p:sldLayoutId id="2147489431" r:id="rId9"/>
    <p:sldLayoutId id="2147489432" r:id="rId10"/>
    <p:sldLayoutId id="214748943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34" r:id="rId1"/>
    <p:sldLayoutId id="2147489435" r:id="rId2"/>
    <p:sldLayoutId id="2147489436" r:id="rId3"/>
    <p:sldLayoutId id="2147489437" r:id="rId4"/>
    <p:sldLayoutId id="2147489438" r:id="rId5"/>
    <p:sldLayoutId id="2147489439" r:id="rId6"/>
    <p:sldLayoutId id="2147489440" r:id="rId7"/>
    <p:sldLayoutId id="2147489441" r:id="rId8"/>
    <p:sldLayoutId id="2147489442" r:id="rId9"/>
    <p:sldLayoutId id="2147489443" r:id="rId10"/>
    <p:sldLayoutId id="2147489444" r:id="rId11"/>
    <p:sldLayoutId id="2147489906"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32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7E29B5F7-B478-CD43-896E-B61368A1A29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45" r:id="rId1"/>
    <p:sldLayoutId id="2147489446" r:id="rId2"/>
    <p:sldLayoutId id="2147489447" r:id="rId3"/>
    <p:sldLayoutId id="2147489448" r:id="rId4"/>
    <p:sldLayoutId id="2147489449" r:id="rId5"/>
    <p:sldLayoutId id="2147489450" r:id="rId6"/>
    <p:sldLayoutId id="2147489451" r:id="rId7"/>
    <p:sldLayoutId id="2147489452" r:id="rId8"/>
    <p:sldLayoutId id="2147489453" r:id="rId9"/>
    <p:sldLayoutId id="2147489454" r:id="rId10"/>
    <p:sldLayoutId id="2147489455" r:id="rId11"/>
    <p:sldLayoutId id="2147489456" r:id="rId12"/>
    <p:sldLayoutId id="214748945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grpSp>
        <p:nvGrpSpPr>
          <p:cNvPr id="18436"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grpSp>
      <p:sp>
        <p:nvSpPr>
          <p:cNvPr id="18437"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mn-lt"/>
                <a:ea typeface="Times New Roman" pitchFamily="-105" charset="0"/>
                <a:cs typeface="Times New Roman" pitchFamily="-105" charset="0"/>
              </a:defRPr>
            </a:lvl1pPr>
          </a:lstStyle>
          <a:p>
            <a:pPr>
              <a:defRPr/>
            </a:pPr>
            <a:endParaRPr lang="en-US"/>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mn-lt"/>
                <a:ea typeface="Times New Roman" pitchFamily="-105" charset="0"/>
                <a:cs typeface="Times New Roman" pitchFamily="-105" charset="0"/>
              </a:defRPr>
            </a:lvl1pPr>
          </a:lstStyle>
          <a:p>
            <a:pPr>
              <a:defRPr/>
            </a:pPr>
            <a:endParaRPr lang="en-US"/>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cs typeface="Times New Roman" charset="0"/>
              </a:defRPr>
            </a:lvl1pPr>
          </a:lstStyle>
          <a:p>
            <a:pPr>
              <a:defRPr/>
            </a:pPr>
            <a:fld id="{3CB8F95F-67BA-AB4F-95EE-C3DB607E421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04"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6pPr>
      <a:lvl7pPr marL="9144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7pPr>
      <a:lvl8pPr marL="13716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8pPr>
      <a:lvl9pPr marL="18288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7929D97A-F054-A746-9DB0-925BB52384D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458" r:id="rId1"/>
    <p:sldLayoutId id="2147489459" r:id="rId2"/>
    <p:sldLayoutId id="2147489460" r:id="rId3"/>
    <p:sldLayoutId id="2147489461" r:id="rId4"/>
    <p:sldLayoutId id="2147489462" r:id="rId5"/>
    <p:sldLayoutId id="2147489463" r:id="rId6"/>
    <p:sldLayoutId id="2147489464" r:id="rId7"/>
    <p:sldLayoutId id="2147489465" r:id="rId8"/>
    <p:sldLayoutId id="2147489466" r:id="rId9"/>
    <p:sldLayoutId id="2147489467" r:id="rId10"/>
    <p:sldLayoutId id="2147489468" r:id="rId11"/>
    <p:sldLayoutId id="2147489469" r:id="rId12"/>
    <p:sldLayoutId id="2147489470"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71"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latin typeface="Times New Roman"/>
                <a:ea typeface="+mn-ea"/>
                <a:cs typeface="+mn-cs"/>
              </a:defRPr>
            </a:lvl1pPr>
          </a:lstStyle>
          <a:p>
            <a:pPr>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latin typeface="Times New Roman"/>
                <a:ea typeface="+mn-ea"/>
                <a:cs typeface="+mn-cs"/>
              </a:defRPr>
            </a:lvl1pPr>
          </a:lstStyle>
          <a:p>
            <a:pPr>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latin typeface="Times New Roman" charset="0"/>
              </a:defRPr>
            </a:lvl1pPr>
          </a:lstStyle>
          <a:p>
            <a:pPr>
              <a:defRPr/>
            </a:pPr>
            <a:fld id="{A415DE26-A0EA-4D4D-A415-5DD2F3B98D6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472" r:id="rId1"/>
    <p:sldLayoutId id="2147489284" r:id="rId2"/>
    <p:sldLayoutId id="2147489285" r:id="rId3"/>
    <p:sldLayoutId id="2147489286" r:id="rId4"/>
    <p:sldLayoutId id="2147489287" r:id="rId5"/>
    <p:sldLayoutId id="2147489288" r:id="rId6"/>
    <p:sldLayoutId id="2147489289" r:id="rId7"/>
    <p:sldLayoutId id="2147489290" r:id="rId8"/>
    <p:sldLayoutId id="2147489291" r:id="rId9"/>
    <p:sldLayoutId id="2147489292" r:id="rId10"/>
    <p:sldLayoutId id="214748929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266243"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266247"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7" rIns="92075" bIns="4603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eaLnBrk="0" hangingPunct="0">
              <a:defRPr kumimoji="1" sz="1400">
                <a:solidFill>
                  <a:srgbClr val="FFFFFF"/>
                </a:solidFill>
                <a:latin typeface="Times New Roman"/>
                <a:ea typeface="+mn-ea"/>
                <a:cs typeface="+mn-cs"/>
              </a:defRPr>
            </a:lvl1pPr>
          </a:lstStyle>
          <a:p>
            <a:pPr>
              <a:defRPr/>
            </a:pPr>
            <a:endParaRPr lang="en-US"/>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ctr" eaLnBrk="0" hangingPunct="0">
              <a:defRPr kumimoji="1" sz="1400">
                <a:solidFill>
                  <a:srgbClr val="FFFFFF"/>
                </a:solidFill>
                <a:latin typeface="Times New Roman"/>
                <a:ea typeface="+mn-ea"/>
                <a:cs typeface="+mn-cs"/>
              </a:defRPr>
            </a:lvl1pPr>
          </a:lstStyle>
          <a:p>
            <a:pPr>
              <a:defRPr/>
            </a:pPr>
            <a:endParaRPr lang="en-US"/>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eaLnBrk="0" hangingPunct="0">
              <a:defRPr kumimoji="1" sz="1400">
                <a:solidFill>
                  <a:srgbClr val="FFFFFF"/>
                </a:solidFill>
                <a:latin typeface="Times New Roman"/>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9473" r:id="rId1"/>
    <p:sldLayoutId id="2147489294" r:id="rId2"/>
    <p:sldLayoutId id="2147489295" r:id="rId3"/>
    <p:sldLayoutId id="2147489296" r:id="rId4"/>
    <p:sldLayoutId id="2147489297" r:id="rId5"/>
    <p:sldLayoutId id="2147489298" r:id="rId6"/>
    <p:sldLayoutId id="2147489299" r:id="rId7"/>
    <p:sldLayoutId id="2147489300" r:id="rId8"/>
    <p:sldLayoutId id="2147489301" r:id="rId9"/>
    <p:sldLayoutId id="2147489302" r:id="rId10"/>
    <p:sldLayoutId id="2147489303"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1"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1022788173"/>
      </p:ext>
    </p:extLst>
  </p:cSld>
  <p:clrMap bg1="dk2" tx1="lt1" bg2="dk1" tx2="lt2" accent1="accent1" accent2="accent2" accent3="accent3" accent4="accent4" accent5="accent5" accent6="accent6" hlink="hlink" folHlink="folHlink"/>
  <p:sldLayoutIdLst>
    <p:sldLayoutId id="2147489527" r:id="rId1"/>
    <p:sldLayoutId id="2147489528" r:id="rId2"/>
    <p:sldLayoutId id="2147489529" r:id="rId3"/>
    <p:sldLayoutId id="2147489530" r:id="rId4"/>
    <p:sldLayoutId id="2147489531" r:id="rId5"/>
    <p:sldLayoutId id="2147489532" r:id="rId6"/>
    <p:sldLayoutId id="2147489533" r:id="rId7"/>
    <p:sldLayoutId id="2147489534" r:id="rId8"/>
    <p:sldLayoutId id="2147489535" r:id="rId9"/>
    <p:sldLayoutId id="2147489536" r:id="rId10"/>
    <p:sldLayoutId id="2147489537"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10" charset="0"/>
                <a:ea typeface="+mn-ea"/>
                <a:cs typeface="+mn-cs"/>
              </a:defRPr>
            </a:lvl1pPr>
          </a:lstStyle>
          <a:p>
            <a:pPr>
              <a:defRPr/>
            </a:pPr>
            <a:endParaRPr lang="en-US">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10" charset="0"/>
                <a:ea typeface="+mn-ea"/>
                <a:cs typeface="+mn-cs"/>
              </a:defRPr>
            </a:lvl1pPr>
          </a:lstStyle>
          <a:p>
            <a:pPr>
              <a:defRPr/>
            </a:pPr>
            <a:endParaRPr lang="en-US">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5AF2E0E5-980C-5B4E-BF7F-DCE178AA98FA}" type="slidenum">
              <a:rPr lang="en-US">
                <a:solidFill>
                  <a:srgbClr val="FFFFFF"/>
                </a:solidFill>
                <a:latin typeface="Times New Roman" charset="0"/>
              </a:rPr>
              <a:pPr>
                <a:defRPr/>
              </a:pPr>
              <a:t>‹#›</a:t>
            </a:fld>
            <a:endParaRPr lang="en-US">
              <a:solidFill>
                <a:srgbClr val="FFFFFF"/>
              </a:solidFill>
              <a:latin typeface="Times New Roman" charset="0"/>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75697114"/>
      </p:ext>
    </p:extLst>
  </p:cSld>
  <p:clrMap bg1="dk2" tx1="lt1" bg2="dk1" tx2="lt2" accent1="accent1" accent2="accent2" accent3="accent3" accent4="accent4" accent5="accent5" accent6="accent6" hlink="hlink" folHlink="folHlink"/>
  <p:sldLayoutIdLst>
    <p:sldLayoutId id="2147489539" r:id="rId1"/>
    <p:sldLayoutId id="2147489540" r:id="rId2"/>
    <p:sldLayoutId id="2147489541" r:id="rId3"/>
    <p:sldLayoutId id="2147489542" r:id="rId4"/>
    <p:sldLayoutId id="2147489543" r:id="rId5"/>
    <p:sldLayoutId id="2147489544" r:id="rId6"/>
    <p:sldLayoutId id="2147489545" r:id="rId7"/>
    <p:sldLayoutId id="2147489546" r:id="rId8"/>
    <p:sldLayoutId id="2147489547" r:id="rId9"/>
    <p:sldLayoutId id="2147489548" r:id="rId10"/>
    <p:sldLayoutId id="2147489549" r:id="rId11"/>
    <p:sldLayoutId id="2147489550"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0"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6454260"/>
      </p:ext>
    </p:extLst>
  </p:cSld>
  <p:clrMap bg1="lt1" tx1="dk1" bg2="lt2" tx2="dk2" accent1="accent1" accent2="accent2" accent3="accent3" accent4="accent4" accent5="accent5" accent6="accent6" hlink="hlink" folHlink="folHlink"/>
  <p:sldLayoutIdLst>
    <p:sldLayoutId id="2147489603" r:id="rId1"/>
    <p:sldLayoutId id="2147489604" r:id="rId2"/>
    <p:sldLayoutId id="2147489605" r:id="rId3"/>
    <p:sldLayoutId id="2147489606" r:id="rId4"/>
    <p:sldLayoutId id="2147489607" r:id="rId5"/>
    <p:sldLayoutId id="2147489608" r:id="rId6"/>
    <p:sldLayoutId id="2147489609" r:id="rId7"/>
    <p:sldLayoutId id="2147489610" r:id="rId8"/>
    <p:sldLayoutId id="2147489611" r:id="rId9"/>
    <p:sldLayoutId id="2147489612" r:id="rId10"/>
    <p:sldLayoutId id="2147489613" r:id="rId11"/>
    <p:sldLayoutId id="2147489905" r:id="rId1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1143000" y="609600"/>
            <a:ext cx="7315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2590800" y="1981200"/>
            <a:ext cx="6096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6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eaLnBrk="0" hangingPunct="0">
              <a:defRPr/>
            </a:pPr>
            <a:endParaRPr lang="en-US" dirty="0">
              <a:solidFill>
                <a:srgbClr val="FFFF00"/>
              </a:solidFill>
            </a:endParaRPr>
          </a:p>
        </p:txBody>
      </p:sp>
      <p:sp>
        <p:nvSpPr>
          <p:cNvPr id="386053" name="Rectangle 5"/>
          <p:cNvSpPr>
            <a:spLocks noGrp="1" noChangeArrowheads="1"/>
          </p:cNvSpPr>
          <p:nvPr>
            <p:ph type="ftr" sz="quarter" idx="3"/>
          </p:nvPr>
        </p:nvSpPr>
        <p:spPr bwMode="auto">
          <a:xfrm>
            <a:off x="3124200" y="6248400"/>
            <a:ext cx="3124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eaLnBrk="0" hangingPunct="0">
              <a:defRPr/>
            </a:pPr>
            <a:endParaRPr lang="en-US" dirty="0">
              <a:solidFill>
                <a:srgbClr val="FFFF00"/>
              </a:solidFill>
            </a:endParaRPr>
          </a:p>
        </p:txBody>
      </p:sp>
      <p:sp>
        <p:nvSpPr>
          <p:cNvPr id="386054" name="Rectangle 6"/>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ea typeface="MS Pゴシック" charset="0"/>
                <a:cs typeface="MS Pゴシック" charset="0"/>
              </a:defRPr>
            </a:lvl1pPr>
          </a:lstStyle>
          <a:p>
            <a:pPr eaLnBrk="0" hangingPunct="0"/>
            <a:fld id="{CF35CEB5-4A6F-1E4E-9F51-8E91ACCB32F7}" type="slidenum">
              <a:rPr lang="en-US" smtClean="0">
                <a:solidFill>
                  <a:srgbClr val="FFFF00"/>
                </a:solidFill>
              </a:rPr>
              <a:pPr eaLnBrk="0" hangingPunct="0"/>
              <a:t>‹#›</a:t>
            </a:fld>
            <a:endParaRPr lang="en-US" dirty="0">
              <a:solidFill>
                <a:srgbClr val="FFFF00"/>
              </a:solidFill>
            </a:endParaRPr>
          </a:p>
        </p:txBody>
      </p:sp>
    </p:spTree>
    <p:extLst>
      <p:ext uri="{BB962C8B-B14F-4D97-AF65-F5344CB8AC3E}">
        <p14:creationId xmlns:p14="http://schemas.microsoft.com/office/powerpoint/2010/main" val="3751452800"/>
      </p:ext>
    </p:extLst>
  </p:cSld>
  <p:clrMap bg1="dk2" tx1="lt1" bg2="dk1" tx2="lt2" accent1="accent1" accent2="accent2" accent3="accent3" accent4="accent4" accent5="accent5" accent6="accent6" hlink="hlink" folHlink="folHlink"/>
  <p:sldLayoutIdLst>
    <p:sldLayoutId id="2147489615" r:id="rId1"/>
    <p:sldLayoutId id="2147489616" r:id="rId2"/>
    <p:sldLayoutId id="2147489617" r:id="rId3"/>
    <p:sldLayoutId id="2147489618" r:id="rId4"/>
    <p:sldLayoutId id="2147489619" r:id="rId5"/>
    <p:sldLayoutId id="2147489620" r:id="rId6"/>
    <p:sldLayoutId id="2147489621" r:id="rId7"/>
    <p:sldLayoutId id="2147489622" r:id="rId8"/>
    <p:sldLayoutId id="2147489623" r:id="rId9"/>
    <p:sldLayoutId id="2147489624" r:id="rId10"/>
    <p:sldLayoutId id="2147489625" r:id="rId11"/>
  </p:sldLayoutIdLst>
  <p:txStyles>
    <p:titleStyle>
      <a:lvl1pPr algn="r" rtl="0" eaLnBrk="0" fontAlgn="base" hangingPunct="0">
        <a:spcBef>
          <a:spcPct val="0"/>
        </a:spcBef>
        <a:spcAft>
          <a:spcPct val="0"/>
        </a:spcAft>
        <a:defRPr sz="4000">
          <a:solidFill>
            <a:schemeClr val="tx2"/>
          </a:solidFill>
          <a:latin typeface="+mj-lt"/>
          <a:ea typeface="ＭＳ Ｐゴシック" charset="0"/>
          <a:cs typeface="+mj-cs"/>
        </a:defRPr>
      </a:lvl1pPr>
      <a:lvl2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2pPr>
      <a:lvl3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3pPr>
      <a:lvl4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4pPr>
      <a:lvl5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5pPr>
      <a:lvl6pPr marL="4572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6pPr>
      <a:lvl7pPr marL="9144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7pPr>
      <a:lvl8pPr marL="13716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8pPr>
      <a:lvl9pPr marL="18288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mn-cs"/>
        </a:defRPr>
      </a:lvl1pPr>
      <a:lvl2pPr marL="742950" indent="-285750" algn="l" rtl="0" eaLnBrk="0" fontAlgn="base" hangingPunct="0">
        <a:spcBef>
          <a:spcPct val="20000"/>
        </a:spcBef>
        <a:spcAft>
          <a:spcPct val="0"/>
        </a:spcAft>
        <a:buFont typeface="Times" charset="0"/>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1562184980"/>
      </p:ext>
    </p:extLst>
  </p:cSld>
  <p:clrMap bg1="lt1" tx1="dk1" bg2="lt2" tx2="dk2" accent1="accent1" accent2="accent2" accent3="accent3" accent4="accent4" accent5="accent5" accent6="accent6" hlink="hlink" folHlink="folHlink"/>
  <p:sldLayoutIdLst>
    <p:sldLayoutId id="2147489627" r:id="rId1"/>
    <p:sldLayoutId id="2147489628" r:id="rId2"/>
    <p:sldLayoutId id="2147489629" r:id="rId3"/>
    <p:sldLayoutId id="2147489630" r:id="rId4"/>
    <p:sldLayoutId id="2147489631" r:id="rId5"/>
    <p:sldLayoutId id="2147489632" r:id="rId6"/>
    <p:sldLayoutId id="2147489633" r:id="rId7"/>
    <p:sldLayoutId id="2147489634" r:id="rId8"/>
    <p:sldLayoutId id="2147489635" r:id="rId9"/>
    <p:sldLayoutId id="2147489636" r:id="rId10"/>
    <p:sldLayoutId id="2147489637" r:id="rId11"/>
    <p:sldLayoutId id="2147489638" r:id="rId12"/>
    <p:sldLayoutId id="2147489639"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a:latin typeface="Times New Roman" pitchFamily="-112" charset="0"/>
                <a:ea typeface="+mn-ea"/>
                <a:cs typeface="+mn-cs"/>
              </a:defRPr>
            </a:lvl1pPr>
          </a:lstStyle>
          <a:p>
            <a:pPr>
              <a:defRPr/>
            </a:pPr>
            <a:endParaRPr lang="en-US">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a:latin typeface="Times New Roman" pitchFamily="-112" charset="0"/>
                <a:ea typeface="+mn-ea"/>
                <a:cs typeface="+mn-cs"/>
              </a:defRPr>
            </a:lvl1pPr>
          </a:lstStyle>
          <a:p>
            <a:pPr>
              <a:defRPr/>
            </a:pPr>
            <a:endParaRPr lang="en-US">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a:lvl1pPr>
          </a:lstStyle>
          <a:p>
            <a:pPr>
              <a:defRPr/>
            </a:pPr>
            <a:fld id="{953A32E3-8671-6B4A-A1A7-287F101545AA}" type="slidenum">
              <a:rPr lang="en-US">
                <a:solidFill>
                  <a:srgbClr val="EAEAEA"/>
                </a:solidFill>
                <a:latin typeface="Times New Roman" charset="0"/>
              </a:rPr>
              <a:pPr>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2453489958"/>
      </p:ext>
    </p:extLst>
  </p:cSld>
  <p:clrMap bg1="dk2" tx1="lt1" bg2="dk1" tx2="lt2" accent1="accent1" accent2="accent2" accent3="accent3" accent4="accent4" accent5="accent5" accent6="accent6" hlink="hlink" folHlink="folHlink"/>
  <p:sldLayoutIdLst>
    <p:sldLayoutId id="2147489641" r:id="rId1"/>
    <p:sldLayoutId id="2147489642" r:id="rId2"/>
    <p:sldLayoutId id="2147489643" r:id="rId3"/>
    <p:sldLayoutId id="2147489644" r:id="rId4"/>
    <p:sldLayoutId id="2147489645" r:id="rId5"/>
    <p:sldLayoutId id="2147489646" r:id="rId6"/>
    <p:sldLayoutId id="2147489647" r:id="rId7"/>
    <p:sldLayoutId id="2147489648" r:id="rId8"/>
    <p:sldLayoutId id="2147489649" r:id="rId9"/>
    <p:sldLayoutId id="2147489650" r:id="rId10"/>
    <p:sldLayoutId id="214748965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0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0A4BFF8-4DB3-D149-9934-C75A5C78703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05" r:id="rId1"/>
    <p:sldLayoutId id="2147489306" r:id="rId2"/>
    <p:sldLayoutId id="2147489307" r:id="rId3"/>
    <p:sldLayoutId id="2147489308" r:id="rId4"/>
    <p:sldLayoutId id="2147489309" r:id="rId5"/>
    <p:sldLayoutId id="2147489310" r:id="rId6"/>
    <p:sldLayoutId id="2147489311" r:id="rId7"/>
    <p:sldLayoutId id="2147489312" r:id="rId8"/>
    <p:sldLayoutId id="2147489313" r:id="rId9"/>
    <p:sldLayoutId id="2147489314" r:id="rId10"/>
    <p:sldLayoutId id="2147489315" r:id="rId11"/>
    <p:sldLayoutId id="2147489316" r:id="rId12"/>
    <p:sldLayoutId id="214748931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solidFill>
                <a:srgbClr val="FFFFFF"/>
              </a:solidFill>
              <a:latin typeface="Times"/>
            </a:endParaRPr>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solidFill>
                <a:srgbClr val="FFFFFF"/>
              </a:solidFill>
              <a:latin typeface="Times"/>
            </a:endParaRPr>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solidFill>
                  <a:srgbClr val="FFFFFF"/>
                </a:solidFill>
              </a:rPr>
              <a:pPr>
                <a:defRPr/>
              </a:pPr>
              <a:t>‹#›</a:t>
            </a:fld>
            <a:endParaRPr lang="en-US">
              <a:solidFill>
                <a:srgbClr val="FFFFFF"/>
              </a:solidFill>
            </a:endParaRPr>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502667553"/>
      </p:ext>
    </p:extLst>
  </p:cSld>
  <p:clrMap bg1="dk2" tx1="lt1" bg2="dk1" tx2="lt2" accent1="accent1" accent2="accent2" accent3="accent3" accent4="accent4" accent5="accent5" accent6="accent6" hlink="hlink" folHlink="folHlink"/>
  <p:sldLayoutIdLst>
    <p:sldLayoutId id="2147489653" r:id="rId1"/>
    <p:sldLayoutId id="2147489654" r:id="rId2"/>
    <p:sldLayoutId id="2147489655" r:id="rId3"/>
    <p:sldLayoutId id="2147489656" r:id="rId4"/>
    <p:sldLayoutId id="2147489657" r:id="rId5"/>
    <p:sldLayoutId id="2147489658" r:id="rId6"/>
    <p:sldLayoutId id="2147489659" r:id="rId7"/>
    <p:sldLayoutId id="2147489660" r:id="rId8"/>
    <p:sldLayoutId id="2147489661" r:id="rId9"/>
    <p:sldLayoutId id="2147489662" r:id="rId10"/>
    <p:sldLayoutId id="2147489663" r:id="rId11"/>
    <p:sldLayoutId id="2147489664"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144469519"/>
      </p:ext>
    </p:extLst>
  </p:cSld>
  <p:clrMap bg1="lt1" tx1="dk1" bg2="lt2" tx2="dk2" accent1="accent1" accent2="accent2" accent3="accent3" accent4="accent4" accent5="accent5" accent6="accent6" hlink="hlink" folHlink="folHlink"/>
  <p:sldLayoutIdLst>
    <p:sldLayoutId id="2147489666" r:id="rId1"/>
    <p:sldLayoutId id="2147489667" r:id="rId2"/>
    <p:sldLayoutId id="2147489668" r:id="rId3"/>
    <p:sldLayoutId id="2147489669" r:id="rId4"/>
    <p:sldLayoutId id="2147489670" r:id="rId5"/>
    <p:sldLayoutId id="2147489671" r:id="rId6"/>
    <p:sldLayoutId id="2147489672" r:id="rId7"/>
    <p:sldLayoutId id="2147489673" r:id="rId8"/>
    <p:sldLayoutId id="2147489674" r:id="rId9"/>
    <p:sldLayoutId id="2147489675" r:id="rId10"/>
    <p:sldLayoutId id="2147489676"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567824509"/>
      </p:ext>
    </p:extLst>
  </p:cSld>
  <p:clrMap bg1="lt1" tx1="dk1" bg2="lt2" tx2="dk2" accent1="accent1" accent2="accent2" accent3="accent3" accent4="accent4" accent5="accent5" accent6="accent6" hlink="hlink" folHlink="folHlink"/>
  <p:sldLayoutIdLst>
    <p:sldLayoutId id="2147489678" r:id="rId1"/>
    <p:sldLayoutId id="2147489679" r:id="rId2"/>
    <p:sldLayoutId id="2147489680" r:id="rId3"/>
    <p:sldLayoutId id="2147489681" r:id="rId4"/>
    <p:sldLayoutId id="2147489682" r:id="rId5"/>
    <p:sldLayoutId id="2147489683" r:id="rId6"/>
    <p:sldLayoutId id="2147489684" r:id="rId7"/>
    <p:sldLayoutId id="2147489685" r:id="rId8"/>
    <p:sldLayoutId id="2147489686" r:id="rId9"/>
    <p:sldLayoutId id="2147489687" r:id="rId10"/>
    <p:sldLayoutId id="2147489688" r:id="rId11"/>
    <p:sldLayoutId id="2147489689" r:id="rId12"/>
    <p:sldLayoutId id="214748969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4020159105"/>
      </p:ext>
    </p:extLst>
  </p:cSld>
  <p:clrMap bg1="lt1" tx1="dk1" bg2="lt2" tx2="dk2" accent1="accent1" accent2="accent2" accent3="accent3" accent4="accent4" accent5="accent5" accent6="accent6" hlink="hlink" folHlink="folHlink"/>
  <p:sldLayoutIdLst>
    <p:sldLayoutId id="2147489692" r:id="rId1"/>
    <p:sldLayoutId id="2147489693" r:id="rId2"/>
    <p:sldLayoutId id="2147489694" r:id="rId3"/>
    <p:sldLayoutId id="2147489695" r:id="rId4"/>
    <p:sldLayoutId id="2147489696" r:id="rId5"/>
    <p:sldLayoutId id="2147489697" r:id="rId6"/>
    <p:sldLayoutId id="2147489698" r:id="rId7"/>
    <p:sldLayoutId id="2147489699" r:id="rId8"/>
    <p:sldLayoutId id="2147489700" r:id="rId9"/>
    <p:sldLayoutId id="2147489701" r:id="rId10"/>
    <p:sldLayoutId id="2147489702" r:id="rId11"/>
    <p:sldLayoutId id="2147489703" r:id="rId12"/>
    <p:sldLayoutId id="214748970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latin typeface="Calibri" charset="0"/>
              </a:rPr>
              <a:pPr>
                <a:defRPr/>
              </a:pPr>
              <a:t>10/14/25</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latin typeface="Calibri" charset="0"/>
              </a:rPr>
              <a:pPr>
                <a:defRPr/>
              </a:pPr>
              <a:t>‹#›</a:t>
            </a:fld>
            <a:endParaRPr lang="en-US" dirty="0">
              <a:latin typeface="Calibri" charset="0"/>
            </a:endParaRPr>
          </a:p>
        </p:txBody>
      </p:sp>
    </p:spTree>
    <p:extLst>
      <p:ext uri="{BB962C8B-B14F-4D97-AF65-F5344CB8AC3E}">
        <p14:creationId xmlns:p14="http://schemas.microsoft.com/office/powerpoint/2010/main" val="2957928666"/>
      </p:ext>
    </p:extLst>
  </p:cSld>
  <p:clrMap bg1="lt1" tx1="dk1" bg2="lt2" tx2="dk2" accent1="accent1" accent2="accent2" accent3="accent3" accent4="accent4" accent5="accent5" accent6="accent6" hlink="hlink" folHlink="folHlink"/>
  <p:sldLayoutIdLst>
    <p:sldLayoutId id="2147489706" r:id="rId1"/>
    <p:sldLayoutId id="2147489707" r:id="rId2"/>
    <p:sldLayoutId id="2147489708" r:id="rId3"/>
    <p:sldLayoutId id="2147489709" r:id="rId4"/>
    <p:sldLayoutId id="2147489710" r:id="rId5"/>
    <p:sldLayoutId id="2147489711" r:id="rId6"/>
    <p:sldLayoutId id="2147489712" r:id="rId7"/>
    <p:sldLayoutId id="2147489713" r:id="rId8"/>
    <p:sldLayoutId id="2147489714" r:id="rId9"/>
    <p:sldLayoutId id="2147489715" r:id="rId10"/>
    <p:sldLayoutId id="214748971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dirty="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b="1" i="0" dirty="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dirty="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dirty="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dirty="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3411791147"/>
      </p:ext>
    </p:extLst>
  </p:cSld>
  <p:clrMap bg1="dk2" tx1="lt1" bg2="dk1" tx2="lt2" accent1="accent1" accent2="accent2" accent3="accent3" accent4="accent4" accent5="accent5" accent6="accent6" hlink="hlink" folHlink="folHlink"/>
  <p:sldLayoutIdLst>
    <p:sldLayoutId id="2147489718" r:id="rId1"/>
    <p:sldLayoutId id="2147489719" r:id="rId2"/>
    <p:sldLayoutId id="2147489720" r:id="rId3"/>
    <p:sldLayoutId id="2147489721" r:id="rId4"/>
    <p:sldLayoutId id="2147489722" r:id="rId5"/>
    <p:sldLayoutId id="2147489723" r:id="rId6"/>
    <p:sldLayoutId id="2147489724" r:id="rId7"/>
    <p:sldLayoutId id="2147489725" r:id="rId8"/>
    <p:sldLayoutId id="2147489726" r:id="rId9"/>
    <p:sldLayoutId id="2147489727" r:id="rId10"/>
    <p:sldLayoutId id="2147489728" r:id="rId11"/>
    <p:sldLayoutId id="214748972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1D540565-FA80-1D44-ADF1-EB323DAD15A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641633840"/>
      </p:ext>
    </p:extLst>
  </p:cSld>
  <p:clrMap bg1="lt1" tx1="dk1" bg2="lt2" tx2="dk2" accent1="accent1" accent2="accent2" accent3="accent3" accent4="accent4" accent5="accent5" accent6="accent6" hlink="hlink" folHlink="folHlink"/>
  <p:sldLayoutIdLst>
    <p:sldLayoutId id="2147489731" r:id="rId1"/>
    <p:sldLayoutId id="2147489732" r:id="rId2"/>
    <p:sldLayoutId id="2147489733" r:id="rId3"/>
    <p:sldLayoutId id="2147489734" r:id="rId4"/>
    <p:sldLayoutId id="2147489735" r:id="rId5"/>
    <p:sldLayoutId id="2147489736" r:id="rId6"/>
    <p:sldLayoutId id="2147489737" r:id="rId7"/>
    <p:sldLayoutId id="2147489738" r:id="rId8"/>
    <p:sldLayoutId id="2147489739" r:id="rId9"/>
    <p:sldLayoutId id="2147489740" r:id="rId10"/>
    <p:sldLayoutId id="2147489741" r:id="rId11"/>
    <p:sldLayoutId id="2147489742" r:id="rId12"/>
    <p:sldLayoutId id="2147489743" r:id="rId13"/>
    <p:sldLayoutId id="2147489744" r:id="rId14"/>
    <p:sldLayoutId id="2147489745" r:id="rId15"/>
    <p:sldLayoutId id="2147489746"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14/10/2025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1274701939"/>
      </p:ext>
    </p:extLst>
  </p:cSld>
  <p:clrMap bg1="lt1" tx1="dk1" bg2="lt2" tx2="dk2" accent1="accent1" accent2="accent2" accent3="accent3" accent4="accent4" accent5="accent5" accent6="accent6" hlink="hlink" folHlink="folHlink"/>
  <p:sldLayoutIdLst>
    <p:sldLayoutId id="2147489748" r:id="rId1"/>
    <p:sldLayoutId id="2147489749" r:id="rId2"/>
    <p:sldLayoutId id="2147489750" r:id="rId3"/>
    <p:sldLayoutId id="2147489751" r:id="rId4"/>
    <p:sldLayoutId id="2147489752" r:id="rId5"/>
    <p:sldLayoutId id="2147489753" r:id="rId6"/>
    <p:sldLayoutId id="2147489754" r:id="rId7"/>
    <p:sldLayoutId id="2147489755" r:id="rId8"/>
    <p:sldLayoutId id="2147489756" r:id="rId9"/>
    <p:sldLayoutId id="2147489757" r:id="rId10"/>
    <p:sldLayoutId id="214748975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000000"/>
              </a:solidFill>
              <a:latin typeface="Times New Roman"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CB48710-C7CF-534E-8D2A-6B61F7CF80DE}" type="slidenum">
              <a:rPr lang="en-US"/>
              <a:pPr>
                <a:defRPr/>
              </a:pPr>
              <a:t>‹#›</a:t>
            </a:fld>
            <a:endParaRPr lang="en-US"/>
          </a:p>
        </p:txBody>
      </p:sp>
    </p:spTree>
    <p:extLst>
      <p:ext uri="{BB962C8B-B14F-4D97-AF65-F5344CB8AC3E}">
        <p14:creationId xmlns:p14="http://schemas.microsoft.com/office/powerpoint/2010/main" val="2438082304"/>
      </p:ext>
    </p:extLst>
  </p:cSld>
  <p:clrMap bg1="lt1" tx1="dk1" bg2="lt2" tx2="dk2" accent1="accent1" accent2="accent2" accent3="accent3" accent4="accent4" accent5="accent5" accent6="accent6" hlink="hlink" folHlink="folHlink"/>
  <p:sldLayoutIdLst>
    <p:sldLayoutId id="2147489760" r:id="rId1"/>
    <p:sldLayoutId id="2147489761" r:id="rId2"/>
    <p:sldLayoutId id="2147489762" r:id="rId3"/>
    <p:sldLayoutId id="2147489763" r:id="rId4"/>
    <p:sldLayoutId id="2147489764" r:id="rId5"/>
    <p:sldLayoutId id="2147489765" r:id="rId6"/>
    <p:sldLayoutId id="2147489766" r:id="rId7"/>
    <p:sldLayoutId id="2147489767" r:id="rId8"/>
    <p:sldLayoutId id="2147489768" r:id="rId9"/>
    <p:sldLayoutId id="2147489769" r:id="rId10"/>
    <p:sldLayoutId id="214748977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03FA534B-F817-E343-8950-FBAA49A7E2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36728474"/>
      </p:ext>
    </p:extLst>
  </p:cSld>
  <p:clrMap bg1="lt1" tx1="dk1" bg2="lt2" tx2="dk2" accent1="accent1" accent2="accent2" accent3="accent3" accent4="accent4" accent5="accent5" accent6="accent6" hlink="hlink" folHlink="folHlink"/>
  <p:sldLayoutIdLst>
    <p:sldLayoutId id="2147489786" r:id="rId1"/>
    <p:sldLayoutId id="2147489787" r:id="rId2"/>
    <p:sldLayoutId id="2147489788" r:id="rId3"/>
    <p:sldLayoutId id="2147489789" r:id="rId4"/>
    <p:sldLayoutId id="2147489790" r:id="rId5"/>
    <p:sldLayoutId id="2147489791" r:id="rId6"/>
    <p:sldLayoutId id="2147489792" r:id="rId7"/>
    <p:sldLayoutId id="2147489793" r:id="rId8"/>
    <p:sldLayoutId id="2147489794" r:id="rId9"/>
    <p:sldLayoutId id="2147489795" r:id="rId10"/>
    <p:sldLayoutId id="2147489796" r:id="rId11"/>
    <p:sldLayoutId id="2147489797"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18" r:id="rId1"/>
    <p:sldLayoutId id="2147489319" r:id="rId2"/>
    <p:sldLayoutId id="2147489320" r:id="rId3"/>
    <p:sldLayoutId id="2147489321" r:id="rId4"/>
    <p:sldLayoutId id="2147489322" r:id="rId5"/>
    <p:sldLayoutId id="2147489323" r:id="rId6"/>
    <p:sldLayoutId id="2147489324" r:id="rId7"/>
    <p:sldLayoutId id="2147489325" r:id="rId8"/>
    <p:sldLayoutId id="2147489326" r:id="rId9"/>
    <p:sldLayoutId id="2147489327" r:id="rId10"/>
    <p:sldLayoutId id="2147489328" r:id="rId11"/>
    <p:sldLayoutId id="2147489329" r:id="rId12"/>
    <p:sldLayoutId id="214748933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63" y="0"/>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6" name="Freeform 133"/>
              <p:cNvSpPr>
                <a:spLocks/>
              </p:cNvSpPr>
              <p:nvPr/>
            </p:nvSpPr>
            <p:spPr bwMode="hidden">
              <a:xfrm>
                <a:off x="4636" y="576"/>
                <a:ext cx="594" cy="417"/>
              </a:xfrm>
              <a:custGeom>
                <a:avLst/>
                <a:gdLst>
                  <a:gd name="T0" fmla="*/ 0 w 776"/>
                  <a:gd name="T1" fmla="*/ 0 h 2368"/>
                  <a:gd name="T2" fmla="*/ 4 w 776"/>
                  <a:gd name="T3" fmla="*/ 0 h 2368"/>
                  <a:gd name="T4" fmla="*/ 2 w 776"/>
                  <a:gd name="T5" fmla="*/ 0 h 2368"/>
                  <a:gd name="T6" fmla="*/ 5 w 776"/>
                  <a:gd name="T7" fmla="*/ 0 h 2368"/>
                  <a:gd name="T8" fmla="*/ 3 w 776"/>
                  <a:gd name="T9" fmla="*/ 0 h 2368"/>
                  <a:gd name="T10" fmla="*/ 5 w 776"/>
                  <a:gd name="T11" fmla="*/ 0 h 2368"/>
                  <a:gd name="T12" fmla="*/ 4 w 776"/>
                  <a:gd name="T13" fmla="*/ 0 h 2368"/>
                  <a:gd name="T14" fmla="*/ 6 w 776"/>
                  <a:gd name="T15" fmla="*/ 0 h 2368"/>
                  <a:gd name="T16" fmla="*/ 5 w 776"/>
                  <a:gd name="T17" fmla="*/ 0 h 2368"/>
                  <a:gd name="T18" fmla="*/ 7 w 776"/>
                  <a:gd name="T19" fmla="*/ 0 h 2368"/>
                  <a:gd name="T20" fmla="*/ 6 w 776"/>
                  <a:gd name="T21" fmla="*/ 0 h 2368"/>
                  <a:gd name="T22" fmla="*/ 8 w 776"/>
                  <a:gd name="T23" fmla="*/ 0 h 2368"/>
                  <a:gd name="T24" fmla="*/ 8 w 776"/>
                  <a:gd name="T25" fmla="*/ 0 h 2368"/>
                  <a:gd name="T26" fmla="*/ 9 w 776"/>
                  <a:gd name="T27" fmla="*/ 0 h 2368"/>
                  <a:gd name="T28" fmla="*/ 8 w 776"/>
                  <a:gd name="T29" fmla="*/ 0 h 2368"/>
                  <a:gd name="T30" fmla="*/ 10 w 776"/>
                  <a:gd name="T31" fmla="*/ 0 h 2368"/>
                  <a:gd name="T32" fmla="*/ 9 w 776"/>
                  <a:gd name="T33" fmla="*/ 0 h 2368"/>
                  <a:gd name="T34" fmla="*/ 10 w 776"/>
                  <a:gd name="T35" fmla="*/ 0 h 2368"/>
                  <a:gd name="T36" fmla="*/ 9 w 776"/>
                  <a:gd name="T37" fmla="*/ 0 h 2368"/>
                  <a:gd name="T38" fmla="*/ 11 w 776"/>
                  <a:gd name="T39" fmla="*/ 0 h 2368"/>
                  <a:gd name="T40" fmla="*/ 10 w 776"/>
                  <a:gd name="T41" fmla="*/ 0 h 2368"/>
                  <a:gd name="T42" fmla="*/ 11 w 776"/>
                  <a:gd name="T43" fmla="*/ 0 h 2368"/>
                  <a:gd name="T44" fmla="*/ 10 w 776"/>
                  <a:gd name="T45" fmla="*/ 0 h 2368"/>
                  <a:gd name="T46" fmla="*/ 1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Black" pitchFamily="-112" charset="0"/>
                <a:ea typeface="+mn-ea"/>
                <a:cs typeface="+mn-cs"/>
              </a:defRPr>
            </a:lvl1pPr>
          </a:lstStyle>
          <a:p>
            <a:pPr>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2" charset="0"/>
                <a:ea typeface="+mn-ea"/>
                <a:cs typeface="+mn-cs"/>
              </a:defRPr>
            </a:lvl1pPr>
          </a:lstStyle>
          <a:p>
            <a:pPr algn="ctr">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E5A96751-6AAC-1F48-9EB4-0DD682B164ED}"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05345097"/>
      </p:ext>
    </p:extLst>
  </p:cSld>
  <p:clrMap bg1="dk2" tx1="lt1" bg2="dk1" tx2="lt2" accent1="accent1" accent2="accent2" accent3="accent3" accent4="accent4" accent5="accent5" accent6="accent6" hlink="hlink" folHlink="folHlink"/>
  <p:sldLayoutIdLst>
    <p:sldLayoutId id="2147489799" r:id="rId1"/>
    <p:sldLayoutId id="2147489800" r:id="rId2"/>
    <p:sldLayoutId id="2147489801" r:id="rId3"/>
    <p:sldLayoutId id="2147489802" r:id="rId4"/>
    <p:sldLayoutId id="2147489803" r:id="rId5"/>
    <p:sldLayoutId id="2147489804" r:id="rId6"/>
    <p:sldLayoutId id="2147489805" r:id="rId7"/>
    <p:sldLayoutId id="2147489806" r:id="rId8"/>
    <p:sldLayoutId id="2147489807" r:id="rId9"/>
    <p:sldLayoutId id="2147489808" r:id="rId10"/>
    <p:sldLayoutId id="2147489809"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1" charset="0"/>
        </a:defRPr>
      </a:lvl6pPr>
      <a:lvl7pPr marL="914400" algn="l" rtl="0" fontAlgn="base">
        <a:spcBef>
          <a:spcPct val="0"/>
        </a:spcBef>
        <a:spcAft>
          <a:spcPct val="0"/>
        </a:spcAft>
        <a:defRPr sz="4400">
          <a:solidFill>
            <a:schemeClr val="tx2"/>
          </a:solidFill>
          <a:latin typeface="Arial Black" pitchFamily="-111" charset="0"/>
        </a:defRPr>
      </a:lvl7pPr>
      <a:lvl8pPr marL="1371600" algn="l" rtl="0" fontAlgn="base">
        <a:spcBef>
          <a:spcPct val="0"/>
        </a:spcBef>
        <a:spcAft>
          <a:spcPct val="0"/>
        </a:spcAft>
        <a:defRPr sz="4400">
          <a:solidFill>
            <a:schemeClr val="tx2"/>
          </a:solidFill>
          <a:latin typeface="Arial Black" pitchFamily="-111" charset="0"/>
        </a:defRPr>
      </a:lvl8pPr>
      <a:lvl9pPr marL="1828800" algn="l" rtl="0" fontAlgn="base">
        <a:spcBef>
          <a:spcPct val="0"/>
        </a:spcBef>
        <a:spcAft>
          <a:spcPct val="0"/>
        </a:spcAft>
        <a:defRPr sz="4400">
          <a:solidFill>
            <a:schemeClr val="tx2"/>
          </a:solidFill>
          <a:latin typeface="Arial Black" pitchFamily="-111"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1D540565-FA80-1D44-ADF1-EB323DAD15A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393342925"/>
      </p:ext>
    </p:extLst>
  </p:cSld>
  <p:clrMap bg1="lt1" tx1="dk1" bg2="lt2" tx2="dk2" accent1="accent1" accent2="accent2" accent3="accent3" accent4="accent4" accent5="accent5" accent6="accent6" hlink="hlink" folHlink="folHlink"/>
  <p:sldLayoutIdLst>
    <p:sldLayoutId id="2147489811" r:id="rId1"/>
    <p:sldLayoutId id="2147489812" r:id="rId2"/>
    <p:sldLayoutId id="2147489813" r:id="rId3"/>
    <p:sldLayoutId id="2147489814" r:id="rId4"/>
    <p:sldLayoutId id="2147489815" r:id="rId5"/>
    <p:sldLayoutId id="2147489816" r:id="rId6"/>
    <p:sldLayoutId id="2147489817" r:id="rId7"/>
    <p:sldLayoutId id="2147489818" r:id="rId8"/>
    <p:sldLayoutId id="2147489819" r:id="rId9"/>
    <p:sldLayoutId id="2147489820" r:id="rId10"/>
    <p:sldLayoutId id="2147489821" r:id="rId11"/>
    <p:sldLayoutId id="2147489822" r:id="rId12"/>
    <p:sldLayoutId id="2147489823" r:id="rId13"/>
    <p:sldLayoutId id="2147489824" r:id="rId14"/>
    <p:sldLayoutId id="2147489825" r:id="rId15"/>
    <p:sldLayoutId id="2147489826"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91193789"/>
      </p:ext>
    </p:extLst>
  </p:cSld>
  <p:clrMap bg1="dk2" tx1="lt1" bg2="dk1" tx2="lt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1D540565-FA80-1D44-ADF1-EB323DAD15A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55105152"/>
      </p:ext>
    </p:extLst>
  </p:cSld>
  <p:clrMap bg1="lt1" tx1="dk1" bg2="lt2" tx2="dk2" accent1="accent1" accent2="accent2" accent3="accent3" accent4="accent4" accent5="accent5" accent6="accent6" hlink="hlink" folHlink="folHlink"/>
  <p:sldLayoutIdLst>
    <p:sldLayoutId id="2147489840" r:id="rId1"/>
    <p:sldLayoutId id="2147489841" r:id="rId2"/>
    <p:sldLayoutId id="2147489842" r:id="rId3"/>
    <p:sldLayoutId id="2147489843" r:id="rId4"/>
    <p:sldLayoutId id="2147489844" r:id="rId5"/>
    <p:sldLayoutId id="2147489845" r:id="rId6"/>
    <p:sldLayoutId id="2147489846" r:id="rId7"/>
    <p:sldLayoutId id="2147489847" r:id="rId8"/>
    <p:sldLayoutId id="2147489848" r:id="rId9"/>
    <p:sldLayoutId id="2147489849" r:id="rId10"/>
    <p:sldLayoutId id="2147489850" r:id="rId11"/>
    <p:sldLayoutId id="2147489851" r:id="rId12"/>
    <p:sldLayoutId id="2147489852" r:id="rId13"/>
    <p:sldLayoutId id="2147489853" r:id="rId14"/>
    <p:sldLayoutId id="2147489854" r:id="rId15"/>
    <p:sldLayoutId id="2147489855"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61442" name="Group 2"/>
          <p:cNvGrpSpPr>
            <a:grpSpLocks/>
          </p:cNvGrpSpPr>
          <p:nvPr/>
        </p:nvGrpSpPr>
        <p:grpSpPr bwMode="auto">
          <a:xfrm>
            <a:off x="0" y="0"/>
            <a:ext cx="8839200" cy="6858000"/>
            <a:chOff x="0" y="0"/>
            <a:chExt cx="5568" cy="4320"/>
          </a:xfrm>
        </p:grpSpPr>
        <p:grpSp>
          <p:nvGrpSpPr>
            <p:cNvPr id="61448" name="Group 3"/>
            <p:cNvGrpSpPr>
              <a:grpSpLocks/>
            </p:cNvGrpSpPr>
            <p:nvPr userDrawn="1"/>
          </p:nvGrpSpPr>
          <p:grpSpPr bwMode="auto">
            <a:xfrm>
              <a:off x="0" y="0"/>
              <a:ext cx="3216" cy="3072"/>
              <a:chOff x="0" y="0"/>
              <a:chExt cx="2928" cy="2784"/>
            </a:xfrm>
          </p:grpSpPr>
          <p:sp>
            <p:nvSpPr>
              <p:cNvPr id="6146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61449" name="Group 9"/>
            <p:cNvGrpSpPr>
              <a:grpSpLocks/>
            </p:cNvGrpSpPr>
            <p:nvPr userDrawn="1"/>
          </p:nvGrpSpPr>
          <p:grpSpPr bwMode="auto">
            <a:xfrm>
              <a:off x="2016" y="2016"/>
              <a:ext cx="2448" cy="2304"/>
              <a:chOff x="0" y="0"/>
              <a:chExt cx="2928" cy="2784"/>
            </a:xfrm>
          </p:grpSpPr>
          <p:sp>
            <p:nvSpPr>
              <p:cNvPr id="6145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61450" name="Group 15"/>
            <p:cNvGrpSpPr>
              <a:grpSpLocks/>
            </p:cNvGrpSpPr>
            <p:nvPr userDrawn="1"/>
          </p:nvGrpSpPr>
          <p:grpSpPr bwMode="auto">
            <a:xfrm>
              <a:off x="2832" y="96"/>
              <a:ext cx="2736" cy="2592"/>
              <a:chOff x="0" y="0"/>
              <a:chExt cx="2928" cy="2784"/>
            </a:xfrm>
          </p:grpSpPr>
          <p:sp>
            <p:nvSpPr>
              <p:cNvPr id="6145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144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4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9F605569-A0E5-7040-8D76-A6DA1805F388}" type="slidenum">
              <a:rPr lang="en-US"/>
              <a:pPr>
                <a:defRPr/>
              </a:pPr>
              <a:t>‹#›</a:t>
            </a:fld>
            <a:endParaRPr lang="en-US"/>
          </a:p>
        </p:txBody>
      </p:sp>
    </p:spTree>
    <p:extLst>
      <p:ext uri="{BB962C8B-B14F-4D97-AF65-F5344CB8AC3E}">
        <p14:creationId xmlns:p14="http://schemas.microsoft.com/office/powerpoint/2010/main" val="1531687673"/>
      </p:ext>
    </p:extLst>
  </p:cSld>
  <p:clrMap bg1="dk2" tx1="lt1" bg2="dk1" tx2="lt2" accent1="accent1" accent2="accent2" accent3="accent3" accent4="accent4" accent5="accent5" accent6="accent6" hlink="hlink" folHlink="folHlink"/>
  <p:sldLayoutIdLst>
    <p:sldLayoutId id="2147489857" r:id="rId1"/>
    <p:sldLayoutId id="2147489858" r:id="rId2"/>
    <p:sldLayoutId id="2147489859" r:id="rId3"/>
    <p:sldLayoutId id="2147489860" r:id="rId4"/>
    <p:sldLayoutId id="2147489861" r:id="rId5"/>
    <p:sldLayoutId id="2147489862" r:id="rId6"/>
    <p:sldLayoutId id="2147489863" r:id="rId7"/>
    <p:sldLayoutId id="2147489864" r:id="rId8"/>
    <p:sldLayoutId id="2147489865" r:id="rId9"/>
    <p:sldLayoutId id="2147489866" r:id="rId10"/>
    <p:sldLayoutId id="214748986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05714203"/>
      </p:ext>
    </p:extLst>
  </p:cSld>
  <p:clrMap bg1="lt1" tx1="dk1" bg2="lt2" tx2="dk2" accent1="accent1" accent2="accent2" accent3="accent3" accent4="accent4" accent5="accent5" accent6="accent6" hlink="hlink" folHlink="folHlink"/>
  <p:sldLayoutIdLst>
    <p:sldLayoutId id="2147489869" r:id="rId1"/>
    <p:sldLayoutId id="2147489870" r:id="rId2"/>
    <p:sldLayoutId id="2147489871" r:id="rId3"/>
    <p:sldLayoutId id="2147489872" r:id="rId4"/>
    <p:sldLayoutId id="2147489873" r:id="rId5"/>
    <p:sldLayoutId id="2147489874" r:id="rId6"/>
    <p:sldLayoutId id="2147489875" r:id="rId7"/>
    <p:sldLayoutId id="2147489876" r:id="rId8"/>
    <p:sldLayoutId id="2147489877" r:id="rId9"/>
    <p:sldLayoutId id="2147489878" r:id="rId10"/>
    <p:sldLayoutId id="2147489879" r:id="rId11"/>
    <p:sldLayoutId id="2147489880" r:id="rId1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1935102922"/>
      </p:ext>
    </p:extLst>
  </p:cSld>
  <p:clrMap bg1="dk2" tx1="lt1" bg2="dk1" tx2="lt2" accent1="accent1" accent2="accent2" accent3="accent3" accent4="accent4" accent5="accent5" accent6="accent6" hlink="hlink" folHlink="folHlink"/>
  <p:sldLayoutIdLst>
    <p:sldLayoutId id="2147489882" r:id="rId1"/>
    <p:sldLayoutId id="2147489883" r:id="rId2"/>
    <p:sldLayoutId id="2147489884" r:id="rId3"/>
    <p:sldLayoutId id="2147489885" r:id="rId4"/>
    <p:sldLayoutId id="2147489886" r:id="rId5"/>
    <p:sldLayoutId id="2147489887" r:id="rId6"/>
    <p:sldLayoutId id="2147489888" r:id="rId7"/>
    <p:sldLayoutId id="2147489889" r:id="rId8"/>
    <p:sldLayoutId id="2147489890" r:id="rId9"/>
    <p:sldLayoutId id="2147489891" r:id="rId10"/>
    <p:sldLayoutId id="2147489892"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33122" name="Group 2"/>
          <p:cNvGrpSpPr>
            <a:grpSpLocks/>
          </p:cNvGrpSpPr>
          <p:nvPr/>
        </p:nvGrpSpPr>
        <p:grpSpPr bwMode="auto">
          <a:xfrm>
            <a:off x="0" y="0"/>
            <a:ext cx="8839200" cy="6858000"/>
            <a:chOff x="0" y="0"/>
            <a:chExt cx="5568" cy="4320"/>
          </a:xfrm>
        </p:grpSpPr>
        <p:grpSp>
          <p:nvGrpSpPr>
            <p:cNvPr id="133128" name="Group 3"/>
            <p:cNvGrpSpPr>
              <a:grpSpLocks/>
            </p:cNvGrpSpPr>
            <p:nvPr userDrawn="1"/>
          </p:nvGrpSpPr>
          <p:grpSpPr bwMode="auto">
            <a:xfrm>
              <a:off x="0" y="0"/>
              <a:ext cx="3216" cy="3072"/>
              <a:chOff x="0" y="0"/>
              <a:chExt cx="2928" cy="2784"/>
            </a:xfrm>
          </p:grpSpPr>
          <p:sp>
            <p:nvSpPr>
              <p:cNvPr id="13314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33129" name="Group 9"/>
            <p:cNvGrpSpPr>
              <a:grpSpLocks/>
            </p:cNvGrpSpPr>
            <p:nvPr userDrawn="1"/>
          </p:nvGrpSpPr>
          <p:grpSpPr bwMode="auto">
            <a:xfrm>
              <a:off x="2016" y="2016"/>
              <a:ext cx="2448" cy="2304"/>
              <a:chOff x="0" y="0"/>
              <a:chExt cx="2928" cy="2784"/>
            </a:xfrm>
          </p:grpSpPr>
          <p:sp>
            <p:nvSpPr>
              <p:cNvPr id="13313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33130" name="Group 15"/>
            <p:cNvGrpSpPr>
              <a:grpSpLocks/>
            </p:cNvGrpSpPr>
            <p:nvPr userDrawn="1"/>
          </p:nvGrpSpPr>
          <p:grpSpPr bwMode="auto">
            <a:xfrm>
              <a:off x="2832" y="96"/>
              <a:ext cx="2736" cy="2592"/>
              <a:chOff x="0" y="0"/>
              <a:chExt cx="2928" cy="2784"/>
            </a:xfrm>
          </p:grpSpPr>
          <p:sp>
            <p:nvSpPr>
              <p:cNvPr id="13313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3312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2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0D4C0E0D-6A11-A143-8703-1E1CBEF36CDC}" type="slidenum">
              <a:rPr lang="en-US"/>
              <a:pPr>
                <a:defRPr/>
              </a:pPr>
              <a:t>‹#›</a:t>
            </a:fld>
            <a:endParaRPr lang="en-US"/>
          </a:p>
        </p:txBody>
      </p:sp>
    </p:spTree>
    <p:extLst>
      <p:ext uri="{BB962C8B-B14F-4D97-AF65-F5344CB8AC3E}">
        <p14:creationId xmlns:p14="http://schemas.microsoft.com/office/powerpoint/2010/main" val="4234185760"/>
      </p:ext>
    </p:extLst>
  </p:cSld>
  <p:clrMap bg1="dk2" tx1="lt1" bg2="dk1" tx2="lt2" accent1="accent1" accent2="accent2" accent3="accent3" accent4="accent4" accent5="accent5" accent6="accent6" hlink="hlink" folHlink="folHlink"/>
  <p:sldLayoutIdLst>
    <p:sldLayoutId id="2147489894" r:id="rId1"/>
    <p:sldLayoutId id="2147489895" r:id="rId2"/>
    <p:sldLayoutId id="2147489896" r:id="rId3"/>
    <p:sldLayoutId id="2147489897" r:id="rId4"/>
    <p:sldLayoutId id="2147489898" r:id="rId5"/>
    <p:sldLayoutId id="2147489899" r:id="rId6"/>
    <p:sldLayoutId id="2147489900" r:id="rId7"/>
    <p:sldLayoutId id="2147489901" r:id="rId8"/>
    <p:sldLayoutId id="2147489902" r:id="rId9"/>
    <p:sldLayoutId id="2147489903" r:id="rId10"/>
    <p:sldLayoutId id="214748990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96742045"/>
      </p:ext>
    </p:extLst>
  </p:cSld>
  <p:clrMap bg1="lt1" tx1="dk1" bg2="lt2" tx2="dk2" accent1="accent1" accent2="accent2" accent3="accent3" accent4="accent4" accent5="accent5" accent6="accent6" hlink="hlink" folHlink="folHlink"/>
  <p:sldLayoutIdLst>
    <p:sldLayoutId id="2147489908" r:id="rId1"/>
    <p:sldLayoutId id="2147489909" r:id="rId2"/>
    <p:sldLayoutId id="2147489910" r:id="rId3"/>
    <p:sldLayoutId id="2147489911" r:id="rId4"/>
    <p:sldLayoutId id="2147489912" r:id="rId5"/>
    <p:sldLayoutId id="2147489913" r:id="rId6"/>
    <p:sldLayoutId id="2147489914" r:id="rId7"/>
    <p:sldLayoutId id="2147489915" r:id="rId8"/>
    <p:sldLayoutId id="2147489916" r:id="rId9"/>
    <p:sldLayoutId id="2147489917" r:id="rId10"/>
    <p:sldLayoutId id="2147489918" r:id="rId11"/>
    <p:sldLayoutId id="2147489919"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90385199"/>
      </p:ext>
    </p:extLst>
  </p:cSld>
  <p:clrMap bg1="lt1" tx1="dk1" bg2="lt2" tx2="dk2" accent1="accent1" accent2="accent2" accent3="accent3" accent4="accent4" accent5="accent5" accent6="accent6" hlink="hlink" folHlink="folHlink"/>
  <p:sldLayoutIdLst>
    <p:sldLayoutId id="2147489921" r:id="rId1"/>
    <p:sldLayoutId id="2147489922" r:id="rId2"/>
    <p:sldLayoutId id="2147489923" r:id="rId3"/>
    <p:sldLayoutId id="2147489924" r:id="rId4"/>
    <p:sldLayoutId id="2147489925" r:id="rId5"/>
    <p:sldLayoutId id="2147489926" r:id="rId6"/>
    <p:sldLayoutId id="2147489927" r:id="rId7"/>
    <p:sldLayoutId id="2147489928" r:id="rId8"/>
    <p:sldLayoutId id="2147489929" r:id="rId9"/>
    <p:sldLayoutId id="2147489930" r:id="rId10"/>
    <p:sldLayoutId id="2147489931" r:id="rId11"/>
    <p:sldLayoutId id="2147489932" r:id="rId12"/>
    <p:sldLayoutId id="214748993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41A44CC-D7AD-0A43-A25A-06EECD01D3B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31" r:id="rId1"/>
    <p:sldLayoutId id="2147489332" r:id="rId2"/>
    <p:sldLayoutId id="2147489333" r:id="rId3"/>
    <p:sldLayoutId id="2147489334" r:id="rId4"/>
    <p:sldLayoutId id="2147489335" r:id="rId5"/>
    <p:sldLayoutId id="2147489336" r:id="rId6"/>
    <p:sldLayoutId id="2147489337" r:id="rId7"/>
    <p:sldLayoutId id="2147489338" r:id="rId8"/>
    <p:sldLayoutId id="2147489339" r:id="rId9"/>
    <p:sldLayoutId id="2147489340" r:id="rId10"/>
    <p:sldLayoutId id="214748934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C71F674C-C374-2442-A309-1F84D921E529}" type="slidenum">
              <a:rPr lang="en-US"/>
              <a:pPr>
                <a:defRPr/>
              </a:pPr>
              <a:t>‹#›</a:t>
            </a:fld>
            <a:endParaRPr lang="en-US"/>
          </a:p>
        </p:txBody>
      </p:sp>
    </p:spTree>
    <p:extLst>
      <p:ext uri="{BB962C8B-B14F-4D97-AF65-F5344CB8AC3E}">
        <p14:creationId xmlns:p14="http://schemas.microsoft.com/office/powerpoint/2010/main" val="2426560173"/>
      </p:ext>
    </p:extLst>
  </p:cSld>
  <p:clrMap bg1="dk2" tx1="lt1" bg2="dk1" tx2="lt2" accent1="accent1" accent2="accent2" accent3="accent3" accent4="accent4" accent5="accent5" accent6="accent6" hlink="hlink" folHlink="folHlink"/>
  <p:sldLayoutIdLst>
    <p:sldLayoutId id="2147489935" r:id="rId1"/>
    <p:sldLayoutId id="2147489936" r:id="rId2"/>
    <p:sldLayoutId id="2147489937" r:id="rId3"/>
    <p:sldLayoutId id="2147489938" r:id="rId4"/>
    <p:sldLayoutId id="2147489939" r:id="rId5"/>
    <p:sldLayoutId id="2147489940" r:id="rId6"/>
    <p:sldLayoutId id="2147489941" r:id="rId7"/>
    <p:sldLayoutId id="2147489942" r:id="rId8"/>
    <p:sldLayoutId id="2147489943" r:id="rId9"/>
    <p:sldLayoutId id="2147489944" r:id="rId10"/>
    <p:sldLayoutId id="214748994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solidFill>
                <a:srgbClr val="000000"/>
              </a:solidFill>
              <a:latin typeface="Arial" panose="020B0604020202020204" pitchFamily="34" charset="0"/>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A0BE3A59-1EF5-A041-851A-638AC16A004B}" type="slidenum">
              <a:rPr lang="en-US"/>
              <a:pPr>
                <a:defRPr/>
              </a:pPr>
              <a:t>‹#›</a:t>
            </a:fld>
            <a:endParaRPr lang="en-US"/>
          </a:p>
        </p:txBody>
      </p:sp>
    </p:spTree>
    <p:extLst>
      <p:ext uri="{BB962C8B-B14F-4D97-AF65-F5344CB8AC3E}">
        <p14:creationId xmlns:p14="http://schemas.microsoft.com/office/powerpoint/2010/main" val="1143657112"/>
      </p:ext>
    </p:extLst>
  </p:cSld>
  <p:clrMap bg1="lt1" tx1="dk1" bg2="lt2" tx2="dk2" accent1="accent1" accent2="accent2" accent3="accent3" accent4="accent4" accent5="accent5" accent6="accent6" hlink="hlink" folHlink="folHlink"/>
  <p:sldLayoutIdLst>
    <p:sldLayoutId id="2147489947" r:id="rId1"/>
    <p:sldLayoutId id="2147489948" r:id="rId2"/>
    <p:sldLayoutId id="2147489949" r:id="rId3"/>
    <p:sldLayoutId id="2147489950" r:id="rId4"/>
    <p:sldLayoutId id="2147489951" r:id="rId5"/>
    <p:sldLayoutId id="2147489952" r:id="rId6"/>
    <p:sldLayoutId id="2147489953" r:id="rId7"/>
    <p:sldLayoutId id="2147489954" r:id="rId8"/>
    <p:sldLayoutId id="2147489955" r:id="rId9"/>
    <p:sldLayoutId id="2147489956" r:id="rId10"/>
    <p:sldLayoutId id="214748995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8839200" cy="6858000"/>
            <a:chOff x="0" y="0"/>
            <a:chExt cx="5568" cy="4320"/>
          </a:xfrm>
        </p:grpSpPr>
        <p:grpSp>
          <p:nvGrpSpPr>
            <p:cNvPr id="25608" name="Group 3"/>
            <p:cNvGrpSpPr>
              <a:grpSpLocks/>
            </p:cNvGrpSpPr>
            <p:nvPr userDrawn="1"/>
          </p:nvGrpSpPr>
          <p:grpSpPr bwMode="auto">
            <a:xfrm>
              <a:off x="0" y="0"/>
              <a:ext cx="3216" cy="3072"/>
              <a:chOff x="0" y="0"/>
              <a:chExt cx="2928" cy="2784"/>
            </a:xfrm>
          </p:grpSpPr>
          <p:sp>
            <p:nvSpPr>
              <p:cNvPr id="2562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nvGrpSpPr>
            <p:cNvPr id="25609" name="Group 9"/>
            <p:cNvGrpSpPr>
              <a:grpSpLocks/>
            </p:cNvGrpSpPr>
            <p:nvPr userDrawn="1"/>
          </p:nvGrpSpPr>
          <p:grpSpPr bwMode="auto">
            <a:xfrm>
              <a:off x="2016" y="2016"/>
              <a:ext cx="2448" cy="2304"/>
              <a:chOff x="0" y="0"/>
              <a:chExt cx="2928" cy="2784"/>
            </a:xfrm>
          </p:grpSpPr>
          <p:sp>
            <p:nvSpPr>
              <p:cNvPr id="2561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nvGrpSpPr>
            <p:cNvPr id="25610" name="Group 15"/>
            <p:cNvGrpSpPr>
              <a:grpSpLocks/>
            </p:cNvGrpSpPr>
            <p:nvPr userDrawn="1"/>
          </p:nvGrpSpPr>
          <p:grpSpPr bwMode="auto">
            <a:xfrm>
              <a:off x="2832" y="96"/>
              <a:ext cx="2736" cy="2592"/>
              <a:chOff x="0" y="0"/>
              <a:chExt cx="2928" cy="2784"/>
            </a:xfrm>
          </p:grpSpPr>
          <p:sp>
            <p:nvSpPr>
              <p:cNvPr id="2561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2560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latin typeface="Times New Roman" charset="0"/>
              </a:defRPr>
            </a:lvl1pPr>
          </a:lstStyle>
          <a:p>
            <a:pPr>
              <a:defRPr/>
            </a:pPr>
            <a:fld id="{0BF76FD7-D042-5F44-97D8-4EF31A6681A5}" type="slidenum">
              <a:rPr lang="en-US"/>
              <a:pPr>
                <a:defRPr/>
              </a:pPr>
              <a:t>‹#›</a:t>
            </a:fld>
            <a:endParaRPr lang="en-US"/>
          </a:p>
        </p:txBody>
      </p:sp>
    </p:spTree>
    <p:extLst>
      <p:ext uri="{BB962C8B-B14F-4D97-AF65-F5344CB8AC3E}">
        <p14:creationId xmlns:p14="http://schemas.microsoft.com/office/powerpoint/2010/main" val="807512204"/>
      </p:ext>
    </p:extLst>
  </p:cSld>
  <p:clrMap bg1="dk2" tx1="lt1" bg2="dk1" tx2="lt2" accent1="accent1" accent2="accent2" accent3="accent3" accent4="accent4" accent5="accent5" accent6="accent6" hlink="hlink" folHlink="folHlink"/>
  <p:sldLayoutIdLst>
    <p:sldLayoutId id="2147489959" r:id="rId1"/>
    <p:sldLayoutId id="2147489960" r:id="rId2"/>
    <p:sldLayoutId id="2147489961" r:id="rId3"/>
    <p:sldLayoutId id="2147489962" r:id="rId4"/>
    <p:sldLayoutId id="2147489963" r:id="rId5"/>
    <p:sldLayoutId id="2147489964" r:id="rId6"/>
    <p:sldLayoutId id="2147489965" r:id="rId7"/>
    <p:sldLayoutId id="2147489966" r:id="rId8"/>
    <p:sldLayoutId id="2147489967" r:id="rId9"/>
    <p:sldLayoutId id="2147489968" r:id="rId10"/>
    <p:sldLayoutId id="214748996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90928606"/>
      </p:ext>
    </p:extLst>
  </p:cSld>
  <p:clrMap bg1="dk2" tx1="lt1" bg2="dk1" tx2="lt2" accent1="accent1" accent2="accent2" accent3="accent3" accent4="accent4" accent5="accent5" accent6="accent6" hlink="hlink" folHlink="folHlink"/>
  <p:sldLayoutIdLst>
    <p:sldLayoutId id="2147489971" r:id="rId1"/>
    <p:sldLayoutId id="2147489972" r:id="rId2"/>
    <p:sldLayoutId id="2147489973" r:id="rId3"/>
    <p:sldLayoutId id="2147489974" r:id="rId4"/>
    <p:sldLayoutId id="2147489975" r:id="rId5"/>
    <p:sldLayoutId id="2147489976" r:id="rId6"/>
    <p:sldLayoutId id="2147489977" r:id="rId7"/>
    <p:sldLayoutId id="2147489978" r:id="rId8"/>
    <p:sldLayoutId id="2147489979" r:id="rId9"/>
    <p:sldLayoutId id="2147489980" r:id="rId10"/>
    <p:sldLayoutId id="2147489981"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26" charset="0"/>
                <a:ea typeface="+mn-ea"/>
                <a:cs typeface="+mn-cs"/>
              </a:endParaRPr>
            </a:p>
          </p:txBody>
        </p:sp>
        <p:grpSp>
          <p:nvGrpSpPr>
            <p:cNvPr id="1030" name="Group 4"/>
            <p:cNvGrpSpPr>
              <a:grpSpLocks/>
            </p:cNvGrpSpPr>
            <p:nvPr/>
          </p:nvGrpSpPr>
          <p:grpSpPr bwMode="auto">
            <a:xfrm>
              <a:off x="48" y="102"/>
              <a:ext cx="96" cy="4128"/>
              <a:chOff x="48" y="102"/>
              <a:chExt cx="96" cy="4128"/>
            </a:xfrm>
          </p:grpSpPr>
          <p:sp>
            <p:nvSpPr>
              <p:cNvPr id="1031"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2"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3"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4"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5"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6"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7"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8"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9"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0"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1"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2"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3"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4"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5"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6"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7"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8"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9"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0"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1"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2"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3"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4"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5"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6"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7"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8"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9"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53335382"/>
      </p:ext>
    </p:extLst>
  </p:cSld>
  <p:clrMap bg1="dk2" tx1="lt1" bg2="dk1" tx2="lt2" accent1="accent1" accent2="accent2" accent3="accent3" accent4="accent4" accent5="accent5" accent6="accent6" hlink="hlink" folHlink="folHlink"/>
  <p:sldLayoutIdLst>
    <p:sldLayoutId id="2147489983" r:id="rId1"/>
    <p:sldLayoutId id="2147489984" r:id="rId2"/>
    <p:sldLayoutId id="2147489985" r:id="rId3"/>
    <p:sldLayoutId id="2147489986" r:id="rId4"/>
    <p:sldLayoutId id="2147489987" r:id="rId5"/>
    <p:sldLayoutId id="2147489988" r:id="rId6"/>
    <p:sldLayoutId id="2147489989" r:id="rId7"/>
    <p:sldLayoutId id="2147489990" r:id="rId8"/>
    <p:sldLayoutId id="2147489991" r:id="rId9"/>
    <p:sldLayoutId id="2147489992" r:id="rId10"/>
    <p:sldLayoutId id="2147489993" r:id="rId11"/>
    <p:sldLayoutId id="2147489994" r:id="rId12"/>
    <p:sldLayoutId id="2147489995" r:id="rId13"/>
    <p:sldLayoutId id="2147489996" r:id="rId14"/>
    <p:sldLayoutId id="2147489997"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7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F8F76E9-1099-AA4D-BEBF-3C9118D61B33}" type="slidenum">
              <a:rPr lang="en-US"/>
              <a:pPr>
                <a:defRPr/>
              </a:pPr>
              <a:t>‹#›</a:t>
            </a:fld>
            <a:endParaRPr lang="en-US"/>
          </a:p>
        </p:txBody>
      </p:sp>
    </p:spTree>
    <p:extLst>
      <p:ext uri="{BB962C8B-B14F-4D97-AF65-F5344CB8AC3E}">
        <p14:creationId xmlns:p14="http://schemas.microsoft.com/office/powerpoint/2010/main" val="3987247061"/>
      </p:ext>
    </p:extLst>
  </p:cSld>
  <p:clrMap bg1="lt1" tx1="dk1" bg2="lt2" tx2="dk2" accent1="accent1" accent2="accent2" accent3="accent3" accent4="accent4" accent5="accent5" accent6="accent6" hlink="hlink" folHlink="folHlink"/>
  <p:sldLayoutIdLst>
    <p:sldLayoutId id="2147489999" r:id="rId1"/>
    <p:sldLayoutId id="2147490000" r:id="rId2"/>
    <p:sldLayoutId id="2147490001" r:id="rId3"/>
    <p:sldLayoutId id="2147490002" r:id="rId4"/>
    <p:sldLayoutId id="2147490003" r:id="rId5"/>
    <p:sldLayoutId id="2147490004" r:id="rId6"/>
    <p:sldLayoutId id="2147490005" r:id="rId7"/>
    <p:sldLayoutId id="2147490006" r:id="rId8"/>
    <p:sldLayoutId id="2147490007" r:id="rId9"/>
    <p:sldLayoutId id="2147490008" r:id="rId10"/>
    <p:sldLayoutId id="2147490009" r:id="rId11"/>
    <p:sldLayoutId id="2147490010" r:id="rId12"/>
    <p:sldLayoutId id="2147490011"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pPr>
                <a:defRPr/>
              </a:pPr>
              <a:t>‹#›</a:t>
            </a:fld>
            <a:endParaRPr lang="en-US"/>
          </a:p>
        </p:txBody>
      </p:sp>
    </p:spTree>
    <p:extLst>
      <p:ext uri="{BB962C8B-B14F-4D97-AF65-F5344CB8AC3E}">
        <p14:creationId xmlns:p14="http://schemas.microsoft.com/office/powerpoint/2010/main" val="1563807525"/>
      </p:ext>
    </p:extLst>
  </p:cSld>
  <p:clrMap bg1="lt1" tx1="dk1" bg2="lt2" tx2="dk2" accent1="accent1" accent2="accent2" accent3="accent3" accent4="accent4" accent5="accent5" accent6="accent6" hlink="hlink" folHlink="folHlink"/>
  <p:sldLayoutIdLst>
    <p:sldLayoutId id="2147490013" r:id="rId1"/>
    <p:sldLayoutId id="2147490014" r:id="rId2"/>
    <p:sldLayoutId id="2147490015" r:id="rId3"/>
    <p:sldLayoutId id="2147490016" r:id="rId4"/>
    <p:sldLayoutId id="2147490017" r:id="rId5"/>
    <p:sldLayoutId id="2147490018" r:id="rId6"/>
    <p:sldLayoutId id="2147490019" r:id="rId7"/>
    <p:sldLayoutId id="2147490020" r:id="rId8"/>
    <p:sldLayoutId id="2147490021" r:id="rId9"/>
    <p:sldLayoutId id="2147490022" r:id="rId10"/>
    <p:sldLayoutId id="2147490023" r:id="rId11"/>
    <p:sldLayoutId id="2147490024" r:id="rId12"/>
    <p:sldLayoutId id="2147490025"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pPr>
                <a:defRPr/>
              </a:pPr>
              <a:t>‹#›</a:t>
            </a:fld>
            <a:endParaRPr lang="en-US"/>
          </a:p>
        </p:txBody>
      </p:sp>
    </p:spTree>
    <p:extLst>
      <p:ext uri="{BB962C8B-B14F-4D97-AF65-F5344CB8AC3E}">
        <p14:creationId xmlns:p14="http://schemas.microsoft.com/office/powerpoint/2010/main" val="72203838"/>
      </p:ext>
    </p:extLst>
  </p:cSld>
  <p:clrMap bg1="lt1" tx1="dk1" bg2="lt2" tx2="dk2" accent1="accent1" accent2="accent2" accent3="accent3" accent4="accent4" accent5="accent5" accent6="accent6" hlink="hlink" folHlink="folHlink"/>
  <p:sldLayoutIdLst>
    <p:sldLayoutId id="2147490027" r:id="rId1"/>
    <p:sldLayoutId id="2147490028" r:id="rId2"/>
    <p:sldLayoutId id="2147490029" r:id="rId3"/>
    <p:sldLayoutId id="2147490030" r:id="rId4"/>
    <p:sldLayoutId id="2147490031" r:id="rId5"/>
    <p:sldLayoutId id="2147490032" r:id="rId6"/>
    <p:sldLayoutId id="2147490033" r:id="rId7"/>
    <p:sldLayoutId id="2147490034" r:id="rId8"/>
    <p:sldLayoutId id="2147490035" r:id="rId9"/>
    <p:sldLayoutId id="2147490036" r:id="rId10"/>
    <p:sldLayoutId id="2147490037" r:id="rId11"/>
    <p:sldLayoutId id="2147490038" r:id="rId12"/>
    <p:sldLayoutId id="2147490039"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extLst>
      <p:ext uri="{BB962C8B-B14F-4D97-AF65-F5344CB8AC3E}">
        <p14:creationId xmlns:p14="http://schemas.microsoft.com/office/powerpoint/2010/main" val="2512172808"/>
      </p:ext>
    </p:extLst>
  </p:cSld>
  <p:clrMap bg1="lt1" tx1="dk1" bg2="lt2" tx2="dk2" accent1="accent1" accent2="accent2" accent3="accent3" accent4="accent4" accent5="accent5" accent6="accent6" hlink="hlink" folHlink="folHlink"/>
  <p:sldLayoutIdLst>
    <p:sldLayoutId id="2147490041" r:id="rId1"/>
    <p:sldLayoutId id="2147490042" r:id="rId2"/>
    <p:sldLayoutId id="2147490043" r:id="rId3"/>
    <p:sldLayoutId id="2147490044" r:id="rId4"/>
    <p:sldLayoutId id="2147490045" r:id="rId5"/>
    <p:sldLayoutId id="2147490046" r:id="rId6"/>
    <p:sldLayoutId id="2147490047" r:id="rId7"/>
    <p:sldLayoutId id="2147490048" r:id="rId8"/>
    <p:sldLayoutId id="2147490049" r:id="rId9"/>
    <p:sldLayoutId id="2147490050" r:id="rId10"/>
    <p:sldLayoutId id="2147490051" r:id="rId11"/>
    <p:sldLayoutId id="2147490052" r:id="rId12"/>
    <p:sldLayoutId id="2147490053"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CC78B09F-1098-D24E-8139-2F449D69858F}" type="slidenum">
              <a:rPr lang="en-US"/>
              <a:pPr>
                <a:defRPr/>
              </a:pPr>
              <a:t>‹#›</a:t>
            </a:fld>
            <a:endParaRPr lang="en-US"/>
          </a:p>
        </p:txBody>
      </p:sp>
      <p:grpSp>
        <p:nvGrpSpPr>
          <p:cNvPr id="7373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7373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dk2" tx1="lt1" bg2="dk1" tx2="lt2" accent1="accent1" accent2="accent2" accent3="accent3" accent4="accent4" accent5="accent5" accent6="accent6" hlink="hlink" folHlink="folHlink"/>
  <p:sldLayoutIdLst>
    <p:sldLayoutId id="2147489353" r:id="rId1"/>
    <p:sldLayoutId id="2147489354" r:id="rId2"/>
    <p:sldLayoutId id="2147489355" r:id="rId3"/>
    <p:sldLayoutId id="2147489356" r:id="rId4"/>
    <p:sldLayoutId id="2147489357" r:id="rId5"/>
    <p:sldLayoutId id="2147489358" r:id="rId6"/>
    <p:sldLayoutId id="2147489359" r:id="rId7"/>
    <p:sldLayoutId id="2147489360" r:id="rId8"/>
    <p:sldLayoutId id="2147489361" r:id="rId9"/>
    <p:sldLayoutId id="2147489362" r:id="rId10"/>
    <p:sldLayoutId id="21474893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0C51EB5B-F75C-D04E-A71B-06104D0E2A9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64" r:id="rId1"/>
    <p:sldLayoutId id="2147489365" r:id="rId2"/>
    <p:sldLayoutId id="2147489366" r:id="rId3"/>
    <p:sldLayoutId id="2147489367" r:id="rId4"/>
    <p:sldLayoutId id="2147489368" r:id="rId5"/>
    <p:sldLayoutId id="2147489369" r:id="rId6"/>
    <p:sldLayoutId id="2147489370" r:id="rId7"/>
    <p:sldLayoutId id="2147489371" r:id="rId8"/>
    <p:sldLayoutId id="2147489372" r:id="rId9"/>
    <p:sldLayoutId id="2147489373" r:id="rId10"/>
    <p:sldLayoutId id="2147489374"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75" r:id="rId1"/>
    <p:sldLayoutId id="2147489376" r:id="rId2"/>
    <p:sldLayoutId id="2147489377" r:id="rId3"/>
    <p:sldLayoutId id="2147489378" r:id="rId4"/>
    <p:sldLayoutId id="2147489379" r:id="rId5"/>
    <p:sldLayoutId id="2147489380" r:id="rId6"/>
    <p:sldLayoutId id="2147489381" r:id="rId7"/>
    <p:sldLayoutId id="2147489382" r:id="rId8"/>
    <p:sldLayoutId id="2147489383" r:id="rId9"/>
    <p:sldLayoutId id="2147489384" r:id="rId10"/>
    <p:sldLayoutId id="21474893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702CF12-1992-C940-9F76-8EB37D5591C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87" r:id="rId1"/>
    <p:sldLayoutId id="2147489243" r:id="rId2"/>
    <p:sldLayoutId id="2147489244" r:id="rId3"/>
    <p:sldLayoutId id="2147489245" r:id="rId4"/>
    <p:sldLayoutId id="2147489246" r:id="rId5"/>
    <p:sldLayoutId id="2147489247" r:id="rId6"/>
    <p:sldLayoutId id="2147489248" r:id="rId7"/>
    <p:sldLayoutId id="2147489249" r:id="rId8"/>
    <p:sldLayoutId id="2147489250" r:id="rId9"/>
    <p:sldLayoutId id="2147489251" r:id="rId10"/>
    <p:sldLayoutId id="21474892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xml"/><Relationship Id="rId1" Type="http://schemas.openxmlformats.org/officeDocument/2006/relationships/slideLayout" Target="../slideLayouts/slideLayout33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90.xml"/></Relationships>
</file>

<file path=ppt/slides/_rels/slide10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5.xml"/><Relationship Id="rId1" Type="http://schemas.openxmlformats.org/officeDocument/2006/relationships/slideLayout" Target="../slideLayouts/slideLayout34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82.xml"/></Relationships>
</file>

<file path=ppt/slides/_rels/slide102.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notesSlide" Target="../notesSlides/notesSlide67.xml"/><Relationship Id="rId1" Type="http://schemas.openxmlformats.org/officeDocument/2006/relationships/slideLayout" Target="../slideLayouts/slideLayout657.xml"/></Relationships>
</file>

<file path=ppt/slides/_rels/slide10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8.xml"/><Relationship Id="rId1" Type="http://schemas.openxmlformats.org/officeDocument/2006/relationships/slideLayout" Target="../slideLayouts/slideLayout343.xml"/><Relationship Id="rId4" Type="http://schemas.openxmlformats.org/officeDocument/2006/relationships/image" Target="../media/image31.png"/></Relationships>
</file>

<file path=ppt/slides/_rels/slide10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9.xml"/><Relationship Id="rId1" Type="http://schemas.openxmlformats.org/officeDocument/2006/relationships/slideLayout" Target="../slideLayouts/slideLayout150.xml"/><Relationship Id="rId4" Type="http://schemas.openxmlformats.org/officeDocument/2006/relationships/image" Target="../media/image63.png"/></Relationships>
</file>

<file path=ppt/slides/_rels/slide10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0.xml"/><Relationship Id="rId1" Type="http://schemas.openxmlformats.org/officeDocument/2006/relationships/slideLayout" Target="../slideLayouts/slideLayout343.xml"/></Relationships>
</file>

<file path=ppt/slides/_rels/slide106.xml.rels><?xml version="1.0" encoding="UTF-8" standalone="yes"?>
<Relationships xmlns="http://schemas.openxmlformats.org/package/2006/relationships"><Relationship Id="rId3" Type="http://schemas.openxmlformats.org/officeDocument/2006/relationships/image" Target="../media/image56.jpeg"/><Relationship Id="rId7" Type="http://schemas.openxmlformats.org/officeDocument/2006/relationships/image" Target="../media/image60.emf"/><Relationship Id="rId2" Type="http://schemas.openxmlformats.org/officeDocument/2006/relationships/notesSlide" Target="../notesSlides/notesSlide71.xml"/><Relationship Id="rId1" Type="http://schemas.openxmlformats.org/officeDocument/2006/relationships/slideLayout" Target="../slideLayouts/slideLayout47.xml"/><Relationship Id="rId6" Type="http://schemas.openxmlformats.org/officeDocument/2006/relationships/image" Target="../media/image59.emf"/><Relationship Id="rId5" Type="http://schemas.openxmlformats.org/officeDocument/2006/relationships/image" Target="../media/image58.emf"/><Relationship Id="rId4" Type="http://schemas.openxmlformats.org/officeDocument/2006/relationships/image" Target="../media/image57.emf"/></Relationships>
</file>

<file path=ppt/slides/_rels/slide107.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194.xml"/></Relationships>
</file>

<file path=ppt/slides/_rels/slide108.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194.xml"/></Relationships>
</file>

<file path=ppt/slides/_rels/slide10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72.xml"/><Relationship Id="rId1" Type="http://schemas.openxmlformats.org/officeDocument/2006/relationships/slideLayout" Target="../slideLayouts/slideLayout343.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401.xml"/></Relationships>
</file>

<file path=ppt/slides/_rels/slide1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3.xml"/><Relationship Id="rId1" Type="http://schemas.openxmlformats.org/officeDocument/2006/relationships/slideLayout" Target="../slideLayouts/slideLayout349.xml"/></Relationships>
</file>

<file path=ppt/slides/_rels/slide1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74.xml"/><Relationship Id="rId1" Type="http://schemas.openxmlformats.org/officeDocument/2006/relationships/slideLayout" Target="../slideLayouts/slideLayout343.xml"/></Relationships>
</file>

<file path=ppt/slides/_rels/slide11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75.xml"/><Relationship Id="rId1" Type="http://schemas.openxmlformats.org/officeDocument/2006/relationships/slideLayout" Target="../slideLayouts/slideLayout34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4.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266.xml"/><Relationship Id="rId1" Type="http://schemas.openxmlformats.org/officeDocument/2006/relationships/themeOverride" Target="../theme/themeOverride3.xml"/></Relationships>
</file>

<file path=ppt/slides/_rels/slide11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71.xml"/></Relationships>
</file>

<file path=ppt/slides/_rels/slide11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png"/><Relationship Id="rId1" Type="http://schemas.openxmlformats.org/officeDocument/2006/relationships/slideLayout" Target="../slideLayouts/slideLayout15.xml"/><Relationship Id="rId4" Type="http://schemas.openxmlformats.org/officeDocument/2006/relationships/image" Target="../media/image91.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34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2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1.xml"/></Relationships>
</file>

<file path=ppt/slides/_rels/slide125.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71.xml"/></Relationships>
</file>

<file path=ppt/slides/_rels/slide126.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7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28.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343.xml"/><Relationship Id="rId5" Type="http://schemas.openxmlformats.org/officeDocument/2006/relationships/image" Target="../media/image30.png"/><Relationship Id="rId4" Type="http://schemas.openxmlformats.org/officeDocument/2006/relationships/image" Target="../media/image29.png"/></Relationships>
</file>

<file path=ppt/slides/_rels/slide13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slideLayout" Target="../slideLayouts/slideLayout4.xml"/><Relationship Id="rId1" Type="http://schemas.openxmlformats.org/officeDocument/2006/relationships/themeOverride" Target="../theme/themeOverride4.xml"/></Relationships>
</file>

<file path=ppt/slides/_rels/slide13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slideLayout" Target="../slideLayouts/slideLayout4.xml"/><Relationship Id="rId1" Type="http://schemas.openxmlformats.org/officeDocument/2006/relationships/themeOverride" Target="../theme/themeOverride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3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37.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7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24.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44.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428.xml"/></Relationships>
</file>

<file path=ppt/slides/_rels/slide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xml"/><Relationship Id="rId1" Type="http://schemas.openxmlformats.org/officeDocument/2006/relationships/slideLayout" Target="../slideLayouts/slideLayout343.xml"/></Relationships>
</file>

<file path=ppt/slides/_rels/slide150.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435.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5.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5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0.xml"/><Relationship Id="rId1" Type="http://schemas.openxmlformats.org/officeDocument/2006/relationships/slideLayout" Target="../slideLayouts/slideLayout55.xml"/></Relationships>
</file>

<file path=ppt/slides/_rels/slide155.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71.xml"/></Relationships>
</file>

<file path=ppt/slides/_rels/slide156.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71.xml"/></Relationships>
</file>

<file path=ppt/slides/_rels/slide157.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71.xml"/></Relationships>
</file>

<file path=ppt/slides/_rels/slide158.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71.xml"/></Relationships>
</file>

<file path=ppt/slides/_rels/slide159.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71.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343.xml"/></Relationships>
</file>

<file path=ppt/slides/_rels/slide160.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7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oleObject" Target="../embeddings/oleObject1.bin"/><Relationship Id="rId1" Type="http://schemas.openxmlformats.org/officeDocument/2006/relationships/slideLayout" Target="../slideLayouts/slideLayout1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4.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slideLayout" Target="../slideLayouts/slideLayout505.xml"/><Relationship Id="rId1" Type="http://schemas.openxmlformats.org/officeDocument/2006/relationships/themeOverride" Target="../theme/themeOverride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8.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image" Target="../media/image124.em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343.xml"/></Relationships>
</file>

<file path=ppt/slides/_rels/slide170.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1.xml"/><Relationship Id="rId1" Type="http://schemas.openxmlformats.org/officeDocument/2006/relationships/slideLayout" Target="../slideLayouts/slideLayout278.xml"/></Relationships>
</file>

<file path=ppt/slides/_rels/slide171.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73.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7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emf"/><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2.xml"/><Relationship Id="rId1" Type="http://schemas.openxmlformats.org/officeDocument/2006/relationships/slideLayout" Target="../slideLayouts/slideLayout150.xml"/><Relationship Id="rId4" Type="http://schemas.openxmlformats.org/officeDocument/2006/relationships/image" Target="../media/image63.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8.xml"/><Relationship Id="rId1" Type="http://schemas.openxmlformats.org/officeDocument/2006/relationships/slideLayout" Target="../slideLayouts/slideLayout343.xml"/></Relationships>
</file>

<file path=ppt/slides/_rels/slide18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83.xml"/><Relationship Id="rId1" Type="http://schemas.openxmlformats.org/officeDocument/2006/relationships/slideLayout" Target="../slideLayouts/slideLayout242.xml"/><Relationship Id="rId4" Type="http://schemas.openxmlformats.org/officeDocument/2006/relationships/image" Target="../media/image130.jpeg"/></Relationships>
</file>

<file path=ppt/slides/_rels/slide18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27.emf"/><Relationship Id="rId1" Type="http://schemas.openxmlformats.org/officeDocument/2006/relationships/slideLayout" Target="../slideLayouts/slideLayout2.xml"/><Relationship Id="rId4" Type="http://schemas.openxmlformats.org/officeDocument/2006/relationships/image" Target="../media/image132.jpeg"/></Relationships>
</file>

<file path=ppt/slides/_rels/slide182.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441.xml"/></Relationships>
</file>

<file path=ppt/slides/_rels/slide18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image" Target="../media/image134.png"/><Relationship Id="rId1" Type="http://schemas.openxmlformats.org/officeDocument/2006/relationships/slideLayout" Target="../slideLayouts/slideLayout15.xml"/><Relationship Id="rId5" Type="http://schemas.openxmlformats.org/officeDocument/2006/relationships/image" Target="../media/image136.png"/><Relationship Id="rId4" Type="http://schemas.openxmlformats.org/officeDocument/2006/relationships/oleObject" Target="../embeddings/oleObject2.bin"/></Relationships>
</file>

<file path=ppt/slides/_rels/slide18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37.jpeg"/><Relationship Id="rId1" Type="http://schemas.openxmlformats.org/officeDocument/2006/relationships/slideLayout" Target="../slideLayouts/slideLayout16.xml"/><Relationship Id="rId5" Type="http://schemas.openxmlformats.org/officeDocument/2006/relationships/image" Target="../media/image140.jpeg"/><Relationship Id="rId4" Type="http://schemas.openxmlformats.org/officeDocument/2006/relationships/image" Target="../media/image139.jpeg"/></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50.xml"/></Relationships>
</file>

<file path=ppt/slides/_rels/slide186.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37.jpeg"/><Relationship Id="rId1" Type="http://schemas.openxmlformats.org/officeDocument/2006/relationships/slideLayout" Target="../slideLayouts/slideLayout145.xml"/><Relationship Id="rId5" Type="http://schemas.openxmlformats.org/officeDocument/2006/relationships/image" Target="../media/image140.jpeg"/><Relationship Id="rId4" Type="http://schemas.openxmlformats.org/officeDocument/2006/relationships/image" Target="../media/image139.jpeg"/></Relationships>
</file>

<file path=ppt/slides/_rels/slide18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71.xml"/></Relationships>
</file>

<file path=ppt/slides/_rels/slide19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553.xml"/></Relationships>
</file>

<file path=ppt/slides/_rels/slide19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86.xml"/><Relationship Id="rId1" Type="http://schemas.openxmlformats.org/officeDocument/2006/relationships/slideLayout" Target="../slideLayouts/slideLayout343.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97.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slideLayout" Target="../slideLayouts/slideLayout177.xml"/><Relationship Id="rId1" Type="http://schemas.openxmlformats.org/officeDocument/2006/relationships/themeOverride" Target="../theme/themeOverride7.xml"/></Relationships>
</file>

<file path=ppt/slides/_rels/slide198.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71.xml"/></Relationships>
</file>

<file path=ppt/slides/_rels/slide19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image" Target="../media/image143.emf"/><Relationship Id="rId1" Type="http://schemas.openxmlformats.org/officeDocument/2006/relationships/slideLayout" Target="../slideLayouts/slideLayout2.xml"/><Relationship Id="rId6" Type="http://schemas.openxmlformats.org/officeDocument/2006/relationships/image" Target="../media/image146.jpeg"/><Relationship Id="rId5" Type="http://schemas.openxmlformats.org/officeDocument/2006/relationships/image" Target="../media/image145.jpeg"/><Relationship Id="rId4" Type="http://schemas.openxmlformats.org/officeDocument/2006/relationships/image" Target="../media/image144.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4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01.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03.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0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slideLayout" Target="../slideLayouts/slideLayout177.xml"/><Relationship Id="rId1" Type="http://schemas.openxmlformats.org/officeDocument/2006/relationships/themeOverride" Target="../theme/themeOverride8.xml"/><Relationship Id="rId4" Type="http://schemas.openxmlformats.org/officeDocument/2006/relationships/image" Target="../media/image150.emf"/></Relationships>
</file>

<file path=ppt/slides/_rels/slide206.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177.xml"/><Relationship Id="rId1" Type="http://schemas.openxmlformats.org/officeDocument/2006/relationships/themeOverride" Target="../theme/themeOverride9.xml"/><Relationship Id="rId4" Type="http://schemas.openxmlformats.org/officeDocument/2006/relationships/image" Target="../media/image152.png"/></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177.xml"/><Relationship Id="rId1" Type="http://schemas.openxmlformats.org/officeDocument/2006/relationships/themeOverride" Target="../theme/themeOverride10.xml"/><Relationship Id="rId4" Type="http://schemas.openxmlformats.org/officeDocument/2006/relationships/image" Target="../media/image153.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2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4.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1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slideLayout" Target="../slideLayouts/slideLayout177.xml"/><Relationship Id="rId1" Type="http://schemas.openxmlformats.org/officeDocument/2006/relationships/themeOverride" Target="../theme/themeOverride11.xml"/></Relationships>
</file>

<file path=ppt/slides/_rels/slide212.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slideLayout" Target="../slideLayouts/slideLayout177.xml"/><Relationship Id="rId1" Type="http://schemas.openxmlformats.org/officeDocument/2006/relationships/themeOverride" Target="../theme/themeOverride12.xml"/></Relationships>
</file>

<file path=ppt/slides/_rels/slide213.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89.xml"/><Relationship Id="rId1" Type="http://schemas.openxmlformats.org/officeDocument/2006/relationships/slideLayout" Target="../slideLayouts/slideLayout181.xml"/><Relationship Id="rId4" Type="http://schemas.openxmlformats.org/officeDocument/2006/relationships/image" Target="../media/image157.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15.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slideLayout" Target="../slideLayouts/slideLayout177.xml"/><Relationship Id="rId1" Type="http://schemas.openxmlformats.org/officeDocument/2006/relationships/themeOverride" Target="../theme/themeOverride13.xml"/></Relationships>
</file>

<file path=ppt/slides/_rels/slide21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90.xml"/><Relationship Id="rId1" Type="http://schemas.openxmlformats.org/officeDocument/2006/relationships/slideLayout" Target="../slideLayouts/slideLayout511.xml"/></Relationships>
</file>

<file path=ppt/slides/_rels/slide21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91.xml"/><Relationship Id="rId1" Type="http://schemas.openxmlformats.org/officeDocument/2006/relationships/slideLayout" Target="../slideLayouts/slideLayout51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99.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50.xml"/></Relationships>
</file>

<file path=ppt/slides/_rels/slide2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xml"/></Relationships>
</file>

<file path=ppt/slides/_rels/slide220.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94.xml"/><Relationship Id="rId1" Type="http://schemas.openxmlformats.org/officeDocument/2006/relationships/slideLayout" Target="../slideLayouts/slideLayout15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22.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88.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10.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227.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oleObject" Target="../embeddings/oleObject3.bin"/><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image" Target="../media/image160.png"/><Relationship Id="rId1" Type="http://schemas.openxmlformats.org/officeDocument/2006/relationships/slideLayout" Target="../slideLayouts/slideLayout15.xml"/><Relationship Id="rId5" Type="http://schemas.openxmlformats.org/officeDocument/2006/relationships/image" Target="../media/image162.png"/><Relationship Id="rId4" Type="http://schemas.openxmlformats.org/officeDocument/2006/relationships/oleObject" Target="../embeddings/oleObject4.bin"/></Relationships>
</file>

<file path=ppt/slides/_rels/slide22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97.xml"/><Relationship Id="rId1" Type="http://schemas.openxmlformats.org/officeDocument/2006/relationships/slideLayout" Target="../slideLayouts/slideLayout150.xml"/></Relationships>
</file>

<file path=ppt/slides/_rels/slide2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59.xml"/></Relationships>
</file>

<file path=ppt/slides/_rels/slide23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9.xml"/><Relationship Id="rId1" Type="http://schemas.openxmlformats.org/officeDocument/2006/relationships/slideLayout" Target="../slideLayouts/slideLayout121.xml"/></Relationships>
</file>

<file path=ppt/slides/_rels/slide232.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177.xml"/><Relationship Id="rId1" Type="http://schemas.openxmlformats.org/officeDocument/2006/relationships/themeOverride" Target="../theme/themeOverride14.xml"/><Relationship Id="rId4" Type="http://schemas.openxmlformats.org/officeDocument/2006/relationships/image" Target="../media/image163.jpeg"/></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177.xml"/><Relationship Id="rId1" Type="http://schemas.openxmlformats.org/officeDocument/2006/relationships/themeOverride" Target="../theme/themeOverride15.xml"/><Relationship Id="rId4" Type="http://schemas.openxmlformats.org/officeDocument/2006/relationships/image" Target="../media/image164.jpeg"/></Relationships>
</file>

<file path=ppt/slides/_rels/slide23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02.xml"/><Relationship Id="rId1" Type="http://schemas.openxmlformats.org/officeDocument/2006/relationships/slideLayout" Target="../slideLayouts/slideLayout177.xml"/><Relationship Id="rId4" Type="http://schemas.openxmlformats.org/officeDocument/2006/relationships/image" Target="../media/image164.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99.xml"/></Relationships>
</file>

<file path=ppt/slides/_rels/slide2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4.xml"/><Relationship Id="rId1" Type="http://schemas.openxmlformats.org/officeDocument/2006/relationships/slideLayout" Target="../slideLayouts/slideLayout343.xml"/></Relationships>
</file>

<file path=ppt/slides/_rels/slide23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05.xml"/><Relationship Id="rId1" Type="http://schemas.openxmlformats.org/officeDocument/2006/relationships/slideLayout" Target="../slideLayouts/slideLayout343.xml"/></Relationships>
</file>

<file path=ppt/slides/_rels/slide2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06.xml"/><Relationship Id="rId1" Type="http://schemas.openxmlformats.org/officeDocument/2006/relationships/slideLayout" Target="../slideLayouts/slideLayout343.xml"/></Relationships>
</file>

<file path=ppt/slides/_rels/slide23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07.xml"/><Relationship Id="rId1" Type="http://schemas.openxmlformats.org/officeDocument/2006/relationships/slideLayout" Target="../slideLayouts/slideLayout7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96.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591.xml"/></Relationships>
</file>

<file path=ppt/slides/_rels/slide24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09.xml"/><Relationship Id="rId1" Type="http://schemas.openxmlformats.org/officeDocument/2006/relationships/slideLayout" Target="../slideLayouts/slideLayout7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461.xml"/></Relationships>
</file>

<file path=ppt/slides/_rels/slide24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0.xml"/><Relationship Id="rId1" Type="http://schemas.openxmlformats.org/officeDocument/2006/relationships/slideLayout" Target="../slideLayouts/slideLayout343.xml"/></Relationships>
</file>

<file path=ppt/slides/_rels/slide2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11.xml"/><Relationship Id="rId1" Type="http://schemas.openxmlformats.org/officeDocument/2006/relationships/slideLayout" Target="../slideLayouts/slideLayout343.xml"/></Relationships>
</file>

<file path=ppt/slides/_rels/slide2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373.xml"/></Relationships>
</file>

<file path=ppt/slides/_rels/slide246.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7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248.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12.xml"/><Relationship Id="rId1" Type="http://schemas.openxmlformats.org/officeDocument/2006/relationships/slideLayout" Target="../slideLayouts/slideLayout540.xml"/><Relationship Id="rId4" Type="http://schemas.openxmlformats.org/officeDocument/2006/relationships/image" Target="../media/image168.png"/></Relationships>
</file>

<file path=ppt/slides/_rels/slide249.xml.rels><?xml version="1.0" encoding="UTF-8" standalone="yes"?>
<Relationships xmlns="http://schemas.openxmlformats.org/package/2006/relationships"><Relationship Id="rId8" Type="http://schemas.openxmlformats.org/officeDocument/2006/relationships/image" Target="../media/image174.jpeg"/><Relationship Id="rId3" Type="http://schemas.openxmlformats.org/officeDocument/2006/relationships/image" Target="../media/image169.jpeg"/><Relationship Id="rId7" Type="http://schemas.openxmlformats.org/officeDocument/2006/relationships/image" Target="../media/image173.jpeg"/><Relationship Id="rId2" Type="http://schemas.openxmlformats.org/officeDocument/2006/relationships/notesSlide" Target="../notesSlides/notesSlide113.xml"/><Relationship Id="rId1" Type="http://schemas.openxmlformats.org/officeDocument/2006/relationships/slideLayout" Target="../slideLayouts/slideLayout249.xml"/><Relationship Id="rId6" Type="http://schemas.openxmlformats.org/officeDocument/2006/relationships/image" Target="../media/image172.jpeg"/><Relationship Id="rId5" Type="http://schemas.openxmlformats.org/officeDocument/2006/relationships/image" Target="../media/image171.jpeg"/><Relationship Id="rId4" Type="http://schemas.openxmlformats.org/officeDocument/2006/relationships/image" Target="../media/image170.jpeg"/><Relationship Id="rId9" Type="http://schemas.openxmlformats.org/officeDocument/2006/relationships/image" Target="../media/image175.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25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14.xml"/><Relationship Id="rId1" Type="http://schemas.openxmlformats.org/officeDocument/2006/relationships/slideLayout" Target="../slideLayouts/slideLayout598.xml"/></Relationships>
</file>

<file path=ppt/slides/_rels/slide251.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15.xml"/><Relationship Id="rId1" Type="http://schemas.openxmlformats.org/officeDocument/2006/relationships/slideLayout" Target="../slideLayouts/slideLayout259.xml"/></Relationships>
</file>

<file path=ppt/slides/_rels/slide252.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16.xml"/><Relationship Id="rId1" Type="http://schemas.openxmlformats.org/officeDocument/2006/relationships/slideLayout" Target="../slideLayouts/slideLayout249.xml"/><Relationship Id="rId5" Type="http://schemas.openxmlformats.org/officeDocument/2006/relationships/image" Target="../media/image180.jpeg"/><Relationship Id="rId4" Type="http://schemas.openxmlformats.org/officeDocument/2006/relationships/image" Target="../media/image179.jpeg"/></Relationships>
</file>

<file path=ppt/slides/_rels/slide253.xml.rels><?xml version="1.0" encoding="UTF-8" standalone="yes"?>
<Relationships xmlns="http://schemas.openxmlformats.org/package/2006/relationships"><Relationship Id="rId8" Type="http://schemas.openxmlformats.org/officeDocument/2006/relationships/image" Target="../media/image185.jpeg"/><Relationship Id="rId3" Type="http://schemas.openxmlformats.org/officeDocument/2006/relationships/image" Target="../media/image181.jpeg"/><Relationship Id="rId7" Type="http://schemas.openxmlformats.org/officeDocument/2006/relationships/image" Target="../media/image184.jpeg"/><Relationship Id="rId2" Type="http://schemas.openxmlformats.org/officeDocument/2006/relationships/notesSlide" Target="../notesSlides/notesSlide117.xml"/><Relationship Id="rId1" Type="http://schemas.openxmlformats.org/officeDocument/2006/relationships/slideLayout" Target="../slideLayouts/slideLayout249.xml"/><Relationship Id="rId6" Type="http://schemas.openxmlformats.org/officeDocument/2006/relationships/image" Target="../media/image171.jpeg"/><Relationship Id="rId5" Type="http://schemas.openxmlformats.org/officeDocument/2006/relationships/image" Target="../media/image183.jpeg"/><Relationship Id="rId4" Type="http://schemas.openxmlformats.org/officeDocument/2006/relationships/image" Target="../media/image182.jpeg"/><Relationship Id="rId9" Type="http://schemas.openxmlformats.org/officeDocument/2006/relationships/image" Target="../media/image186.jpeg"/></Relationships>
</file>

<file path=ppt/slides/_rels/slide254.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26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oleObject" Target="../embeddings/oleObject5.bin"/><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18.xml"/><Relationship Id="rId1" Type="http://schemas.openxmlformats.org/officeDocument/2006/relationships/slideLayout" Target="../slideLayouts/slideLayout132.xml"/></Relationships>
</file>

<file path=ppt/slides/_rels/slide263.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139.xml"/></Relationships>
</file>

<file path=ppt/slides/_rels/slide264.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139.xml"/></Relationships>
</file>

<file path=ppt/slides/_rels/slide265.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139.xml"/></Relationships>
</file>

<file path=ppt/slides/_rels/slide266.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139.xml"/></Relationships>
</file>

<file path=ppt/slides/_rels/slide267.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139.xml"/></Relationships>
</file>

<file path=ppt/slides/_rels/slide268.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139.xml"/></Relationships>
</file>

<file path=ppt/slides/_rels/slide269.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1.xml"/><Relationship Id="rId1" Type="http://schemas.openxmlformats.org/officeDocument/2006/relationships/slideLayout" Target="../slideLayouts/slideLayout313.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71.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19.xml"/><Relationship Id="rId1" Type="http://schemas.openxmlformats.org/officeDocument/2006/relationships/slideLayout" Target="../slideLayouts/slideLayout528.xml"/><Relationship Id="rId4" Type="http://schemas.openxmlformats.org/officeDocument/2006/relationships/image" Target="../media/image168.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24.xml"/></Relationships>
</file>

<file path=ppt/slides/_rels/slide2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43.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94.xml"/></Relationships>
</file>

<file path=ppt/slides/_rels/slide3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3.xml"/><Relationship Id="rId1" Type="http://schemas.openxmlformats.org/officeDocument/2006/relationships/slideLayout" Target="../slideLayouts/slideLayout212.xml"/><Relationship Id="rId5" Type="http://schemas.openxmlformats.org/officeDocument/2006/relationships/image" Target="../media/image42.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38.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43.jpeg"/><Relationship Id="rId7" Type="http://schemas.openxmlformats.org/officeDocument/2006/relationships/diagramColors" Target="../diagrams/colors1.xml"/><Relationship Id="rId2" Type="http://schemas.openxmlformats.org/officeDocument/2006/relationships/notesSlide" Target="../notesSlides/notesSlide24.xml"/><Relationship Id="rId1" Type="http://schemas.openxmlformats.org/officeDocument/2006/relationships/slideLayout" Target="../slideLayouts/slideLayout214.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9.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43.jpeg"/><Relationship Id="rId7" Type="http://schemas.openxmlformats.org/officeDocument/2006/relationships/diagramColors" Target="../diagrams/colors2.xml"/><Relationship Id="rId2" Type="http://schemas.openxmlformats.org/officeDocument/2006/relationships/notesSlide" Target="../notesSlides/notesSlide25.xml"/><Relationship Id="rId1" Type="http://schemas.openxmlformats.org/officeDocument/2006/relationships/slideLayout" Target="../slideLayouts/slideLayout214.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4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6.xml"/></Relationships>
</file>

<file path=ppt/slides/_rels/slide4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8.xml"/><Relationship Id="rId1" Type="http://schemas.openxmlformats.org/officeDocument/2006/relationships/slideLayout" Target="../slideLayouts/slideLayout511.xml"/></Relationships>
</file>

<file path=ppt/slides/_rels/slide4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xml"/><Relationship Id="rId1" Type="http://schemas.openxmlformats.org/officeDocument/2006/relationships/slideLayout" Target="../slideLayouts/slideLayout511.xml"/><Relationship Id="rId4" Type="http://schemas.openxmlformats.org/officeDocument/2006/relationships/image" Target="../media/image46.jpe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2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2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1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1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1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75.xml"/></Relationships>
</file>

<file path=ppt/slides/_rels/slide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35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75.xml"/></Relationships>
</file>

<file path=ppt/slides/_rels/slide5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7.xml"/><Relationship Id="rId1" Type="http://schemas.openxmlformats.org/officeDocument/2006/relationships/slideLayout" Target="../slideLayouts/slideLayout231.xml"/></Relationships>
</file>

<file path=ppt/slides/_rels/slide5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8.xml"/><Relationship Id="rId1" Type="http://schemas.openxmlformats.org/officeDocument/2006/relationships/slideLayout" Target="../slideLayouts/slideLayout23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53.xml"/></Relationships>
</file>

<file path=ppt/slides/_rels/slide5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2" Type="http://schemas.openxmlformats.org/officeDocument/2006/relationships/image" Target="../media/image48.png"/><Relationship Id="rId1" Type="http://schemas.openxmlformats.org/officeDocument/2006/relationships/slideLayout" Target="../slideLayouts/slideLayout2.xml"/><Relationship Id="rId4" Type="http://schemas.openxmlformats.org/officeDocument/2006/relationships/image" Target="../media/image49.jpeg"/></Relationships>
</file>

<file path=ppt/slides/_rels/slide5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373.xml"/></Relationships>
</file>

<file path=ppt/slides/_rels/slide6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37.xml"/></Relationships>
</file>

<file path=ppt/slides/_rels/slide6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37.xml"/></Relationships>
</file>

<file path=ppt/slides/_rels/slide64.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31.xml"/></Relationships>
</file>

<file path=ppt/slides/_rels/slide65.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612.xml"/></Relationships>
</file>

<file path=ppt/slides/_rels/slide6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emf"/><Relationship Id="rId1" Type="http://schemas.openxmlformats.org/officeDocument/2006/relationships/slideLayout" Target="../slideLayouts/slideLayout612.xml"/></Relationships>
</file>

<file path=ppt/slides/_rels/slide6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emf"/><Relationship Id="rId1" Type="http://schemas.openxmlformats.org/officeDocument/2006/relationships/slideLayout" Target="../slideLayouts/slideLayout37.xml"/></Relationships>
</file>

<file path=ppt/slides/_rels/slide68.xml.rels><?xml version="1.0" encoding="UTF-8" standalone="yes"?>
<Relationships xmlns="http://schemas.openxmlformats.org/package/2006/relationships"><Relationship Id="rId3" Type="http://schemas.openxmlformats.org/officeDocument/2006/relationships/image" Target="../media/image56.jpeg"/><Relationship Id="rId7" Type="http://schemas.openxmlformats.org/officeDocument/2006/relationships/image" Target="../media/image60.emf"/><Relationship Id="rId2" Type="http://schemas.openxmlformats.org/officeDocument/2006/relationships/notesSlide" Target="../notesSlides/notesSlide40.xml"/><Relationship Id="rId1" Type="http://schemas.openxmlformats.org/officeDocument/2006/relationships/slideLayout" Target="../slideLayouts/slideLayout47.xml"/><Relationship Id="rId6" Type="http://schemas.openxmlformats.org/officeDocument/2006/relationships/image" Target="../media/image59.emf"/><Relationship Id="rId5" Type="http://schemas.openxmlformats.org/officeDocument/2006/relationships/image" Target="../media/image58.emf"/><Relationship Id="rId4" Type="http://schemas.openxmlformats.org/officeDocument/2006/relationships/image" Target="../media/image57.emf"/></Relationships>
</file>

<file path=ppt/slides/_rels/slide69.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1.xml"/><Relationship Id="rId1" Type="http://schemas.openxmlformats.org/officeDocument/2006/relationships/slideLayout" Target="../slideLayouts/slideLayout409.xml"/><Relationship Id="rId6" Type="http://schemas.openxmlformats.org/officeDocument/2006/relationships/image" Target="../media/image59.emf"/><Relationship Id="rId5" Type="http://schemas.openxmlformats.org/officeDocument/2006/relationships/image" Target="../media/image58.emf"/><Relationship Id="rId4" Type="http://schemas.openxmlformats.org/officeDocument/2006/relationships/image" Target="../media/image57.emf"/></Relationships>
</file>

<file path=ppt/slides/_rels/slide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7.xml"/><Relationship Id="rId1" Type="http://schemas.openxmlformats.org/officeDocument/2006/relationships/slideLayout" Target="../slideLayouts/slideLayout356.xml"/><Relationship Id="rId5" Type="http://schemas.microsoft.com/office/2007/relationships/hdphoto" Target="../media/hdphoto1.wdp"/><Relationship Id="rId4" Type="http://schemas.openxmlformats.org/officeDocument/2006/relationships/image" Target="../media/image23.jpeg"/></Relationships>
</file>

<file path=ppt/slides/_rels/slide7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2.xml"/><Relationship Id="rId1" Type="http://schemas.openxmlformats.org/officeDocument/2006/relationships/slideLayout" Target="../slideLayouts/slideLayout567.xml"/></Relationships>
</file>

<file path=ppt/slides/_rels/slide71.xml.rels><?xml version="1.0" encoding="UTF-8" standalone="yes"?>
<Relationships xmlns="http://schemas.openxmlformats.org/package/2006/relationships"><Relationship Id="rId2" Type="http://schemas.openxmlformats.org/officeDocument/2006/relationships/image" Target="../media/image60.emf"/><Relationship Id="rId1" Type="http://schemas.openxmlformats.org/officeDocument/2006/relationships/slideLayout" Target="../slideLayouts/slideLayout32.xml"/></Relationships>
</file>

<file path=ppt/slides/_rels/slide72.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3.xml"/><Relationship Id="rId1" Type="http://schemas.openxmlformats.org/officeDocument/2006/relationships/slideLayout" Target="../slideLayouts/slideLayout150.xml"/><Relationship Id="rId4" Type="http://schemas.openxmlformats.org/officeDocument/2006/relationships/image" Target="../media/image63.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0.xml"/></Relationships>
</file>

<file path=ppt/slides/_rels/slide7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5.xml"/><Relationship Id="rId1" Type="http://schemas.openxmlformats.org/officeDocument/2006/relationships/slideLayout" Target="../slideLayouts/slideLayout150.xml"/><Relationship Id="rId4" Type="http://schemas.openxmlformats.org/officeDocument/2006/relationships/image" Target="../media/image63.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0.xml"/></Relationships>
</file>

<file path=ppt/slides/_rels/slide7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50.xml"/></Relationships>
</file>

<file path=ppt/slides/_rels/slide7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jpeg"/><Relationship Id="rId1" Type="http://schemas.openxmlformats.org/officeDocument/2006/relationships/slideLayout" Target="../slideLayouts/slideLayout188.xml"/><Relationship Id="rId4" Type="http://schemas.openxmlformats.org/officeDocument/2006/relationships/image" Target="../media/image66.jpeg"/></Relationships>
</file>

<file path=ppt/slides/_rels/slide7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8.xml"/><Relationship Id="rId1" Type="http://schemas.openxmlformats.org/officeDocument/2006/relationships/slideLayout" Target="../slideLayouts/slideLayout625.xml"/></Relationships>
</file>

<file path=ppt/slides/_rels/slide79.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9.xml"/><Relationship Id="rId1" Type="http://schemas.openxmlformats.org/officeDocument/2006/relationships/slideLayout" Target="../slideLayouts/slideLayout625.xml"/></Relationships>
</file>

<file path=ppt/slides/_rels/slide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356.xml"/><Relationship Id="rId4" Type="http://schemas.openxmlformats.org/officeDocument/2006/relationships/image" Target="../media/image24.jpeg"/></Relationships>
</file>

<file path=ppt/slides/_rels/slide8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0.xml"/><Relationship Id="rId1" Type="http://schemas.openxmlformats.org/officeDocument/2006/relationships/slideLayout" Target="../slideLayouts/slideLayout638.xml"/></Relationships>
</file>

<file path=ppt/slides/_rels/slide8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51.xml"/><Relationship Id="rId1" Type="http://schemas.openxmlformats.org/officeDocument/2006/relationships/slideLayout" Target="../slideLayouts/slideLayout638.xml"/></Relationships>
</file>

<file path=ppt/slides/_rels/slide8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2.xml"/><Relationship Id="rId1" Type="http://schemas.openxmlformats.org/officeDocument/2006/relationships/slideLayout" Target="../slideLayouts/slideLayout638.xml"/></Relationships>
</file>

<file path=ppt/slides/_rels/slide8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53.xml"/><Relationship Id="rId1" Type="http://schemas.openxmlformats.org/officeDocument/2006/relationships/slideLayout" Target="../slideLayouts/slideLayout638.xml"/></Relationships>
</file>

<file path=ppt/slides/_rels/slide8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54.xml"/><Relationship Id="rId1" Type="http://schemas.openxmlformats.org/officeDocument/2006/relationships/slideLayout" Target="../slideLayouts/slideLayout638.xml"/></Relationships>
</file>

<file path=ppt/slides/_rels/slide85.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55.xml"/><Relationship Id="rId1" Type="http://schemas.openxmlformats.org/officeDocument/2006/relationships/slideLayout" Target="../slideLayouts/slideLayout638.xml"/></Relationships>
</file>

<file path=ppt/slides/_rels/slide86.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88.xml"/></Relationships>
</file>

<file path=ppt/slides/_rels/slide87.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479.xml"/></Relationships>
</file>

<file path=ppt/slides/_rels/slide8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479.xml"/></Relationships>
</file>

<file path=ppt/slides/_rels/slide89.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468.xml"/></Relationships>
</file>

<file path=ppt/slides/_rels/slide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35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8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9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7.xml"/><Relationship Id="rId1" Type="http://schemas.openxmlformats.org/officeDocument/2006/relationships/slideLayout" Target="../slideLayouts/slideLayout343.xml"/></Relationships>
</file>

<file path=ppt/slides/_rels/slide9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8.xml"/><Relationship Id="rId1" Type="http://schemas.openxmlformats.org/officeDocument/2006/relationships/slideLayout" Target="../slideLayouts/slideLayout343.xml"/></Relationships>
</file>

<file path=ppt/slides/_rels/slide9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9.xml"/><Relationship Id="rId1" Type="http://schemas.openxmlformats.org/officeDocument/2006/relationships/slideLayout" Target="../slideLayouts/slideLayout343.xml"/><Relationship Id="rId5" Type="http://schemas.openxmlformats.org/officeDocument/2006/relationships/image" Target="../media/image30.png"/><Relationship Id="rId4" Type="http://schemas.openxmlformats.org/officeDocument/2006/relationships/image" Target="../media/image29.png"/></Relationships>
</file>

<file path=ppt/slides/_rels/slide9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60.xml"/><Relationship Id="rId1" Type="http://schemas.openxmlformats.org/officeDocument/2006/relationships/slideLayout" Target="../slideLayouts/slideLayout343.xml"/></Relationships>
</file>

<file path=ppt/slides/_rels/slide9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61.xml"/><Relationship Id="rId1" Type="http://schemas.openxmlformats.org/officeDocument/2006/relationships/slideLayout" Target="../slideLayouts/slideLayout343.xml"/></Relationships>
</file>

<file path=ppt/slides/_rels/slide9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62.xml"/><Relationship Id="rId1" Type="http://schemas.openxmlformats.org/officeDocument/2006/relationships/slideLayout" Target="../slideLayouts/slideLayout343.xml"/><Relationship Id="rId4" Type="http://schemas.openxmlformats.org/officeDocument/2006/relationships/image" Target="../media/image31.png"/></Relationships>
</file>

<file path=ppt/slides/_rels/slide9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63.xml"/><Relationship Id="rId1" Type="http://schemas.openxmlformats.org/officeDocument/2006/relationships/slideLayout" Target="../slideLayouts/slideLayout343.xml"/><Relationship Id="rId4" Type="http://schemas.openxmlformats.org/officeDocument/2006/relationships/image" Target="../media/image31.png"/></Relationships>
</file>

<file path=ppt/slides/_rels/slide9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4.xml"/><Relationship Id="rId1" Type="http://schemas.openxmlformats.org/officeDocument/2006/relationships/slideLayout" Target="../slideLayouts/slideLayout34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9144000" cy="1556792"/>
          </a:xfrm>
        </p:spPr>
        <p:txBody>
          <a:bodyPr lIns="92075" tIns="46038" rIns="92075" bIns="46038" anchor="ctr"/>
          <a:lstStyle/>
          <a:p>
            <a:pPr>
              <a:defRPr/>
            </a:pPr>
            <a:r>
              <a:rPr lang="ar-JO" sz="8000" kern="1200" dirty="0">
                <a:solidFill>
                  <a:srgbClr val="FFFFFF"/>
                </a:solidFill>
                <a:ea typeface="ＭＳ Ｐゴシック" charset="0"/>
              </a:rPr>
              <a:t>الملوك الثاني</a:t>
            </a:r>
            <a:endParaRPr lang="en-US" sz="8000" kern="1200" dirty="0">
              <a:solidFill>
                <a:srgbClr val="FFFFFF"/>
              </a:solidFill>
              <a:ea typeface="ＭＳ Ｐゴシック" charset="0"/>
            </a:endParaRPr>
          </a:p>
        </p:txBody>
      </p:sp>
      <p:sp>
        <p:nvSpPr>
          <p:cNvPr id="309253" name="Text Box 7"/>
          <p:cNvSpPr txBox="1">
            <a:spLocks noChangeArrowheads="1"/>
          </p:cNvSpPr>
          <p:nvPr/>
        </p:nvSpPr>
        <p:spPr bwMode="auto">
          <a:xfrm>
            <a:off x="0" y="5085184"/>
            <a:ext cx="2667000" cy="1200329"/>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600" b="1" dirty="0">
                <a:solidFill>
                  <a:srgbClr val="000000"/>
                </a:solidFill>
                <a:latin typeface="Arial" panose="020B0604020202020204" pitchFamily="34" charset="0"/>
                <a:cs typeface="Arial" panose="020B0604020202020204" pitchFamily="34" charset="0"/>
              </a:rPr>
              <a:t>سقوط             الممالك</a:t>
            </a:r>
            <a:endParaRPr lang="en-GB" sz="3600" b="1" dirty="0">
              <a:solidFill>
                <a:srgbClr val="000000"/>
              </a:solidFill>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186786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5236"/>
                                        </p:tgtEl>
                                        <p:attrNameLst>
                                          <p:attrName>style.visibility</p:attrName>
                                        </p:attrNameLst>
                                      </p:cBhvr>
                                      <p:to>
                                        <p:strVal val="visible"/>
                                      </p:to>
                                    </p:set>
                                    <p:anim calcmode="lin" valueType="num">
                                      <p:cBhvr additive="base">
                                        <p:cTn id="7" dur="500" fill="hold"/>
                                        <p:tgtEl>
                                          <p:spTgt spid="95236"/>
                                        </p:tgtEl>
                                        <p:attrNameLst>
                                          <p:attrName>ppt_x</p:attrName>
                                        </p:attrNameLst>
                                      </p:cBhvr>
                                      <p:tavLst>
                                        <p:tav tm="0">
                                          <p:val>
                                            <p:strVal val="#ppt_x"/>
                                          </p:val>
                                        </p:tav>
                                        <p:tav tm="100000">
                                          <p:val>
                                            <p:strVal val="#ppt_x"/>
                                          </p:val>
                                        </p:tav>
                                      </p:tavLst>
                                    </p:anim>
                                    <p:anim calcmode="lin" valueType="num">
                                      <p:cBhvr additive="base">
                                        <p:cTn id="8" dur="500" fill="hold"/>
                                        <p:tgtEl>
                                          <p:spTgt spid="952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6" grpId="0"/>
    </p:bldLst>
  </p:timing>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7921" name="Title 3"/>
          <p:cNvSpPr>
            <a:spLocks noGrp="1"/>
          </p:cNvSpPr>
          <p:nvPr>
            <p:ph type="title"/>
          </p:nvPr>
        </p:nvSpPr>
        <p:spPr/>
        <p:txBody>
          <a:bodyPr/>
          <a:lstStyle/>
          <a:p>
            <a:r>
              <a:rPr lang="en-US" dirty="0"/>
              <a:t>Book Chart Completed</a:t>
            </a:r>
          </a:p>
        </p:txBody>
      </p:sp>
      <p:graphicFrame>
        <p:nvGraphicFramePr>
          <p:cNvPr id="259113" name="Group 41"/>
          <p:cNvGraphicFramePr>
            <a:graphicFrameLocks noGrp="1"/>
          </p:cNvGraphicFramePr>
          <p:nvPr>
            <p:ph type="tbl" idx="1"/>
            <p:extLst>
              <p:ext uri="{D42A27DB-BD31-4B8C-83A1-F6EECF244321}">
                <p14:modId xmlns:p14="http://schemas.microsoft.com/office/powerpoint/2010/main" val="2999787059"/>
              </p:ext>
            </p:extLst>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سقوط الممالك</a:t>
                      </a:r>
                      <a:endParaRPr kumimoji="0" lang="en-GB"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أواخر المملكة المنقسمة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وخدمة أليشع</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و4 أشرار وأربعة صالحين على يهوذا</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ظهور ذروة شر هوشع في سقوط إسرائيل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18 - 21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و4 ملوك أشرار على يهوذا</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1- 24: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ظهور ذروة شر صدقيا في سقوط يهوذا وأورشليم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24: 17- 25: 30</a:t>
                      </a: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7958" name="Text Box 40"/>
          <p:cNvSpPr txBox="1">
            <a:spLocks noChangeArrowheads="1"/>
          </p:cNvSpPr>
          <p:nvPr/>
        </p:nvSpPr>
        <p:spPr bwMode="auto">
          <a:xfrm>
            <a:off x="8374063" y="79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
        <p:nvSpPr>
          <p:cNvPr id="2" name="TextBox 1"/>
          <p:cNvSpPr txBox="1"/>
          <p:nvPr/>
        </p:nvSpPr>
        <p:spPr>
          <a:xfrm rot="20768788">
            <a:off x="220579" y="70373"/>
            <a:ext cx="1075936" cy="523220"/>
          </a:xfrm>
          <a:prstGeom prst="rect">
            <a:avLst/>
          </a:prstGeom>
          <a:solidFill>
            <a:srgbClr val="800000"/>
          </a:solidFill>
        </p:spPr>
        <p:txBody>
          <a:bodyPr wrap="none" rtlCol="0">
            <a:spAutoFit/>
          </a:bodyPr>
          <a:lstStyle/>
          <a:p>
            <a:r>
              <a:rPr lang="ar-JO" sz="2800" b="1" dirty="0">
                <a:solidFill>
                  <a:srgbClr val="FFFFFF"/>
                </a:solidFill>
                <a:latin typeface="Arial" panose="020B0604020202020204" pitchFamily="34" charset="0"/>
                <a:cs typeface="Arial" panose="020B0604020202020204" pitchFamily="34" charset="0"/>
              </a:rPr>
              <a:t>2 ملوك</a:t>
            </a:r>
            <a:endParaRPr lang="en-US" sz="2800" b="1" dirty="0">
              <a:latin typeface="Arial" panose="020B0604020202020204" pitchFamily="34" charset="0"/>
            </a:endParaRPr>
          </a:p>
        </p:txBody>
      </p:sp>
    </p:spTree>
    <p:extLst>
      <p:ext uri="{BB962C8B-B14F-4D97-AF65-F5344CB8AC3E}">
        <p14:creationId xmlns:p14="http://schemas.microsoft.com/office/powerpoint/2010/main" val="1972448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خلفية 2 ملوك</a:t>
            </a:r>
            <a:endParaRPr lang="en-US" sz="5400" dirty="0">
              <a:effectLst>
                <a:glow rad="127000">
                  <a:schemeClr val="tx1"/>
                </a:glow>
              </a:effectLst>
              <a:ea typeface="ＭＳ Ｐゴシック" charset="0"/>
            </a:endParaRPr>
          </a:p>
        </p:txBody>
      </p:sp>
      <p:pic>
        <p:nvPicPr>
          <p:cNvPr id="20" name="Picture 19">
            <a:extLst>
              <a:ext uri="{FF2B5EF4-FFF2-40B4-BE49-F238E27FC236}">
                <a16:creationId xmlns:a16="http://schemas.microsoft.com/office/drawing/2014/main" id="{2C034955-3030-1CB0-92B7-B38E349DE009}"/>
              </a:ext>
            </a:extLst>
          </p:cNvPr>
          <p:cNvPicPr>
            <a:picLocks noChangeAspect="1"/>
          </p:cNvPicPr>
          <p:nvPr/>
        </p:nvPicPr>
        <p:blipFill>
          <a:blip r:embed="rId3"/>
          <a:stretch>
            <a:fillRect/>
          </a:stretch>
        </p:blipFill>
        <p:spPr>
          <a:xfrm>
            <a:off x="1619672" y="1012511"/>
            <a:ext cx="6336704" cy="5845489"/>
          </a:xfrm>
          <a:prstGeom prst="rect">
            <a:avLst/>
          </a:prstGeom>
        </p:spPr>
      </p:pic>
      <p:sp>
        <p:nvSpPr>
          <p:cNvPr id="2" name="Rectangle 1">
            <a:extLst>
              <a:ext uri="{FF2B5EF4-FFF2-40B4-BE49-F238E27FC236}">
                <a16:creationId xmlns:a16="http://schemas.microsoft.com/office/drawing/2014/main" id="{8AC4C465-9C9B-88CE-38E9-BA21C4323D93}"/>
              </a:ext>
            </a:extLst>
          </p:cNvPr>
          <p:cNvSpPr/>
          <p:nvPr/>
        </p:nvSpPr>
        <p:spPr bwMode="auto">
          <a:xfrm>
            <a:off x="1881336" y="3645024"/>
            <a:ext cx="5715000" cy="124758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82296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A241BED8-070A-56E4-58CA-43114BD7F3CE}"/>
              </a:ext>
            </a:extLst>
          </p:cNvPr>
          <p:cNvSpPr txBox="1">
            <a:spLocks noChangeArrowheads="1"/>
          </p:cNvSpPr>
          <p:nvPr/>
        </p:nvSpPr>
        <p:spPr bwMode="auto">
          <a:xfrm>
            <a:off x="0" y="3717032"/>
            <a:ext cx="9144000" cy="10921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8000" kern="0" dirty="0">
                <a:solidFill>
                  <a:srgbClr val="FFFF00"/>
                </a:solidFill>
                <a:effectLst/>
                <a:ea typeface="ＭＳ Ｐゴシック" charset="0"/>
              </a:rPr>
              <a:t>تحذير</a:t>
            </a:r>
            <a:endParaRPr lang="en-US" sz="5400" kern="0" dirty="0">
              <a:solidFill>
                <a:srgbClr val="FFFF00"/>
              </a:solidFill>
              <a:effectLst/>
              <a:ea typeface="ＭＳ Ｐゴシック" charset="0"/>
            </a:endParaRPr>
          </a:p>
        </p:txBody>
      </p:sp>
    </p:spTree>
    <p:extLst>
      <p:ext uri="{BB962C8B-B14F-4D97-AF65-F5344CB8AC3E}">
        <p14:creationId xmlns:p14="http://schemas.microsoft.com/office/powerpoint/2010/main" val="44885110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sz="2400">
              <a:solidFill>
                <a:srgbClr val="000000"/>
              </a:solidFill>
              <a:latin typeface="Times New Roman" charset="0"/>
            </a:endParaRPr>
          </a:p>
        </p:txBody>
      </p:sp>
      <p:sp>
        <p:nvSpPr>
          <p:cNvPr id="353282" name="Title 1"/>
          <p:cNvSpPr>
            <a:spLocks noGrp="1"/>
          </p:cNvSpPr>
          <p:nvPr>
            <p:ph type="title"/>
          </p:nvPr>
        </p:nvSpPr>
        <p:spPr>
          <a:xfrm>
            <a:off x="72008" y="115888"/>
            <a:ext cx="9071992" cy="792162"/>
          </a:xfrm>
        </p:spPr>
        <p:txBody>
          <a:bodyPr/>
          <a:lstStyle/>
          <a:p>
            <a:r>
              <a:rPr lang="ar-JO" sz="3600" dirty="0">
                <a:solidFill>
                  <a:schemeClr val="bg1"/>
                </a:solidFill>
                <a:ea typeface="ＭＳ Ｐゴシック" charset="0"/>
              </a:rPr>
              <a:t>تثنية 28 اللعنات                </a:t>
            </a:r>
            <a:r>
              <a:rPr lang="ar-JO" sz="3600" dirty="0">
                <a:solidFill>
                  <a:srgbClr val="000090"/>
                </a:solidFill>
                <a:ea typeface="ＭＳ Ｐゴシック" charset="0"/>
              </a:rPr>
              <a:t>تثنية 28 البركات</a:t>
            </a:r>
            <a:endParaRPr lang="en-US" sz="3600" dirty="0">
              <a:solidFill>
                <a:srgbClr val="FFFFFF"/>
              </a:solidFill>
              <a:ea typeface="ＭＳ Ｐゴシック"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مباركاً تكون في المدينة ومباركاً تكون في الحقل (3)</a:t>
            </a:r>
            <a:endParaRPr lang="en-US" sz="2000" b="1" dirty="0">
              <a:solidFill>
                <a:srgbClr val="000090"/>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مباركة تكون ثمرة بطنك وثمرة أرضك (4)</a:t>
            </a:r>
            <a:endParaRPr lang="en-US" sz="2000" b="1" dirty="0">
              <a:solidFill>
                <a:srgbClr val="000090"/>
              </a:solidFill>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مباركة تكون سلتك ومعجنك (5)</a:t>
            </a:r>
            <a:endParaRPr lang="en-US" sz="2000" b="1" dirty="0">
              <a:solidFill>
                <a:srgbClr val="000090"/>
              </a:solidFill>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مباركاً تكون في دخولك ومباركاً تكون في خروجك (6)</a:t>
            </a:r>
            <a:endParaRPr lang="en-US" sz="2000" b="1" dirty="0">
              <a:solidFill>
                <a:srgbClr val="000090"/>
              </a:solidFill>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في طريق واحدة يخرج أعدائك عليك وفي سبع طرق يهربون أمامك (7)</a:t>
            </a:r>
            <a:endParaRPr lang="en-US" sz="2000" b="1" dirty="0">
              <a:solidFill>
                <a:srgbClr val="000090"/>
              </a:solidFill>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تقرض أمماً كثيرة وأنت لا تقترض (12)</a:t>
            </a:r>
            <a:endParaRPr lang="en-US" sz="2000" b="1" dirty="0">
              <a:solidFill>
                <a:srgbClr val="000090"/>
              </a:solidFill>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ملعوناً تكون في المدينة وملعوناً تكون في الحقل (16)</a:t>
            </a:r>
            <a:endParaRPr lang="en-US" sz="2000" b="1" dirty="0">
              <a:solidFill>
                <a:srgbClr val="FFFFFF"/>
              </a:solidFill>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ملعونة تكون سلتك ومعجنك (17)</a:t>
            </a:r>
            <a:endParaRPr lang="en-US" sz="2000" b="1" dirty="0">
              <a:solidFill>
                <a:srgbClr val="FFFFFF"/>
              </a:solidFill>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ملعونة تكون ثمرة بطنك وثمرة أرضك (18)</a:t>
            </a:r>
            <a:endParaRPr lang="en-US" sz="2000" b="1" dirty="0">
              <a:solidFill>
                <a:srgbClr val="FFFFFF"/>
              </a:solidFill>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ملعوناً تكون في دخولك وملعوناً تكون في خروجك (19)</a:t>
            </a:r>
            <a:endParaRPr lang="en-US" sz="2000" b="1" dirty="0">
              <a:solidFill>
                <a:srgbClr val="FFFFFF"/>
              </a:solidFill>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في طريق واحدة تخرج على أعدائك وفي سبع طرق تهرب أمامهم (25)</a:t>
            </a:r>
            <a:endParaRPr lang="en-US" sz="2000" b="1" dirty="0">
              <a:solidFill>
                <a:srgbClr val="FFFFFF"/>
              </a:solidFill>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هو يقرضك وأنت لا تقرضه (44)</a:t>
            </a:r>
            <a:endParaRPr lang="en-US" sz="2000" b="1" dirty="0">
              <a:solidFill>
                <a:srgbClr val="FFFFFF"/>
              </a:solidFill>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sz="2400">
              <a:solidFill>
                <a:srgbClr val="000000"/>
              </a:solidFill>
              <a:latin typeface="Times New Roman"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154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220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sz="4000" b="1" dirty="0">
                <a:solidFill>
                  <a:srgbClr val="FFFFFF"/>
                </a:solidFill>
                <a:latin typeface="Traditional Arabic" panose="02020603050405020304" pitchFamily="18" charset="-78"/>
                <a:ea typeface="ＭＳ Ｐゴシック" charset="0"/>
                <a:cs typeface="Traditional Arabic" panose="02020603050405020304" pitchFamily="18" charset="-78"/>
              </a:rPr>
              <a:t>لعناتٌ نبويَّة</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لماذا</a:t>
            </a:r>
            <a:endParaRPr kumimoji="0" lang="en-US"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4" name="AutoShape 14"/>
          <p:cNvSpPr>
            <a:spLocks noChangeArrowheads="1"/>
          </p:cNvSpPr>
          <p:nvPr/>
        </p:nvSpPr>
        <p:spPr bwMode="auto">
          <a:xfrm>
            <a:off x="4214300" y="2909451"/>
            <a:ext cx="2568012" cy="3371136"/>
          </a:xfrm>
          <a:prstGeom prst="irregularSeal1">
            <a:avLst/>
          </a:prstGeom>
          <a:solidFill>
            <a:srgbClr val="990000"/>
          </a:solidFill>
          <a:ln w="57150" cap="sq" cmpd="sng">
            <a:solidFill>
              <a:srgbClr val="FFFFFF"/>
            </a:solidFill>
            <a:miter lim="800000"/>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السبي</a:t>
            </a:r>
            <a:endParaRPr kumimoji="0" lang="en-US" sz="18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AutoShape 16">
            <a:extLst>
              <a:ext uri="{FF2B5EF4-FFF2-40B4-BE49-F238E27FC236}">
                <a16:creationId xmlns:a16="http://schemas.microsoft.com/office/drawing/2014/main" id="{9EDB8680-898A-14FF-6C36-123A4B058444}"/>
              </a:ext>
            </a:extLst>
          </p:cNvPr>
          <p:cNvSpPr>
            <a:spLocks noChangeArrowheads="1"/>
          </p:cNvSpPr>
          <p:nvPr/>
        </p:nvSpPr>
        <p:spPr bwMode="auto">
          <a:xfrm>
            <a:off x="37662" y="3726519"/>
            <a:ext cx="3337813" cy="2208490"/>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26 و</a:t>
            </a:r>
            <a:br>
              <a:rPr kumimoji="0" lang="en-US"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تثنية 28</a:t>
            </a:r>
            <a:endParaRPr kumimoji="0" lang="en-US"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2"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t"/>
          <a:lstStyle/>
          <a:p>
            <a:pPr>
              <a:defRPr/>
            </a:pPr>
            <a:r>
              <a:rPr lang="ar-JO" sz="4000" dirty="0"/>
              <a:t>إن عدم الاستجابة لتحذيرات الله سيقيم الأعداء.</a:t>
            </a:r>
            <a:endParaRPr lang="en-US" sz="40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grpSp>
        <p:nvGrpSpPr>
          <p:cNvPr id="6" name="Group 5">
            <a:extLst>
              <a:ext uri="{FF2B5EF4-FFF2-40B4-BE49-F238E27FC236}">
                <a16:creationId xmlns:a16="http://schemas.microsoft.com/office/drawing/2014/main" id="{D6C930B4-D72A-784F-A8F3-10F204101989}"/>
              </a:ext>
            </a:extLst>
          </p:cNvPr>
          <p:cNvGrpSpPr/>
          <p:nvPr/>
        </p:nvGrpSpPr>
        <p:grpSpPr>
          <a:xfrm>
            <a:off x="5652120" y="4077072"/>
            <a:ext cx="3611894" cy="2924944"/>
            <a:chOff x="676463" y="3933056"/>
            <a:chExt cx="3611894" cy="2924944"/>
          </a:xfrm>
        </p:grpSpPr>
        <p:grpSp>
          <p:nvGrpSpPr>
            <p:cNvPr id="7" name="Group 6">
              <a:extLst>
                <a:ext uri="{FF2B5EF4-FFF2-40B4-BE49-F238E27FC236}">
                  <a16:creationId xmlns:a16="http://schemas.microsoft.com/office/drawing/2014/main" id="{9712228B-35E4-AE4D-BF0D-75A3661E0F29}"/>
                </a:ext>
              </a:extLst>
            </p:cNvPr>
            <p:cNvGrpSpPr/>
            <p:nvPr/>
          </p:nvGrpSpPr>
          <p:grpSpPr>
            <a:xfrm>
              <a:off x="1143000" y="3933056"/>
              <a:ext cx="2708920" cy="2924944"/>
              <a:chOff x="1143000" y="0"/>
              <a:chExt cx="6858000" cy="6858000"/>
            </a:xfrm>
          </p:grpSpPr>
          <p:pic>
            <p:nvPicPr>
              <p:cNvPr id="9" name="Picture 8">
                <a:extLst>
                  <a:ext uri="{FF2B5EF4-FFF2-40B4-BE49-F238E27FC236}">
                    <a16:creationId xmlns:a16="http://schemas.microsoft.com/office/drawing/2014/main" id="{45D88181-2C1F-7440-A023-67102B2A3566}"/>
                  </a:ext>
                </a:extLst>
              </p:cNvPr>
              <p:cNvPicPr>
                <a:picLocks noChangeAspect="1"/>
              </p:cNvPicPr>
              <p:nvPr/>
            </p:nvPicPr>
            <p:blipFill>
              <a:blip r:embed="rId4"/>
              <a:stretch>
                <a:fillRect/>
              </a:stretch>
            </p:blipFill>
            <p:spPr>
              <a:xfrm>
                <a:off x="1143000" y="0"/>
                <a:ext cx="6858000" cy="6858000"/>
              </a:xfrm>
              <a:prstGeom prst="rect">
                <a:avLst/>
              </a:prstGeom>
            </p:spPr>
          </p:pic>
          <p:sp>
            <p:nvSpPr>
              <p:cNvPr id="10" name="Rectangle 9">
                <a:extLst>
                  <a:ext uri="{FF2B5EF4-FFF2-40B4-BE49-F238E27FC236}">
                    <a16:creationId xmlns:a16="http://schemas.microsoft.com/office/drawing/2014/main" id="{3D3D1D67-DE5E-9743-8FF4-89AA21DE8D90}"/>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8" name="Rectangle 2">
              <a:extLst>
                <a:ext uri="{FF2B5EF4-FFF2-40B4-BE49-F238E27FC236}">
                  <a16:creationId xmlns:a16="http://schemas.microsoft.com/office/drawing/2014/main" id="{E024E890-435E-494F-90B6-969857B69764}"/>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865346177"/>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2"/>
          <p:cNvSpPr>
            <a:spLocks noChangeArrowheads="1"/>
          </p:cNvSpPr>
          <p:nvPr/>
        </p:nvSpPr>
        <p:spPr bwMode="auto">
          <a:xfrm>
            <a:off x="3130550" y="13906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6594"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595"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596" name="Rectangle 5"/>
          <p:cNvSpPr>
            <a:spLocks noChangeArrowheads="1"/>
          </p:cNvSpPr>
          <p:nvPr/>
        </p:nvSpPr>
        <p:spPr bwMode="auto">
          <a:xfrm>
            <a:off x="3059112" y="879475"/>
            <a:ext cx="1655763"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6659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59783"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66599"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00" name="Rectangle 10"/>
          <p:cNvSpPr>
            <a:spLocks noChangeArrowheads="1"/>
          </p:cNvSpPr>
          <p:nvPr/>
        </p:nvSpPr>
        <p:spPr bwMode="auto">
          <a:xfrm>
            <a:off x="3214678" y="1387475"/>
            <a:ext cx="3129313"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66601"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459788" name="Rectangle 12"/>
          <p:cNvSpPr>
            <a:spLocks noChangeArrowheads="1"/>
          </p:cNvSpPr>
          <p:nvPr/>
        </p:nvSpPr>
        <p:spPr bwMode="auto">
          <a:xfrm>
            <a:off x="3338513" y="4130675"/>
            <a:ext cx="272670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20-ي</a:t>
            </a:r>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20-ر</a:t>
            </a:r>
            <a:endParaRPr lang="en-US" sz="2800" b="1" dirty="0">
              <a:solidFill>
                <a:srgbClr val="790015"/>
              </a:solidFill>
              <a:latin typeface="Arial" panose="020B0604020202020204" pitchFamily="34" charset="0"/>
              <a:cs typeface="Arial" panose="020B0604020202020204" pitchFamily="34" charset="0"/>
            </a:endParaRPr>
          </a:p>
        </p:txBody>
      </p:sp>
      <p:sp>
        <p:nvSpPr>
          <p:cNvPr id="459790" name="Rectangle 14"/>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6604" name="Group 15"/>
          <p:cNvGrpSpPr>
            <a:grpSpLocks/>
          </p:cNvGrpSpPr>
          <p:nvPr/>
        </p:nvGrpSpPr>
        <p:grpSpPr bwMode="auto">
          <a:xfrm>
            <a:off x="901700" y="2603500"/>
            <a:ext cx="2201863" cy="1765300"/>
            <a:chOff x="568" y="1640"/>
            <a:chExt cx="1387" cy="1112"/>
          </a:xfrm>
        </p:grpSpPr>
        <p:grpSp>
          <p:nvGrpSpPr>
            <p:cNvPr id="366693" name="Group 16"/>
            <p:cNvGrpSpPr>
              <a:grpSpLocks/>
            </p:cNvGrpSpPr>
            <p:nvPr/>
          </p:nvGrpSpPr>
          <p:grpSpPr bwMode="auto">
            <a:xfrm>
              <a:off x="568" y="1640"/>
              <a:ext cx="1249" cy="1112"/>
              <a:chOff x="568" y="1640"/>
              <a:chExt cx="1249" cy="1112"/>
            </a:xfrm>
          </p:grpSpPr>
          <p:sp>
            <p:nvSpPr>
              <p:cNvPr id="459793" name="Oval 17"/>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6696" name="Freeform 18"/>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366697" name="Freeform 19"/>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grpSp>
        <p:sp>
          <p:nvSpPr>
            <p:cNvPr id="459796" name="Rectangle 20"/>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grpSp>
      <p:sp>
        <p:nvSpPr>
          <p:cNvPr id="366605" name="Rectangle 21"/>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66606" name="Rectangle 22"/>
          <p:cNvSpPr>
            <a:spLocks noChangeArrowheads="1"/>
          </p:cNvSpPr>
          <p:nvPr/>
        </p:nvSpPr>
        <p:spPr bwMode="auto">
          <a:xfrm>
            <a:off x="3143250" y="2746375"/>
            <a:ext cx="26754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66607"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08"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09"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0"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1"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2"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3"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4"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5"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6"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7"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18"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19"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20"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59819" name="Rectangle 43"/>
          <p:cNvSpPr>
            <a:spLocks noChangeArrowheads="1"/>
          </p:cNvSpPr>
          <p:nvPr/>
        </p:nvSpPr>
        <p:spPr bwMode="auto">
          <a:xfrm>
            <a:off x="3173413" y="1781175"/>
            <a:ext cx="3077765"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SPLIT &gt;&gt;&gt;&gt;</a:t>
            </a:r>
          </a:p>
        </p:txBody>
      </p:sp>
      <p:sp>
        <p:nvSpPr>
          <p:cNvPr id="366622" name="Line 44"/>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23" name="Line 47"/>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59824" name="Rectangle 48"/>
          <p:cNvSpPr>
            <a:spLocks noChangeArrowheads="1"/>
          </p:cNvSpPr>
          <p:nvPr/>
        </p:nvSpPr>
        <p:spPr bwMode="auto">
          <a:xfrm>
            <a:off x="3198812" y="3635375"/>
            <a:ext cx="2944823"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الأنبياء</a:t>
            </a:r>
            <a:endPar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4" name="Group 194"/>
          <p:cNvGrpSpPr>
            <a:grpSpLocks/>
          </p:cNvGrpSpPr>
          <p:nvPr/>
        </p:nvGrpSpPr>
        <p:grpSpPr bwMode="auto">
          <a:xfrm>
            <a:off x="1254125" y="4618042"/>
            <a:ext cx="6692900" cy="469900"/>
            <a:chOff x="790" y="2909"/>
            <a:chExt cx="4216" cy="296"/>
          </a:xfrm>
        </p:grpSpPr>
        <p:sp>
          <p:nvSpPr>
            <p:cNvPr id="459825" name="Rectangle 49"/>
            <p:cNvSpPr>
              <a:spLocks noChangeArrowheads="1"/>
            </p:cNvSpPr>
            <p:nvPr/>
          </p:nvSpPr>
          <p:spPr bwMode="auto">
            <a:xfrm>
              <a:off x="790" y="2916"/>
              <a:ext cx="1887"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الشمال : يربعام</a:t>
              </a:r>
              <a:endParaRPr lang="en-US" sz="2800" b="1" dirty="0">
                <a:solidFill>
                  <a:srgbClr val="A8001C"/>
                </a:solidFill>
                <a:latin typeface="Arial" panose="020B0604020202020204" pitchFamily="34" charset="0"/>
                <a:cs typeface="Arial" panose="020B0604020202020204" pitchFamily="34" charset="0"/>
              </a:endParaRPr>
            </a:p>
          </p:txBody>
        </p:sp>
        <p:sp>
          <p:nvSpPr>
            <p:cNvPr id="459826" name="Rectangle 50"/>
            <p:cNvSpPr>
              <a:spLocks noChangeArrowheads="1"/>
            </p:cNvSpPr>
            <p:nvPr/>
          </p:nvSpPr>
          <p:spPr bwMode="auto">
            <a:xfrm>
              <a:off x="3119" y="2909"/>
              <a:ext cx="1887"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الجنوب : رحبعام</a:t>
              </a:r>
              <a:endParaRPr lang="en-US" sz="2800" b="1" dirty="0">
                <a:solidFill>
                  <a:srgbClr val="A8001C"/>
                </a:solidFill>
                <a:latin typeface="Arial" panose="020B0604020202020204" pitchFamily="34" charset="0"/>
                <a:cs typeface="Arial" panose="020B0604020202020204" pitchFamily="34" charset="0"/>
              </a:endParaRPr>
            </a:p>
          </p:txBody>
        </p:sp>
      </p:grpSp>
      <p:grpSp>
        <p:nvGrpSpPr>
          <p:cNvPr id="5" name="Group 195"/>
          <p:cNvGrpSpPr>
            <a:grpSpLocks/>
          </p:cNvGrpSpPr>
          <p:nvPr/>
        </p:nvGrpSpPr>
        <p:grpSpPr bwMode="auto">
          <a:xfrm>
            <a:off x="820738" y="5365756"/>
            <a:ext cx="8118475" cy="458788"/>
            <a:chOff x="517" y="3380"/>
            <a:chExt cx="5114" cy="289"/>
          </a:xfrm>
        </p:grpSpPr>
        <p:sp>
          <p:nvSpPr>
            <p:cNvPr id="459827" name="Rectangle 51"/>
            <p:cNvSpPr>
              <a:spLocks noChangeArrowheads="1"/>
            </p:cNvSpPr>
            <p:nvPr/>
          </p:nvSpPr>
          <p:spPr bwMode="auto">
            <a:xfrm>
              <a:off x="517" y="3380"/>
              <a:ext cx="2012"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لا ملوك صالحين</a:t>
              </a:r>
              <a:endParaRPr lang="en-US" sz="2800" b="1" dirty="0">
                <a:solidFill>
                  <a:srgbClr val="A8001C"/>
                </a:solidFill>
                <a:latin typeface="Arial" panose="020B0604020202020204" pitchFamily="34" charset="0"/>
                <a:cs typeface="Arial" panose="020B0604020202020204" pitchFamily="34" charset="0"/>
              </a:endParaRPr>
            </a:p>
          </p:txBody>
        </p:sp>
        <p:sp>
          <p:nvSpPr>
            <p:cNvPr id="459828" name="Rectangle 52"/>
            <p:cNvSpPr>
              <a:spLocks noChangeArrowheads="1"/>
            </p:cNvSpPr>
            <p:nvPr/>
          </p:nvSpPr>
          <p:spPr bwMode="auto">
            <a:xfrm>
              <a:off x="3356" y="3380"/>
              <a:ext cx="2275"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بعض الملوك صالحين</a:t>
              </a:r>
              <a:endParaRPr lang="en-US" sz="2800" b="1" dirty="0">
                <a:solidFill>
                  <a:srgbClr val="A8001C"/>
                </a:solidFill>
                <a:latin typeface="Arial" panose="020B0604020202020204" pitchFamily="34" charset="0"/>
                <a:cs typeface="Arial" panose="020B0604020202020204" pitchFamily="34" charset="0"/>
              </a:endParaRPr>
            </a:p>
          </p:txBody>
        </p:sp>
      </p:grpSp>
      <p:grpSp>
        <p:nvGrpSpPr>
          <p:cNvPr id="366627" name="Group 133"/>
          <p:cNvGrpSpPr>
            <a:grpSpLocks/>
          </p:cNvGrpSpPr>
          <p:nvPr/>
        </p:nvGrpSpPr>
        <p:grpSpPr bwMode="auto">
          <a:xfrm>
            <a:off x="8018463" y="3436938"/>
            <a:ext cx="981075" cy="1843087"/>
            <a:chOff x="5051" y="2165"/>
            <a:chExt cx="618" cy="1161"/>
          </a:xfrm>
        </p:grpSpPr>
        <p:grpSp>
          <p:nvGrpSpPr>
            <p:cNvPr id="366670" name="Group 134"/>
            <p:cNvGrpSpPr>
              <a:grpSpLocks/>
            </p:cNvGrpSpPr>
            <p:nvPr/>
          </p:nvGrpSpPr>
          <p:grpSpPr bwMode="auto">
            <a:xfrm>
              <a:off x="5051" y="2165"/>
              <a:ext cx="618" cy="1161"/>
              <a:chOff x="5051" y="2165"/>
              <a:chExt cx="618" cy="1161"/>
            </a:xfrm>
          </p:grpSpPr>
          <p:sp>
            <p:nvSpPr>
              <p:cNvPr id="366672" name="Freeform 13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66673" name="AutoShape 13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74" name="Rectangle 13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75" name="Line 13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76" name="Rectangle 13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77" name="Rectangle 14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78" name="Line 14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79" name="Line 14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0" name="Line 14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1" name="Line 14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2" name="Line 14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3" name="Line 14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4" name="Line 14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5" name="Line 14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6" name="Line 14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7" name="Line 15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8" name="Rectangle 151"/>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66671" name="Rectangle 152"/>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59929" name="Rectangle 153"/>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6629" name="Rectangle 155"/>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59934" name="Rectangle 158"/>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66631" name="Rectangle 159"/>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sp>
        <p:nvSpPr>
          <p:cNvPr id="366632" name="Text Box 16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366633" name="Text Box 161"/>
          <p:cNvSpPr txBox="1">
            <a:spLocks noChangeArrowheads="1"/>
          </p:cNvSpPr>
          <p:nvPr/>
        </p:nvSpPr>
        <p:spPr bwMode="auto">
          <a:xfrm>
            <a:off x="8602663" y="648176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2</a:t>
            </a:r>
            <a:endParaRPr lang="en-US" sz="1600" b="1" dirty="0">
              <a:solidFill>
                <a:srgbClr val="FFA27C"/>
              </a:solidFill>
              <a:latin typeface="Arial" panose="020B0604020202020204" pitchFamily="34" charset="0"/>
              <a:cs typeface="Arial" panose="020B0604020202020204" pitchFamily="34" charset="0"/>
            </a:endParaRPr>
          </a:p>
        </p:txBody>
      </p:sp>
      <p:grpSp>
        <p:nvGrpSpPr>
          <p:cNvPr id="366634" name="Group 162"/>
          <p:cNvGrpSpPr>
            <a:grpSpLocks/>
          </p:cNvGrpSpPr>
          <p:nvPr/>
        </p:nvGrpSpPr>
        <p:grpSpPr bwMode="auto">
          <a:xfrm>
            <a:off x="8061325" y="4151318"/>
            <a:ext cx="931863" cy="379413"/>
            <a:chOff x="5078" y="2615"/>
            <a:chExt cx="587" cy="239"/>
          </a:xfrm>
        </p:grpSpPr>
        <p:sp>
          <p:nvSpPr>
            <p:cNvPr id="366667" name="Rectangle 163"/>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66668" name="Rectangle 164"/>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6669" name="Rectangle 165"/>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59942" name="Rectangle 166"/>
          <p:cNvSpPr>
            <a:spLocks noChangeArrowheads="1"/>
          </p:cNvSpPr>
          <p:nvPr/>
        </p:nvSpPr>
        <p:spPr bwMode="auto">
          <a:xfrm>
            <a:off x="8120710"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46</a:t>
            </a:r>
          </a:p>
        </p:txBody>
      </p:sp>
      <p:sp>
        <p:nvSpPr>
          <p:cNvPr id="366636" name="Text Box 16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59945" name="Rectangle 169"/>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2 صم 7 : 4 - 16</a:t>
            </a:r>
            <a:endParaRPr lang="en-US" sz="2800" b="1" dirty="0">
              <a:solidFill>
                <a:srgbClr val="FFFFFF"/>
              </a:solidFill>
              <a:latin typeface="Arial" panose="020B0604020202020204" pitchFamily="34" charset="0"/>
              <a:cs typeface="Arial" panose="020B0604020202020204" pitchFamily="34" charset="0"/>
            </a:endParaRPr>
          </a:p>
          <a:p>
            <a:pPr eaLnBrk="0" hangingPunct="0">
              <a:defRPr/>
            </a:pPr>
            <a:r>
              <a:rPr lang="ar-JO" sz="2800" b="1" dirty="0">
                <a:solidFill>
                  <a:srgbClr val="FFFFFF"/>
                </a:solidFill>
                <a:latin typeface="Arial" panose="020B0604020202020204" pitchFamily="34" charset="0"/>
                <a:cs typeface="Arial" panose="020B0604020202020204" pitchFamily="34" charset="0"/>
              </a:rPr>
              <a:t>1 أخ 17 : 3 - 15</a:t>
            </a:r>
            <a:endParaRPr lang="en-US" sz="2800" b="1" dirty="0">
              <a:solidFill>
                <a:srgbClr val="FFFFFF"/>
              </a:solidFill>
              <a:latin typeface="Arial" panose="020B0604020202020204" pitchFamily="34" charset="0"/>
              <a:cs typeface="Arial" panose="020B0604020202020204" pitchFamily="34" charset="0"/>
            </a:endParaRPr>
          </a:p>
        </p:txBody>
      </p:sp>
      <p:sp>
        <p:nvSpPr>
          <p:cNvPr id="459978" name="Oval 202"/>
          <p:cNvSpPr>
            <a:spLocks noChangeArrowheads="1"/>
          </p:cNvSpPr>
          <p:nvPr/>
        </p:nvSpPr>
        <p:spPr bwMode="auto">
          <a:xfrm>
            <a:off x="3205163" y="4116388"/>
            <a:ext cx="3001962" cy="569912"/>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6639" name="Group 106"/>
          <p:cNvGrpSpPr>
            <a:grpSpLocks/>
          </p:cNvGrpSpPr>
          <p:nvPr/>
        </p:nvGrpSpPr>
        <p:grpSpPr bwMode="auto">
          <a:xfrm>
            <a:off x="519113" y="117475"/>
            <a:ext cx="854075" cy="1720850"/>
            <a:chOff x="519113" y="312738"/>
            <a:chExt cx="854075" cy="1910769"/>
          </a:xfrm>
        </p:grpSpPr>
        <p:sp>
          <p:nvSpPr>
            <p:cNvPr id="108" name="Rectangle 10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10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grpSp>
        <p:nvGrpSpPr>
          <p:cNvPr id="366640" name="Group 113"/>
          <p:cNvGrpSpPr>
            <a:grpSpLocks/>
          </p:cNvGrpSpPr>
          <p:nvPr/>
        </p:nvGrpSpPr>
        <p:grpSpPr bwMode="auto">
          <a:xfrm>
            <a:off x="6083300" y="1136650"/>
            <a:ext cx="1289050" cy="1435100"/>
            <a:chOff x="1084" y="711"/>
            <a:chExt cx="2950" cy="2769"/>
          </a:xfrm>
        </p:grpSpPr>
        <p:grpSp>
          <p:nvGrpSpPr>
            <p:cNvPr id="366655" name="Group 114"/>
            <p:cNvGrpSpPr>
              <a:grpSpLocks/>
            </p:cNvGrpSpPr>
            <p:nvPr/>
          </p:nvGrpSpPr>
          <p:grpSpPr bwMode="auto">
            <a:xfrm>
              <a:off x="1084" y="711"/>
              <a:ext cx="2950" cy="2769"/>
              <a:chOff x="2707" y="548"/>
              <a:chExt cx="2950" cy="2769"/>
            </a:xfrm>
          </p:grpSpPr>
          <p:grpSp>
            <p:nvGrpSpPr>
              <p:cNvPr id="366661" name="Group 115"/>
              <p:cNvGrpSpPr>
                <a:grpSpLocks/>
              </p:cNvGrpSpPr>
              <p:nvPr/>
            </p:nvGrpSpPr>
            <p:grpSpPr bwMode="auto">
              <a:xfrm>
                <a:off x="3180" y="1046"/>
                <a:ext cx="2105" cy="1421"/>
                <a:chOff x="578" y="2316"/>
                <a:chExt cx="2105" cy="1421"/>
              </a:xfrm>
            </p:grpSpPr>
            <p:sp>
              <p:nvSpPr>
                <p:cNvPr id="36666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6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6666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6656"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7"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8"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9"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60"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366641" name="Group 113"/>
          <p:cNvGrpSpPr>
            <a:grpSpLocks/>
          </p:cNvGrpSpPr>
          <p:nvPr/>
        </p:nvGrpSpPr>
        <p:grpSpPr bwMode="auto">
          <a:xfrm>
            <a:off x="6083300" y="3154363"/>
            <a:ext cx="1289050" cy="1435100"/>
            <a:chOff x="1084" y="711"/>
            <a:chExt cx="2950" cy="2769"/>
          </a:xfrm>
        </p:grpSpPr>
        <p:grpSp>
          <p:nvGrpSpPr>
            <p:cNvPr id="366645" name="Group 114"/>
            <p:cNvGrpSpPr>
              <a:grpSpLocks/>
            </p:cNvGrpSpPr>
            <p:nvPr/>
          </p:nvGrpSpPr>
          <p:grpSpPr bwMode="auto">
            <a:xfrm>
              <a:off x="1084" y="711"/>
              <a:ext cx="2950" cy="2769"/>
              <a:chOff x="2707" y="548"/>
              <a:chExt cx="2950" cy="2769"/>
            </a:xfrm>
          </p:grpSpPr>
          <p:grpSp>
            <p:nvGrpSpPr>
              <p:cNvPr id="366651" name="Group 115"/>
              <p:cNvGrpSpPr>
                <a:grpSpLocks/>
              </p:cNvGrpSpPr>
              <p:nvPr/>
            </p:nvGrpSpPr>
            <p:grpSpPr bwMode="auto">
              <a:xfrm>
                <a:off x="3180" y="1046"/>
                <a:ext cx="2105" cy="1421"/>
                <a:chOff x="578" y="2316"/>
                <a:chExt cx="2105" cy="1421"/>
              </a:xfrm>
            </p:grpSpPr>
            <p:sp>
              <p:nvSpPr>
                <p:cNvPr id="36665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6665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6646"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47"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48"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49"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0"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127" name="Text Box 95"/>
          <p:cNvSpPr txBox="1">
            <a:spLocks noChangeArrowheads="1"/>
          </p:cNvSpPr>
          <p:nvPr/>
        </p:nvSpPr>
        <p:spPr bwMode="auto">
          <a:xfrm>
            <a:off x="6248400" y="1376363"/>
            <a:ext cx="2895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b="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128" name="Text Box 95"/>
          <p:cNvSpPr txBox="1">
            <a:spLocks noChangeArrowheads="1"/>
          </p:cNvSpPr>
          <p:nvPr/>
        </p:nvSpPr>
        <p:spPr bwMode="auto">
          <a:xfrm>
            <a:off x="6273800" y="3406775"/>
            <a:ext cx="1798662" cy="1323439"/>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charset="0"/>
                <a:cs typeface="Arial" panose="020B0604020202020204" pitchFamily="34" charset="0"/>
              </a:rPr>
              <a:t>العهد الجديد</a:t>
            </a:r>
            <a:endParaRPr lang="en-US" sz="40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2014538" y="0"/>
            <a:ext cx="3616325" cy="393700"/>
          </a:xfrm>
          <a:prstGeom prst="rect">
            <a:avLst/>
          </a:prstGeom>
        </p:spPr>
        <p:txBody>
          <a:bodyPr/>
          <a:lstStyle/>
          <a:p>
            <a:pPr>
              <a:defRPr/>
            </a:pPr>
            <a:r>
              <a:rPr lang="ar-JO" sz="1600" b="1" kern="1200" dirty="0">
                <a:solidFill>
                  <a:srgbClr val="FFFFFF"/>
                </a:solidFill>
                <a:effectLst/>
                <a:latin typeface="Arial" panose="020B0604020202020204" pitchFamily="34" charset="0"/>
                <a:ea typeface="ＭＳ Ｐゴシック"/>
                <a:cs typeface="Arial" panose="020B0604020202020204" pitchFamily="34" charset="0"/>
              </a:rPr>
              <a:t>1 ملوك 12 إلى 2 ملوك 24</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459788"/>
                                        </p:tgtEl>
                                        <p:attrNameLst>
                                          <p:attrName>style.visibility</p:attrName>
                                        </p:attrNameLst>
                                      </p:cBhvr>
                                      <p:to>
                                        <p:strVal val="visible"/>
                                      </p:to>
                                    </p:set>
                                    <p:anim calcmode="lin" valueType="num">
                                      <p:cBhvr>
                                        <p:cTn id="7" dur="500" fill="hold"/>
                                        <p:tgtEl>
                                          <p:spTgt spid="459788"/>
                                        </p:tgtEl>
                                        <p:attrNameLst>
                                          <p:attrName>ppt_x</p:attrName>
                                        </p:attrNameLst>
                                      </p:cBhvr>
                                      <p:tavLst>
                                        <p:tav tm="0">
                                          <p:val>
                                            <p:strVal val="#ppt_x-#ppt_w/2"/>
                                          </p:val>
                                        </p:tav>
                                        <p:tav tm="100000">
                                          <p:val>
                                            <p:strVal val="#ppt_x"/>
                                          </p:val>
                                        </p:tav>
                                      </p:tavLst>
                                    </p:anim>
                                    <p:anim calcmode="lin" valueType="num">
                                      <p:cBhvr>
                                        <p:cTn id="8" dur="500" fill="hold"/>
                                        <p:tgtEl>
                                          <p:spTgt spid="459788"/>
                                        </p:tgtEl>
                                        <p:attrNameLst>
                                          <p:attrName>ppt_y</p:attrName>
                                        </p:attrNameLst>
                                      </p:cBhvr>
                                      <p:tavLst>
                                        <p:tav tm="0">
                                          <p:val>
                                            <p:strVal val="#ppt_y"/>
                                          </p:val>
                                        </p:tav>
                                        <p:tav tm="100000">
                                          <p:val>
                                            <p:strVal val="#ppt_y"/>
                                          </p:val>
                                        </p:tav>
                                      </p:tavLst>
                                    </p:anim>
                                    <p:anim calcmode="lin" valueType="num">
                                      <p:cBhvr>
                                        <p:cTn id="9" dur="500" fill="hold"/>
                                        <p:tgtEl>
                                          <p:spTgt spid="459788"/>
                                        </p:tgtEl>
                                        <p:attrNameLst>
                                          <p:attrName>ppt_w</p:attrName>
                                        </p:attrNameLst>
                                      </p:cBhvr>
                                      <p:tavLst>
                                        <p:tav tm="0">
                                          <p:val>
                                            <p:fltVal val="0"/>
                                          </p:val>
                                        </p:tav>
                                        <p:tav tm="100000">
                                          <p:val>
                                            <p:strVal val="#ppt_w"/>
                                          </p:val>
                                        </p:tav>
                                      </p:tavLst>
                                    </p:anim>
                                    <p:anim calcmode="lin" valueType="num">
                                      <p:cBhvr>
                                        <p:cTn id="10" dur="500" fill="hold"/>
                                        <p:tgtEl>
                                          <p:spTgt spid="459788"/>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459978"/>
                                        </p:tgtEl>
                                        <p:attrNameLst>
                                          <p:attrName>style.visibility</p:attrName>
                                        </p:attrNameLst>
                                      </p:cBhvr>
                                      <p:to>
                                        <p:strVal val="visible"/>
                                      </p:to>
                                    </p:set>
                                    <p:animEffect transition="in" filter="fade">
                                      <p:cBhvr>
                                        <p:cTn id="14" dur="500"/>
                                        <p:tgtEl>
                                          <p:spTgt spid="459978"/>
                                        </p:tgtEl>
                                      </p:cBhvr>
                                    </p:animEffect>
                                  </p:childTnLst>
                                </p:cTn>
                              </p:par>
                            </p:childTnLst>
                          </p:cTn>
                        </p:par>
                        <p:par>
                          <p:cTn id="15" fill="hold" nodeType="afterGroup">
                            <p:stCondLst>
                              <p:cond delay="1000"/>
                            </p:stCondLst>
                            <p:childTnLst>
                              <p:par>
                                <p:cTn id="16" presetID="23" presetClass="entr" presetSubtype="272"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strVal val="2/3*#ppt_w"/>
                                          </p:val>
                                        </p:tav>
                                        <p:tav tm="100000">
                                          <p:val>
                                            <p:strVal val="#ppt_w"/>
                                          </p:val>
                                        </p:tav>
                                      </p:tavLst>
                                    </p:anim>
                                    <p:anim calcmode="lin" valueType="num">
                                      <p:cBhvr>
                                        <p:cTn id="19" dur="500" fill="hold"/>
                                        <p:tgtEl>
                                          <p:spTgt spid="4"/>
                                        </p:tgtEl>
                                        <p:attrNameLst>
                                          <p:attrName>ppt_h</p:attrName>
                                        </p:attrNameLst>
                                      </p:cBhvr>
                                      <p:tavLst>
                                        <p:tav tm="0">
                                          <p:val>
                                            <p:strVal val="2/3*#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272"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strVal val="2/3*#ppt_w"/>
                                          </p:val>
                                        </p:tav>
                                        <p:tav tm="100000">
                                          <p:val>
                                            <p:strVal val="#ppt_w"/>
                                          </p:val>
                                        </p:tav>
                                      </p:tavLst>
                                    </p:anim>
                                    <p:anim calcmode="lin" valueType="num">
                                      <p:cBhvr>
                                        <p:cTn id="25" dur="500" fill="hold"/>
                                        <p:tgtEl>
                                          <p:spTgt spid="5"/>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788" grpId="0" autoUpdateAnimBg="0"/>
      <p:bldP spid="459978"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ffectLst/>
                <a:ea typeface="ＭＳ Ｐゴシック" charset="0"/>
              </a:rPr>
              <a:t>دعونا ندرس   النص الكتابي</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5400" b="1" dirty="0">
                <a:solidFill>
                  <a:srgbClr val="000000"/>
                </a:solidFill>
                <a:latin typeface="Arial" panose="020B0604020202020204" pitchFamily="34" charset="0"/>
                <a:ea typeface="ＭＳ Ｐゴシック" charset="0"/>
                <a:cs typeface="Arial" panose="020B0604020202020204" pitchFamily="34" charset="0"/>
              </a:rPr>
              <a:t>الكتاب المقدس:</a:t>
            </a:r>
          </a:p>
          <a:p>
            <a:pPr defTabSz="457200">
              <a:defRPr/>
            </a:pPr>
            <a:r>
              <a:rPr lang="ar-JO" sz="5400" b="1" dirty="0">
                <a:solidFill>
                  <a:srgbClr val="000000"/>
                </a:solidFill>
                <a:latin typeface="Arial" panose="020B0604020202020204" pitchFamily="34" charset="0"/>
                <a:ea typeface="ＭＳ Ｐゴシック" charset="0"/>
                <a:cs typeface="Arial" panose="020B0604020202020204" pitchFamily="34" charset="0"/>
              </a:rPr>
              <a:t>سفراً سفراً</a:t>
            </a:r>
            <a:endParaRPr lang="en-US" sz="54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902082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التاريخ</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الأسفار</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الملوك</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شاول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داود</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سليمان-أخزيا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أخزيا-صدقيا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التواريخ</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1043</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1011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97</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931</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852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852</a:t>
            </a:r>
            <a:r>
              <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722</a:t>
            </a:r>
            <a:r>
              <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586</a:t>
            </a:r>
            <a:r>
              <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560</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538</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المملكة</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متحدة</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متحدة</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باقية</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عائدة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صموئيل</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صموئيل</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الملوك</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الملوك</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a:t>
              </a:r>
              <a:b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a:t>
            </a:r>
            <a:br>
              <a:rPr kumimoji="0" lang="en-US"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a:t>
              </a:r>
              <a:b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a:t>
              </a:r>
              <a:b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جيروم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03485814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pic>
        <p:nvPicPr>
          <p:cNvPr id="273410" name="Picture 6" descr="BD04976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إنقسام</a:t>
            </a:r>
            <a:endPar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endParaRP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219</a:t>
            </a:r>
            <a:endParaRPr lang="en-US" sz="2400" b="1" dirty="0">
              <a:solidFill>
                <a:srgbClr val="FFFFFF"/>
              </a:solidFill>
              <a:latin typeface="Arial" panose="020B0604020202020204" pitchFamily="34" charset="0"/>
              <a:cs typeface="Arial" panose="020B0604020202020204" pitchFamily="34" charset="0"/>
            </a:endParaRPr>
          </a:p>
        </p:txBody>
      </p:sp>
      <p:sp>
        <p:nvSpPr>
          <p:cNvPr id="273413" name="Rectangle 12"/>
          <p:cNvSpPr>
            <a:spLocks noGrp="1" noChangeArrowheads="1"/>
          </p:cNvSpPr>
          <p:nvPr>
            <p:ph type="title" idx="4294967295"/>
          </p:nvPr>
        </p:nvSpPr>
        <p:spPr>
          <a:xfrm>
            <a:off x="1043608" y="152400"/>
            <a:ext cx="6840760" cy="8382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الكلمة المفتاحية في 1 ملوك</a:t>
            </a:r>
            <a:endParaRPr lang="en-US" dirty="0">
              <a:solidFill>
                <a:srgbClr val="FFFFFF"/>
              </a:solidFill>
              <a:ea typeface="ＭＳ Ｐゴシック" charset="0"/>
            </a:endParaRP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a:spcBef>
                <a:spcPct val="50000"/>
              </a:spcBef>
            </a:pPr>
            <a:endParaRPr lang="en-US" sz="2800">
              <a:solidFill>
                <a:srgbClr val="000000"/>
              </a:solidFill>
              <a:latin typeface="Times New Roman" charset="0"/>
            </a:endParaRPr>
          </a:p>
        </p:txBody>
      </p:sp>
    </p:spTree>
    <p:extLst>
      <p:ext uri="{BB962C8B-B14F-4D97-AF65-F5344CB8AC3E}">
        <p14:creationId xmlns:p14="http://schemas.microsoft.com/office/powerpoint/2010/main" val="31233305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49162"/>
                                        </p:tgtEl>
                                        <p:attrNameLst>
                                          <p:attrName>style.visibility</p:attrName>
                                        </p:attrNameLst>
                                      </p:cBhvr>
                                      <p:to>
                                        <p:strVal val="visible"/>
                                      </p:to>
                                    </p:set>
                                    <p:anim calcmode="lin" valueType="num">
                                      <p:cBhvr>
                                        <p:cTn id="7" dur="500" fill="hold"/>
                                        <p:tgtEl>
                                          <p:spTgt spid="49162"/>
                                        </p:tgtEl>
                                        <p:attrNameLst>
                                          <p:attrName>ppt_w</p:attrName>
                                        </p:attrNameLst>
                                      </p:cBhvr>
                                      <p:tavLst>
                                        <p:tav tm="0">
                                          <p:val>
                                            <p:strVal val="4*#ppt_w"/>
                                          </p:val>
                                        </p:tav>
                                        <p:tav tm="100000">
                                          <p:val>
                                            <p:strVal val="#ppt_w"/>
                                          </p:val>
                                        </p:tav>
                                      </p:tavLst>
                                    </p:anim>
                                    <p:anim calcmode="lin" valueType="num">
                                      <p:cBhvr>
                                        <p:cTn id="8" dur="500" fill="hold"/>
                                        <p:tgtEl>
                                          <p:spTgt spid="4916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62"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pic>
        <p:nvPicPr>
          <p:cNvPr id="273410" name="Picture 6" descr="BD04976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إنقسام</a:t>
            </a:r>
            <a:endPar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endParaRP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219</a:t>
            </a:r>
            <a:endParaRPr lang="en-US" sz="2400" b="1" dirty="0">
              <a:solidFill>
                <a:srgbClr val="FFFFFF"/>
              </a:solidFill>
              <a:latin typeface="Arial" panose="020B0604020202020204" pitchFamily="34" charset="0"/>
              <a:cs typeface="Arial" panose="020B0604020202020204" pitchFamily="34" charset="0"/>
            </a:endParaRPr>
          </a:p>
        </p:txBody>
      </p:sp>
      <p:sp>
        <p:nvSpPr>
          <p:cNvPr id="273413" name="Rectangle 12"/>
          <p:cNvSpPr>
            <a:spLocks noGrp="1" noChangeArrowheads="1"/>
          </p:cNvSpPr>
          <p:nvPr>
            <p:ph type="title" idx="4294967295"/>
          </p:nvPr>
        </p:nvSpPr>
        <p:spPr>
          <a:xfrm>
            <a:off x="1043608" y="152400"/>
            <a:ext cx="6840760" cy="838200"/>
          </a:xfrm>
          <a:solidFill>
            <a:srgbClr val="800000"/>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الكلمة المفتاحية في 2 ملوك</a:t>
            </a:r>
            <a:endParaRPr lang="en-US" dirty="0">
              <a:solidFill>
                <a:srgbClr val="FFFFFF"/>
              </a:solidFill>
              <a:ea typeface="ＭＳ Ｐゴシック" charset="0"/>
            </a:endParaRP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a:spcBef>
                <a:spcPct val="50000"/>
              </a:spcBef>
            </a:pPr>
            <a:endParaRPr lang="en-US" sz="2800">
              <a:solidFill>
                <a:srgbClr val="000000"/>
              </a:solidFill>
              <a:latin typeface="Times New Roman" charset="0"/>
            </a:endParaRPr>
          </a:p>
        </p:txBody>
      </p:sp>
      <p:sp>
        <p:nvSpPr>
          <p:cNvPr id="2" name="Rectangle 1"/>
          <p:cNvSpPr/>
          <p:nvPr/>
        </p:nvSpPr>
        <p:spPr>
          <a:xfrm>
            <a:off x="5696409" y="5517232"/>
            <a:ext cx="2876119" cy="1015663"/>
          </a:xfrm>
          <a:prstGeom prst="rect">
            <a:avLst/>
          </a:prstGeom>
          <a:solidFill>
            <a:srgbClr val="FFFFFF"/>
          </a:solidFill>
        </p:spPr>
        <p:txBody>
          <a:bodyPr wrap="square" lIns="91440" tIns="45720" rIns="91440" bIns="45720">
            <a:spAutoFit/>
          </a:bodyPr>
          <a:lstStyle/>
          <a:p>
            <a:pPr algn="ctr"/>
            <a:r>
              <a:rPr lang="ar-JO" sz="6000" b="1" cap="all" dirty="0">
                <a:ln w="9000" cmpd="sng">
                  <a:solidFill>
                    <a:srgbClr val="000000">
                      <a:shade val="50000"/>
                      <a:satMod val="120000"/>
                    </a:srgbClr>
                  </a:solidFill>
                  <a:prstDash val="solid"/>
                </a:ln>
                <a:gradFill>
                  <a:gsLst>
                    <a:gs pos="0">
                      <a:srgbClr val="000000">
                        <a:shade val="20000"/>
                        <a:satMod val="245000"/>
                      </a:srgbClr>
                    </a:gs>
                    <a:gs pos="43000">
                      <a:srgbClr val="000000">
                        <a:satMod val="255000"/>
                      </a:srgbClr>
                    </a:gs>
                    <a:gs pos="48000">
                      <a:srgbClr val="000000">
                        <a:shade val="85000"/>
                        <a:satMod val="255000"/>
                      </a:srgbClr>
                    </a:gs>
                    <a:gs pos="100000">
                      <a:srgbClr val="000000">
                        <a:shade val="20000"/>
                        <a:satMod val="245000"/>
                      </a:srgbClr>
                    </a:gs>
                  </a:gsLst>
                  <a:lin ang="5400000"/>
                </a:gradFill>
                <a:effectLst>
                  <a:reflection blurRad="12700" stA="28000" endPos="45000" dist="1000" dir="5400000" sy="-100000" algn="bl" rotWithShape="0"/>
                </a:effectLst>
                <a:latin typeface="Arial" panose="020B0604020202020204" pitchFamily="34" charset="0"/>
              </a:rPr>
              <a:t>سقوط</a:t>
            </a:r>
            <a:endParaRPr lang="en-US" sz="6000" b="1" cap="all" dirty="0">
              <a:ln w="9000" cmpd="sng">
                <a:solidFill>
                  <a:srgbClr val="000000">
                    <a:shade val="50000"/>
                    <a:satMod val="120000"/>
                  </a:srgbClr>
                </a:solidFill>
                <a:prstDash val="solid"/>
              </a:ln>
              <a:gradFill>
                <a:gsLst>
                  <a:gs pos="0">
                    <a:srgbClr val="000000">
                      <a:shade val="20000"/>
                      <a:satMod val="245000"/>
                    </a:srgbClr>
                  </a:gs>
                  <a:gs pos="43000">
                    <a:srgbClr val="000000">
                      <a:satMod val="255000"/>
                    </a:srgbClr>
                  </a:gs>
                  <a:gs pos="48000">
                    <a:srgbClr val="000000">
                      <a:shade val="85000"/>
                      <a:satMod val="255000"/>
                    </a:srgbClr>
                  </a:gs>
                  <a:gs pos="100000">
                    <a:srgbClr val="000000">
                      <a:shade val="20000"/>
                      <a:satMod val="245000"/>
                    </a:srgbClr>
                  </a:gs>
                </a:gsLst>
                <a:lin ang="5400000"/>
              </a:gradFill>
              <a:effectLst>
                <a:reflection blurRad="12700" stA="28000" endPos="45000" dist="1000" dir="5400000" sy="-100000" algn="bl" rotWithShape="0"/>
              </a:effectLst>
              <a:latin typeface="Arial" panose="020B0604020202020204" pitchFamily="34" charset="0"/>
            </a:endParaRPr>
          </a:p>
        </p:txBody>
      </p:sp>
      <p:sp>
        <p:nvSpPr>
          <p:cNvPr id="9" name="Text Box 6"/>
          <p:cNvSpPr txBox="1">
            <a:spLocks noChangeArrowheads="1"/>
          </p:cNvSpPr>
          <p:nvPr/>
        </p:nvSpPr>
        <p:spPr bwMode="auto">
          <a:xfrm>
            <a:off x="4644008" y="3212976"/>
            <a:ext cx="4039344" cy="923330"/>
          </a:xfrm>
          <a:prstGeom prst="rect">
            <a:avLst/>
          </a:prstGeom>
          <a:noFill/>
          <a:ln w="9525">
            <a:noFill/>
            <a:miter lim="800000"/>
            <a:headEnd/>
            <a:tailEnd/>
          </a:ln>
          <a:effectLst/>
        </p:spPr>
        <p:txBody>
          <a:bodyPr wrap="square">
            <a:spAutoFit/>
          </a:bodyPr>
          <a:lstStyle/>
          <a:p>
            <a:pPr algn="r">
              <a:defRPr/>
            </a:pPr>
            <a:r>
              <a:rPr lang="ar-JO"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يهوذا</a:t>
            </a:r>
            <a:endParaRPr lang="en-US"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10" name="Text Box 7"/>
          <p:cNvSpPr txBox="1">
            <a:spLocks noChangeArrowheads="1"/>
          </p:cNvSpPr>
          <p:nvPr/>
        </p:nvSpPr>
        <p:spPr bwMode="auto">
          <a:xfrm>
            <a:off x="4932040" y="2060848"/>
            <a:ext cx="2692896" cy="923330"/>
          </a:xfrm>
          <a:prstGeom prst="rect">
            <a:avLst/>
          </a:prstGeom>
          <a:noFill/>
          <a:ln w="9525">
            <a:noFill/>
            <a:miter lim="800000"/>
            <a:headEnd/>
            <a:tailEnd/>
          </a:ln>
          <a:effectLst/>
        </p:spPr>
        <p:txBody>
          <a:bodyPr wrap="square">
            <a:spAutoFit/>
          </a:bodyPr>
          <a:lstStyle/>
          <a:p>
            <a:pPr algn="r">
              <a:defRPr/>
            </a:pPr>
            <a:r>
              <a:rPr lang="ar-JO"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إسرائيل</a:t>
            </a:r>
            <a:endParaRPr lang="en-US"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3" name="Down Arrow 2"/>
          <p:cNvSpPr/>
          <p:nvPr/>
        </p:nvSpPr>
        <p:spPr bwMode="auto">
          <a:xfrm>
            <a:off x="5652120" y="2924944"/>
            <a:ext cx="1080120" cy="2700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a:spcBef>
                <a:spcPct val="50000"/>
              </a:spcBef>
            </a:pPr>
            <a:endParaRPr lang="en-US" sz="2800">
              <a:solidFill>
                <a:srgbClr val="000000"/>
              </a:solidFill>
              <a:latin typeface="Times New Roman" pitchFamily="-112" charset="0"/>
            </a:endParaRPr>
          </a:p>
        </p:txBody>
      </p:sp>
      <p:sp>
        <p:nvSpPr>
          <p:cNvPr id="12" name="Down Arrow 11"/>
          <p:cNvSpPr/>
          <p:nvPr/>
        </p:nvSpPr>
        <p:spPr bwMode="auto">
          <a:xfrm>
            <a:off x="7092280" y="4040944"/>
            <a:ext cx="1080120" cy="1584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a:spcBef>
                <a:spcPct val="50000"/>
              </a:spcBef>
            </a:pPr>
            <a:endParaRPr lang="en-US" sz="2800">
              <a:solidFill>
                <a:srgbClr val="000000"/>
              </a:solidFill>
              <a:latin typeface="Times New Roman" pitchFamily="-112" charset="0"/>
            </a:endParaRPr>
          </a:p>
        </p:txBody>
      </p:sp>
    </p:spTree>
    <p:extLst>
      <p:ext uri="{BB962C8B-B14F-4D97-AF65-F5344CB8AC3E}">
        <p14:creationId xmlns:p14="http://schemas.microsoft.com/office/powerpoint/2010/main" val="178483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strips(downLeft)">
                                      <p:cBhvr>
                                        <p:cTn id="12" dur="500"/>
                                        <p:tgtEl>
                                          <p:spTgt spid="10">
                                            <p:txEl>
                                              <p:pRg st="0" end="0"/>
                                            </p:txEl>
                                          </p:spTgt>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strips(downLeft)">
                                      <p:cBhvr>
                                        <p:cTn id="21" dur="500"/>
                                        <p:tgtEl>
                                          <p:spTgt spid="9"/>
                                        </p:tgtEl>
                                      </p:cBhvr>
                                    </p:animEffect>
                                  </p:childTnLst>
                                </p:cTn>
                              </p:par>
                            </p:childTnLst>
                          </p:cTn>
                        </p:par>
                        <p:par>
                          <p:cTn id="22" fill="hold">
                            <p:stCondLst>
                              <p:cond delay="500"/>
                            </p:stCondLst>
                            <p:childTnLst>
                              <p:par>
                                <p:cTn id="23" presetID="22" presetClass="entr" presetSubtype="1"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10" grpId="0" build="allAtOnce"/>
      <p:bldP spid="3" grpId="0" animBg="1"/>
      <p:bldP spid="1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1289" y="3567133"/>
            <a:ext cx="6103487" cy="3269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8650" indent="-628650" algn="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سوف نرى :</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marL="742950" indent="-742950" algn="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1. ما الذي يحذرنا </a:t>
            </a:r>
            <a:r>
              <a:rPr lang="ar-JO" sz="40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الله</a:t>
            </a: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 منه و </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marL="628650" indent="-628650" algn="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2. ماذا يجب أن نفعل بخصوصه .</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a:extLst>
              <a:ext uri="{FF2B5EF4-FFF2-40B4-BE49-F238E27FC236}">
                <a16:creationId xmlns:a16="http://schemas.microsoft.com/office/drawing/2014/main" id="{30ADF921-E1D1-C14A-AAD4-B724C85BC7A7}"/>
              </a:ext>
            </a:extLst>
          </p:cNvPr>
          <p:cNvGrpSpPr/>
          <p:nvPr/>
        </p:nvGrpSpPr>
        <p:grpSpPr>
          <a:xfrm>
            <a:off x="5652120" y="4077072"/>
            <a:ext cx="3611894" cy="2924944"/>
            <a:chOff x="676463" y="3933056"/>
            <a:chExt cx="3611894" cy="2924944"/>
          </a:xfrm>
        </p:grpSpPr>
        <p:grpSp>
          <p:nvGrpSpPr>
            <p:cNvPr id="6" name="Group 5">
              <a:extLst>
                <a:ext uri="{FF2B5EF4-FFF2-40B4-BE49-F238E27FC236}">
                  <a16:creationId xmlns:a16="http://schemas.microsoft.com/office/drawing/2014/main" id="{C65F07B5-E4DA-A541-98D0-ECB9AE8AB06B}"/>
                </a:ext>
              </a:extLst>
            </p:cNvPr>
            <p:cNvGrpSpPr/>
            <p:nvPr/>
          </p:nvGrpSpPr>
          <p:grpSpPr>
            <a:xfrm>
              <a:off x="1143000" y="3933056"/>
              <a:ext cx="2708920" cy="2924944"/>
              <a:chOff x="1143000" y="0"/>
              <a:chExt cx="6858000" cy="6858000"/>
            </a:xfrm>
          </p:grpSpPr>
          <p:pic>
            <p:nvPicPr>
              <p:cNvPr id="8" name="Picture 7">
                <a:extLst>
                  <a:ext uri="{FF2B5EF4-FFF2-40B4-BE49-F238E27FC236}">
                    <a16:creationId xmlns:a16="http://schemas.microsoft.com/office/drawing/2014/main" id="{1FA74DD5-6923-BE48-8E56-5A30231CF5C9}"/>
                  </a:ext>
                </a:extLst>
              </p:cNvPr>
              <p:cNvPicPr>
                <a:picLocks noChangeAspect="1"/>
              </p:cNvPicPr>
              <p:nvPr/>
            </p:nvPicPr>
            <p:blipFill>
              <a:blip r:embed="rId3"/>
              <a:stretch>
                <a:fillRect/>
              </a:stretch>
            </p:blipFill>
            <p:spPr>
              <a:xfrm>
                <a:off x="1143000" y="0"/>
                <a:ext cx="6858000" cy="6858000"/>
              </a:xfrm>
              <a:prstGeom prst="rect">
                <a:avLst/>
              </a:prstGeom>
            </p:spPr>
          </p:pic>
          <p:sp>
            <p:nvSpPr>
              <p:cNvPr id="9" name="Rectangle 8">
                <a:extLst>
                  <a:ext uri="{FF2B5EF4-FFF2-40B4-BE49-F238E27FC236}">
                    <a16:creationId xmlns:a16="http://schemas.microsoft.com/office/drawing/2014/main" id="{A2DBCF63-7C1E-CC44-95D4-731D6EC2FC02}"/>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7" name="Rectangle 2">
              <a:extLst>
                <a:ext uri="{FF2B5EF4-FFF2-40B4-BE49-F238E27FC236}">
                  <a16:creationId xmlns:a16="http://schemas.microsoft.com/office/drawing/2014/main" id="{F32D7C04-0E07-AF40-9E19-2C871711E665}"/>
                </a:ext>
              </a:extLst>
            </p:cNvPr>
            <p:cNvSpPr txBox="1">
              <a:spLocks noChangeArrowheads="1"/>
            </p:cNvSpPr>
            <p:nvPr/>
          </p:nvSpPr>
          <p:spPr bwMode="auto">
            <a:xfrm>
              <a:off x="676463" y="5333120"/>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0079412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1800" b="1" dirty="0">
                <a:solidFill>
                  <a:schemeClr val="bg1"/>
                </a:solidFill>
                <a:latin typeface="Arial" panose="020B0604020202020204" pitchFamily="34" charset="0"/>
                <a:cs typeface="Arial" panose="020B0604020202020204" pitchFamily="34" charset="0"/>
              </a:rPr>
              <a:t> باري هدلستون</a:t>
            </a:r>
            <a:r>
              <a:rPr lang="en-US" sz="1800" b="1" dirty="0">
                <a:solidFill>
                  <a:schemeClr val="bg1"/>
                </a:solidFill>
                <a:latin typeface="Arial" panose="020B0604020202020204" pitchFamily="34" charset="0"/>
                <a:cs typeface="Arial" panose="020B0604020202020204" pitchFamily="34" charset="0"/>
              </a:rPr>
              <a:t>, The Acrostic Summarized Bible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29 Genealogy of Jesus Christ</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30 Opposition of King Herod</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31 Spirit</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descent upon Jesus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32 Power over Satan</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temptations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33 Expounding Sermon on Mount</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34 Lessons on proper priorities</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35 Outline for personal relationships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36 Faith of the centurion</a:t>
            </a:r>
          </a:p>
        </p:txBody>
      </p:sp>
      <p:sp>
        <p:nvSpPr>
          <p:cNvPr id="4" name="TextBox 4"/>
          <p:cNvSpPr txBox="1">
            <a:spLocks noChangeArrowheads="1"/>
          </p:cNvSpPr>
          <p:nvPr/>
        </p:nvSpPr>
        <p:spPr bwMode="auto">
          <a:xfrm>
            <a:off x="9217866" y="2027651"/>
            <a:ext cx="2700337"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37 Matthew</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call from Jesus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38 Apostles sent to preach</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39 Testimony about John</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message</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40 True Messiah called demonic</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41 Hidden message of parables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42 Execution of the Baptist</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43 Wisdom is answering Pharisees</a:t>
            </a:r>
          </a:p>
        </p:txBody>
      </p:sp>
      <p:sp>
        <p:nvSpPr>
          <p:cNvPr id="5" name="TextBox 5"/>
          <p:cNvSpPr txBox="1">
            <a:spLocks noChangeArrowheads="1"/>
          </p:cNvSpPr>
          <p:nvPr/>
        </p:nvSpPr>
        <p:spPr bwMode="auto">
          <a:xfrm>
            <a:off x="9217866" y="3657996"/>
            <a:ext cx="2663751"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44 Keys of the kingdom</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45 Impact of Jesus</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 transfiguration</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46 Need for true forgiveness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47 Grounds for divorce clarified</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48 Opportunities in the vineyard</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49 Fig tree is cursed</a:t>
            </a:r>
          </a:p>
        </p:txBody>
      </p:sp>
      <p:sp>
        <p:nvSpPr>
          <p:cNvPr id="6" name="TextBox 6"/>
          <p:cNvSpPr txBox="1">
            <a:spLocks noChangeArrowheads="1"/>
          </p:cNvSpPr>
          <p:nvPr/>
        </p:nvSpPr>
        <p:spPr bwMode="auto">
          <a:xfrm>
            <a:off x="9217866" y="5288340"/>
            <a:ext cx="2952329"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50 Taxes paid to Caesar</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51 Hypocrisy denounced by </a:t>
            </a:r>
            <a:r>
              <a:rPr lang="ru-RU"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woes</a:t>
            </a:r>
            <a:r>
              <a:rPr lang="ru-RU" sz="1200" b="1" dirty="0">
                <a:solidFill>
                  <a:prstClr val="black"/>
                </a:solidFill>
                <a:latin typeface="Arial" panose="020B0604020202020204" pitchFamily="34" charset="0"/>
                <a:cs typeface="Arial" panose="020B0604020202020204" pitchFamily="34" charset="0"/>
              </a:rPr>
              <a:t>"</a:t>
            </a: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52 Events of second coming</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53 Judgment of the nations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54 Events on Calvary</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eve</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55 Way of the cross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56 Savior</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 Inception of the world</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 Newlyweds placed in Eden</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 Temptation and man</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fall</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 Hatred and first murder</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 Entire genealogy of Adam</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6 Lessons on proper priorities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7 Outline for personal relationships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8 Faith of the centurion</a:t>
            </a:r>
          </a:p>
        </p:txBody>
      </p:sp>
      <p:sp>
        <p:nvSpPr>
          <p:cNvPr id="8" name="TextBox 4"/>
          <p:cNvSpPr txBox="1">
            <a:spLocks noChangeArrowheads="1"/>
          </p:cNvSpPr>
          <p:nvPr/>
        </p:nvSpPr>
        <p:spPr bwMode="auto">
          <a:xfrm>
            <a:off x="-3071607" y="2076837"/>
            <a:ext cx="2700337"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  9 Matthew</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call from Jesus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10 Apostles sent to preach</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11 Testimony about John</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message</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12 True Messiah called demonic</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13 Hidden message of parables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14 Execution of the Baptist</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15 Wisdom is answering Pharisees</a:t>
            </a:r>
          </a:p>
        </p:txBody>
      </p:sp>
      <p:sp>
        <p:nvSpPr>
          <p:cNvPr id="9" name="TextBox 5"/>
          <p:cNvSpPr txBox="1">
            <a:spLocks noChangeArrowheads="1"/>
          </p:cNvSpPr>
          <p:nvPr/>
        </p:nvSpPr>
        <p:spPr bwMode="auto">
          <a:xfrm>
            <a:off x="-3071607" y="3707182"/>
            <a:ext cx="2663751"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16 Keys of the kingdom</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17 Impact of Jesus</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 transfiguration</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18 Need for true forgiveness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19 Grounds for divorce clarified</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20 Opportunities in the vineyard</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21 Fig tree is cursed</a:t>
            </a:r>
          </a:p>
        </p:txBody>
      </p:sp>
      <p:sp>
        <p:nvSpPr>
          <p:cNvPr id="10" name="TextBox 6"/>
          <p:cNvSpPr txBox="1">
            <a:spLocks noChangeArrowheads="1"/>
          </p:cNvSpPr>
          <p:nvPr/>
        </p:nvSpPr>
        <p:spPr bwMode="auto">
          <a:xfrm>
            <a:off x="-3071607" y="5337526"/>
            <a:ext cx="2952329"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22 Taxes paid to Caesar</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23 Hypocrisy denounced by </a:t>
            </a:r>
            <a:r>
              <a:rPr lang="ru-RU"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woes</a:t>
            </a:r>
            <a:r>
              <a:rPr lang="ru-RU" sz="1200" b="1" dirty="0">
                <a:solidFill>
                  <a:prstClr val="black"/>
                </a:solidFill>
                <a:latin typeface="Arial" panose="020B0604020202020204" pitchFamily="34" charset="0"/>
                <a:cs typeface="Arial" panose="020B0604020202020204" pitchFamily="34" charset="0"/>
              </a:rPr>
              <a:t>"</a:t>
            </a: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24 Events of second coming</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25 Judgment of the nations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26 Events on Calvary</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eve</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27 Way of the cross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28 Savior</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resurrection and commission</a:t>
            </a:r>
          </a:p>
        </p:txBody>
      </p:sp>
      <p:sp>
        <p:nvSpPr>
          <p:cNvPr id="11" name="Rectangle 10"/>
          <p:cNvSpPr/>
          <p:nvPr/>
        </p:nvSpPr>
        <p:spPr>
          <a:xfrm>
            <a:off x="1314192" y="2263388"/>
            <a:ext cx="227948" cy="276999"/>
          </a:xfrm>
          <a:prstGeom prst="rect">
            <a:avLst/>
          </a:prstGeom>
        </p:spPr>
        <p:txBody>
          <a:bodyPr wrap="none">
            <a:spAutoFit/>
          </a:bodyPr>
          <a:lstStyle/>
          <a:p>
            <a:pPr defTabSz="457200" fontAlgn="auto">
              <a:spcBef>
                <a:spcPts val="0"/>
              </a:spcBef>
              <a:spcAft>
                <a:spcPts val="0"/>
              </a:spcAft>
            </a:pPr>
            <a:r>
              <a:rPr lang="en-US" sz="1200" b="1" dirty="0">
                <a:solidFill>
                  <a:prstClr val="black"/>
                </a:solidFill>
                <a:latin typeface="Arial" panose="020B0604020202020204" pitchFamily="34" charset="0"/>
                <a:ea typeface="+mn-ea"/>
                <a:cs typeface="Arial" panose="020B0604020202020204" pitchFamily="34" charset="0"/>
              </a:rPr>
              <a:t> </a:t>
            </a:r>
            <a:endParaRPr lang="en-US" b="1" dirty="0">
              <a:solidFill>
                <a:prstClr val="black"/>
              </a:solidFill>
              <a:latin typeface="Arial" panose="020B0604020202020204" pitchFamily="34" charset="0"/>
              <a:ea typeface="+mn-ea"/>
              <a:cs typeface="Arial" panose="020B0604020202020204" pitchFamily="34" charset="0"/>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a:r>
              <a:rPr lang="ar-JO" sz="4800" b="1" dirty="0">
                <a:solidFill>
                  <a:prstClr val="white"/>
                </a:solidFill>
                <a:latin typeface="Arial" panose="020B0604020202020204" pitchFamily="34" charset="0"/>
                <a:cs typeface="Arial" panose="020B0604020202020204" pitchFamily="34" charset="0"/>
              </a:rPr>
              <a:t>الملوك الثاني</a:t>
            </a:r>
            <a:endParaRPr lang="en-US" sz="4800" b="1" dirty="0">
              <a:solidFill>
                <a:prstClr val="white"/>
              </a:solidFill>
              <a:latin typeface="Arial" panose="020B0604020202020204" pitchFamily="34" charset="0"/>
              <a:cs typeface="Arial" panose="020B0604020202020204" pitchFamily="34" charset="0"/>
            </a:endParaRPr>
          </a:p>
        </p:txBody>
      </p:sp>
      <p:sp>
        <p:nvSpPr>
          <p:cNvPr id="14" name="Rectangle 13"/>
          <p:cNvSpPr/>
          <p:nvPr/>
        </p:nvSpPr>
        <p:spPr>
          <a:xfrm>
            <a:off x="690421" y="2540387"/>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b="1" dirty="0">
              <a:solidFill>
                <a:prstClr val="white"/>
              </a:solidFill>
              <a:latin typeface="Arial" panose="020B0604020202020204" pitchFamily="34" charset="0"/>
              <a:cs typeface="Arial" panose="020B0604020202020204" pitchFamily="34" charset="0"/>
            </a:endParaRPr>
          </a:p>
        </p:txBody>
      </p:sp>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830" t="12095" r="3613" b="10207"/>
          <a:stretch/>
        </p:blipFill>
        <p:spPr>
          <a:xfrm>
            <a:off x="-1" y="775422"/>
            <a:ext cx="9144001" cy="5605905"/>
          </a:xfrm>
          <a:prstGeom prst="rect">
            <a:avLst/>
          </a:prstGeom>
        </p:spPr>
      </p:pic>
      <p:sp>
        <p:nvSpPr>
          <p:cNvPr id="15" name="Rectangle 14"/>
          <p:cNvSpPr/>
          <p:nvPr/>
        </p:nvSpPr>
        <p:spPr>
          <a:xfrm>
            <a:off x="0" y="785794"/>
            <a:ext cx="2285984" cy="2286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r>
              <a:rPr lang="ar-JO" sz="1500" b="1" dirty="0">
                <a:solidFill>
                  <a:schemeClr val="tx1"/>
                </a:solidFill>
                <a:latin typeface="Arial" panose="020B0604020202020204" pitchFamily="34" charset="0"/>
                <a:cs typeface="Arial" panose="020B0604020202020204" pitchFamily="34" charset="0"/>
              </a:rPr>
              <a:t>1. دينونة الملك أخزيا</a:t>
            </a:r>
          </a:p>
          <a:p>
            <a:pPr algn="r"/>
            <a:r>
              <a:rPr lang="ar-JO" sz="1500" b="1" dirty="0">
                <a:solidFill>
                  <a:schemeClr val="tx1"/>
                </a:solidFill>
                <a:latin typeface="Arial" panose="020B0604020202020204" pitchFamily="34" charset="0"/>
                <a:cs typeface="Arial" panose="020B0604020202020204" pitchFamily="34" charset="0"/>
              </a:rPr>
              <a:t>2. أليشع المتدرب يستلم العباءة</a:t>
            </a:r>
          </a:p>
          <a:p>
            <a:pPr algn="r"/>
            <a:r>
              <a:rPr lang="ar-JO" sz="1500" b="1" dirty="0">
                <a:solidFill>
                  <a:schemeClr val="tx1"/>
                </a:solidFill>
                <a:latin typeface="Arial" panose="020B0604020202020204" pitchFamily="34" charset="0"/>
                <a:cs typeface="Arial" panose="020B0604020202020204" pitchFamily="34" charset="0"/>
              </a:rPr>
              <a:t>3. المملكة الشمالية تحتل مؤاب</a:t>
            </a:r>
          </a:p>
          <a:p>
            <a:pPr algn="r"/>
            <a:r>
              <a:rPr lang="ar-JO" sz="1500" b="1" dirty="0">
                <a:solidFill>
                  <a:schemeClr val="tx1"/>
                </a:solidFill>
                <a:latin typeface="Arial" panose="020B0604020202020204" pitchFamily="34" charset="0"/>
                <a:cs typeface="Arial" panose="020B0604020202020204" pitchFamily="34" charset="0"/>
              </a:rPr>
              <a:t>4. معجزات جيحزي وأليشع</a:t>
            </a:r>
          </a:p>
          <a:p>
            <a:pPr algn="r"/>
            <a:r>
              <a:rPr lang="ar-JO" sz="1500" b="1" dirty="0">
                <a:solidFill>
                  <a:schemeClr val="tx1"/>
                </a:solidFill>
                <a:latin typeface="Arial" panose="020B0604020202020204" pitchFamily="34" charset="0"/>
                <a:cs typeface="Arial" panose="020B0604020202020204" pitchFamily="34" charset="0"/>
              </a:rPr>
              <a:t>5. سبع غسلات تنقذ نعمان</a:t>
            </a:r>
          </a:p>
          <a:p>
            <a:pPr algn="r"/>
            <a:endParaRPr lang="ar-JO" sz="1500" b="1" dirty="0">
              <a:solidFill>
                <a:schemeClr val="tx1"/>
              </a:solidFill>
              <a:latin typeface="Arial" panose="020B0604020202020204" pitchFamily="34" charset="0"/>
              <a:cs typeface="Arial" panose="020B0604020202020204" pitchFamily="34" charset="0"/>
            </a:endParaRPr>
          </a:p>
          <a:p>
            <a:pPr algn="r"/>
            <a:r>
              <a:rPr lang="ar-JO" sz="1500" b="1" dirty="0">
                <a:solidFill>
                  <a:schemeClr val="tx1"/>
                </a:solidFill>
                <a:latin typeface="Arial" panose="020B0604020202020204" pitchFamily="34" charset="0"/>
                <a:cs typeface="Arial" panose="020B0604020202020204" pitchFamily="34" charset="0"/>
              </a:rPr>
              <a:t>6. جيش غير مرئي ولكن مستعد</a:t>
            </a:r>
          </a:p>
          <a:p>
            <a:pPr algn="r"/>
            <a:r>
              <a:rPr lang="ar-JO" sz="1500" b="1" dirty="0">
                <a:solidFill>
                  <a:schemeClr val="tx1"/>
                </a:solidFill>
                <a:latin typeface="Arial" panose="020B0604020202020204" pitchFamily="34" charset="0"/>
                <a:cs typeface="Arial" panose="020B0604020202020204" pitchFamily="34" charset="0"/>
              </a:rPr>
              <a:t>7. أخبار رحيل سوريا</a:t>
            </a:r>
          </a:p>
          <a:p>
            <a:pPr algn="r"/>
            <a:r>
              <a:rPr lang="ar-JO" sz="1500" b="1" dirty="0">
                <a:solidFill>
                  <a:schemeClr val="tx1"/>
                </a:solidFill>
                <a:latin typeface="Arial" panose="020B0604020202020204" pitchFamily="34" charset="0"/>
                <a:cs typeface="Arial" panose="020B0604020202020204" pitchFamily="34" charset="0"/>
              </a:rPr>
              <a:t>8. نبوات أليشع الرهيبة </a:t>
            </a:r>
          </a:p>
        </p:txBody>
      </p:sp>
      <p:sp>
        <p:nvSpPr>
          <p:cNvPr id="16" name="Rectangle 15"/>
          <p:cNvSpPr/>
          <p:nvPr/>
        </p:nvSpPr>
        <p:spPr>
          <a:xfrm>
            <a:off x="2357422" y="857232"/>
            <a:ext cx="2286016"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r>
              <a:rPr lang="ar-JO" sz="1500" b="1" dirty="0">
                <a:solidFill>
                  <a:schemeClr val="tx1"/>
                </a:solidFill>
                <a:latin typeface="Arial" panose="020B0604020202020204" pitchFamily="34" charset="0"/>
                <a:cs typeface="Arial" panose="020B0604020202020204" pitchFamily="34" charset="0"/>
              </a:rPr>
              <a:t>9. تعيين الملك ياهو </a:t>
            </a:r>
          </a:p>
          <a:p>
            <a:pPr algn="r"/>
            <a:r>
              <a:rPr lang="ar-JO" sz="1500" b="1" dirty="0">
                <a:solidFill>
                  <a:schemeClr val="tx1"/>
                </a:solidFill>
                <a:latin typeface="Arial" panose="020B0604020202020204" pitchFamily="34" charset="0"/>
                <a:cs typeface="Arial" panose="020B0604020202020204" pitchFamily="34" charset="0"/>
              </a:rPr>
              <a:t>10. قتل أولاد آخاب السبعين</a:t>
            </a:r>
          </a:p>
          <a:p>
            <a:pPr algn="r"/>
            <a:r>
              <a:rPr lang="ar-JO" sz="1500" b="1" dirty="0">
                <a:solidFill>
                  <a:schemeClr val="tx1"/>
                </a:solidFill>
                <a:latin typeface="Arial" panose="020B0604020202020204" pitchFamily="34" charset="0"/>
                <a:cs typeface="Arial" panose="020B0604020202020204" pitchFamily="34" charset="0"/>
              </a:rPr>
              <a:t>11. يهوياداع الكاهن يتوج يؤاش</a:t>
            </a:r>
          </a:p>
          <a:p>
            <a:pPr algn="r"/>
            <a:r>
              <a:rPr lang="ar-JO" sz="1500" b="1" dirty="0">
                <a:solidFill>
                  <a:schemeClr val="tx1"/>
                </a:solidFill>
                <a:latin typeface="Arial" panose="020B0604020202020204" pitchFamily="34" charset="0"/>
                <a:cs typeface="Arial" panose="020B0604020202020204" pitchFamily="34" charset="0"/>
              </a:rPr>
              <a:t>12. إنهاء إصلاحات الهيكل</a:t>
            </a:r>
          </a:p>
          <a:p>
            <a:pPr algn="r"/>
            <a:r>
              <a:rPr lang="ar-JO" sz="1500" b="1" dirty="0">
                <a:solidFill>
                  <a:schemeClr val="tx1"/>
                </a:solidFill>
                <a:latin typeface="Arial" panose="020B0604020202020204" pitchFamily="34" charset="0"/>
                <a:cs typeface="Arial" panose="020B0604020202020204" pitchFamily="34" charset="0"/>
              </a:rPr>
              <a:t>13. الإنتصار بحسب نبوات أليشع</a:t>
            </a:r>
          </a:p>
          <a:p>
            <a:pPr algn="r"/>
            <a:r>
              <a:rPr lang="ar-JO" sz="1500" b="1" dirty="0">
                <a:solidFill>
                  <a:schemeClr val="tx1"/>
                </a:solidFill>
                <a:latin typeface="Arial" panose="020B0604020202020204" pitchFamily="34" charset="0"/>
                <a:cs typeface="Arial" panose="020B0604020202020204" pitchFamily="34" charset="0"/>
              </a:rPr>
              <a:t>14. إعلان الإنتصار على يهوذا </a:t>
            </a:r>
          </a:p>
          <a:p>
            <a:pPr algn="r"/>
            <a:r>
              <a:rPr lang="ar-JO" sz="1500" b="1" dirty="0">
                <a:solidFill>
                  <a:schemeClr val="tx1"/>
                </a:solidFill>
                <a:latin typeface="Arial" panose="020B0604020202020204" pitchFamily="34" charset="0"/>
                <a:cs typeface="Arial" panose="020B0604020202020204" pitchFamily="34" charset="0"/>
              </a:rPr>
              <a:t>15. ملوك إسرائيل الوثنيين</a:t>
            </a:r>
          </a:p>
          <a:p>
            <a:pPr algn="r"/>
            <a:r>
              <a:rPr lang="ar-JO" sz="1500" b="1" dirty="0">
                <a:solidFill>
                  <a:schemeClr val="tx1"/>
                </a:solidFill>
                <a:latin typeface="Arial" panose="020B0604020202020204" pitchFamily="34" charset="0"/>
                <a:cs typeface="Arial" panose="020B0604020202020204" pitchFamily="34" charset="0"/>
              </a:rPr>
              <a:t>16. تنجيس آحاز للهيكل</a:t>
            </a:r>
          </a:p>
          <a:p>
            <a:pPr algn="r"/>
            <a:r>
              <a:rPr lang="ar-JO" sz="1500" b="1" dirty="0">
                <a:solidFill>
                  <a:schemeClr val="tx1"/>
                </a:solidFill>
                <a:latin typeface="Arial" panose="020B0604020202020204" pitchFamily="34" charset="0"/>
                <a:cs typeface="Arial" panose="020B0604020202020204" pitchFamily="34" charset="0"/>
              </a:rPr>
              <a:t>17. استسلام إسرائيل لأشور</a:t>
            </a:r>
          </a:p>
        </p:txBody>
      </p:sp>
      <p:sp>
        <p:nvSpPr>
          <p:cNvPr id="17" name="Rectangle 16"/>
          <p:cNvSpPr/>
          <p:nvPr/>
        </p:nvSpPr>
        <p:spPr>
          <a:xfrm>
            <a:off x="4857752" y="857232"/>
            <a:ext cx="2143140"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r>
              <a:rPr lang="ar-JO" sz="1500" b="1" dirty="0">
                <a:solidFill>
                  <a:schemeClr val="tx1"/>
                </a:solidFill>
                <a:latin typeface="Arial" panose="020B0604020202020204" pitchFamily="34" charset="0"/>
                <a:cs typeface="Arial" panose="020B0604020202020204" pitchFamily="34" charset="0"/>
              </a:rPr>
              <a:t>18. مقاومة حزقيا لأشور</a:t>
            </a:r>
          </a:p>
          <a:p>
            <a:pPr algn="r"/>
            <a:r>
              <a:rPr lang="ar-JO" sz="1500" b="1" dirty="0">
                <a:solidFill>
                  <a:schemeClr val="tx1"/>
                </a:solidFill>
                <a:latin typeface="Arial" panose="020B0604020202020204" pitchFamily="34" charset="0"/>
                <a:cs typeface="Arial" panose="020B0604020202020204" pitchFamily="34" charset="0"/>
              </a:rPr>
              <a:t>19. سقوط جيش أشور</a:t>
            </a:r>
          </a:p>
          <a:p>
            <a:pPr algn="r"/>
            <a:r>
              <a:rPr lang="ar-JO" sz="1500" b="1" dirty="0">
                <a:solidFill>
                  <a:schemeClr val="tx1"/>
                </a:solidFill>
                <a:latin typeface="Arial" panose="020B0604020202020204" pitchFamily="34" charset="0"/>
                <a:cs typeface="Arial" panose="020B0604020202020204" pitchFamily="34" charset="0"/>
              </a:rPr>
              <a:t>20. شفاء مرض حزقيا </a:t>
            </a:r>
          </a:p>
          <a:p>
            <a:pPr algn="r"/>
            <a:r>
              <a:rPr lang="ar-JO" sz="1500" b="1" dirty="0">
                <a:solidFill>
                  <a:schemeClr val="tx1"/>
                </a:solidFill>
                <a:latin typeface="Arial" panose="020B0604020202020204" pitchFamily="34" charset="0"/>
                <a:cs typeface="Arial" panose="020B0604020202020204" pitchFamily="34" charset="0"/>
              </a:rPr>
              <a:t>21. كثرة خطايا حزقيا</a:t>
            </a:r>
          </a:p>
          <a:p>
            <a:pPr algn="r"/>
            <a:r>
              <a:rPr lang="ar-JO" sz="1500" b="1" dirty="0">
                <a:solidFill>
                  <a:schemeClr val="tx1"/>
                </a:solidFill>
                <a:latin typeface="Arial" panose="020B0604020202020204" pitchFamily="34" charset="0"/>
                <a:cs typeface="Arial" panose="020B0604020202020204" pitchFamily="34" charset="0"/>
              </a:rPr>
              <a:t>22. استعادة شريعة الله </a:t>
            </a:r>
          </a:p>
          <a:p>
            <a:pPr algn="r"/>
            <a:r>
              <a:rPr lang="ar-JO" sz="1500" b="1" dirty="0">
                <a:solidFill>
                  <a:schemeClr val="tx1"/>
                </a:solidFill>
                <a:latin typeface="Arial" panose="020B0604020202020204" pitchFamily="34" charset="0"/>
                <a:cs typeface="Arial" panose="020B0604020202020204" pitchFamily="34" charset="0"/>
              </a:rPr>
              <a:t>23. سجلات تطهير حزقيا</a:t>
            </a:r>
          </a:p>
          <a:p>
            <a:pPr algn="r"/>
            <a:r>
              <a:rPr lang="ar-JO" sz="1500" b="1" dirty="0">
                <a:solidFill>
                  <a:schemeClr val="tx1"/>
                </a:solidFill>
                <a:latin typeface="Arial" panose="020B0604020202020204" pitchFamily="34" charset="0"/>
                <a:cs typeface="Arial" panose="020B0604020202020204" pitchFamily="34" charset="0"/>
              </a:rPr>
              <a:t>24. سبي الملك يهوياكين</a:t>
            </a:r>
          </a:p>
          <a:p>
            <a:pPr algn="r"/>
            <a:r>
              <a:rPr lang="ar-JO" sz="1500" b="1" dirty="0">
                <a:solidFill>
                  <a:schemeClr val="tx1"/>
                </a:solidFill>
                <a:latin typeface="Arial" panose="020B0604020202020204" pitchFamily="34" charset="0"/>
                <a:cs typeface="Arial" panose="020B0604020202020204" pitchFamily="34" charset="0"/>
              </a:rPr>
              <a:t>25. حصار أورشليم الأخير</a:t>
            </a:r>
          </a:p>
        </p:txBody>
      </p:sp>
    </p:spTree>
    <p:extLst>
      <p:ext uri="{BB962C8B-B14F-4D97-AF65-F5344CB8AC3E}">
        <p14:creationId xmlns:p14="http://schemas.microsoft.com/office/powerpoint/2010/main" val="1741610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heckerboard(across)">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9144000" cy="1556792"/>
          </a:xfrm>
        </p:spPr>
        <p:txBody>
          <a:bodyPr lIns="92075" tIns="46038" rIns="92075" bIns="46038" anchor="ctr"/>
          <a:lstStyle/>
          <a:p>
            <a:pPr>
              <a:defRPr/>
            </a:pPr>
            <a:r>
              <a:rPr lang="ar-JO" sz="8000" kern="1200" dirty="0">
                <a:solidFill>
                  <a:srgbClr val="FFFFFF"/>
                </a:solidFill>
                <a:ea typeface="ＭＳ Ｐゴシック" charset="0"/>
              </a:rPr>
              <a:t>الملوك الثاني</a:t>
            </a:r>
            <a:endParaRPr lang="en-US" sz="8000" kern="1200" dirty="0">
              <a:solidFill>
                <a:srgbClr val="FFFFFF"/>
              </a:solidFill>
              <a:ea typeface="ＭＳ Ｐゴシック" charset="0"/>
            </a:endParaRPr>
          </a:p>
        </p:txBody>
      </p:sp>
      <p:sp>
        <p:nvSpPr>
          <p:cNvPr id="309253" name="Text Box 7"/>
          <p:cNvSpPr txBox="1">
            <a:spLocks noChangeArrowheads="1"/>
          </p:cNvSpPr>
          <p:nvPr/>
        </p:nvSpPr>
        <p:spPr bwMode="auto">
          <a:xfrm>
            <a:off x="0" y="5157788"/>
            <a:ext cx="2667000"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000000"/>
                </a:solidFill>
                <a:latin typeface="Arial" panose="020B0604020202020204" pitchFamily="34" charset="0"/>
                <a:cs typeface="Arial" panose="020B0604020202020204" pitchFamily="34" charset="0"/>
              </a:rPr>
              <a:t>سقوط الممالك</a:t>
            </a:r>
            <a:endParaRPr lang="en-GB" sz="2800" b="1" dirty="0">
              <a:solidFill>
                <a:srgbClr val="000000"/>
              </a:solidFill>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255602128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512168"/>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r">
              <a:defRPr/>
            </a:pPr>
            <a:r>
              <a:rPr lang="ar-JO" sz="4800" dirty="0">
                <a:effectLst>
                  <a:glow rad="127000">
                    <a:schemeClr val="tx1"/>
                  </a:glow>
                </a:effectLst>
                <a:ea typeface="ＭＳ Ｐゴシック" charset="0"/>
              </a:rPr>
              <a:t>1. يحذرنا الله من </a:t>
            </a:r>
            <a:r>
              <a:rPr lang="ar-JO" sz="4800" dirty="0">
                <a:solidFill>
                  <a:srgbClr val="FFFF00"/>
                </a:solidFill>
                <a:effectLst>
                  <a:glow rad="127000">
                    <a:schemeClr val="tx1"/>
                  </a:glow>
                </a:effectLst>
                <a:ea typeface="ＭＳ Ｐゴシック" charset="0"/>
              </a:rPr>
              <a:t>عبادة</a:t>
            </a:r>
            <a:r>
              <a:rPr lang="ar-JO" sz="4800" dirty="0">
                <a:effectLst>
                  <a:glow rad="127000">
                    <a:schemeClr val="tx1"/>
                  </a:glow>
                </a:effectLst>
                <a:ea typeface="ＭＳ Ｐゴシック" charset="0"/>
              </a:rPr>
              <a:t> آلهة أخرى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indent="-531813">
              <a:defRPr/>
            </a:pP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لا يكن لك آلهة أخرى أمامي</a:t>
            </a: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 </a:t>
            </a: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 خروج 20 : 3 </a:t>
            </a: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848099447"/>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ar-JO" altLang="ja-JP" b="1" dirty="0">
                <a:solidFill>
                  <a:srgbClr val="FFFFFF"/>
                </a:solidFill>
                <a:effectLst>
                  <a:glow rad="228600">
                    <a:schemeClr val="tx1"/>
                  </a:glow>
                </a:effectLst>
                <a:latin typeface="Trebuchet MS" charset="0"/>
                <a:ea typeface="Osaka" charset="0"/>
                <a:cs typeface="Osaka" charset="0"/>
              </a:rPr>
              <a:t>السقوط في       2 ملوك</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Israel</a:t>
            </a:r>
          </a:p>
        </p:txBody>
      </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إسرائيل إلى أشور</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أدان الله الوثنية من خلال تدمير إسرائيل</a:t>
            </a:r>
            <a:b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ملوك 1 - 17</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p>
        </p:txBody>
      </p:sp>
    </p:spTree>
    <p:extLst>
      <p:ext uri="{BB962C8B-B14F-4D97-AF65-F5344CB8AC3E}">
        <p14:creationId xmlns:p14="http://schemas.microsoft.com/office/powerpoint/2010/main" val="25631120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8420260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6167" name="Group 39"/>
          <p:cNvGraphicFramePr>
            <a:graphicFrameLocks noGrp="1"/>
          </p:cNvGraphicFramePr>
          <p:nvPr>
            <p:ph type="tbl" idx="1"/>
            <p:extLst>
              <p:ext uri="{D42A27DB-BD31-4B8C-83A1-F6EECF244321}">
                <p14:modId xmlns:p14="http://schemas.microsoft.com/office/powerpoint/2010/main" val="738817884"/>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0"/>
            <a:ext cx="9144000" cy="549275"/>
          </a:xfrm>
          <a:solidFill>
            <a:srgbClr val="000000"/>
          </a:solidFill>
        </p:spPr>
        <p:txBody>
          <a:bodyPr anchor="t"/>
          <a:lstStyle/>
          <a:p>
            <a:pPr>
              <a:defRPr/>
            </a:pPr>
            <a:r>
              <a:rPr lang="ar-JO" sz="2800" kern="1200" dirty="0">
                <a:solidFill>
                  <a:schemeClr val="bg1"/>
                </a:solidFill>
                <a:ea typeface="ＭＳ Ｐゴシック"/>
              </a:rPr>
              <a:t>سقوط الممالك</a:t>
            </a:r>
            <a:endParaRPr lang="en-US" sz="2800" kern="1200" dirty="0">
              <a:solidFill>
                <a:schemeClr val="bg1"/>
              </a:solidFill>
              <a:ea typeface="ＭＳ Ｐゴシック"/>
            </a:endParaRPr>
          </a:p>
        </p:txBody>
      </p:sp>
      <p:sp>
        <p:nvSpPr>
          <p:cNvPr id="385062" name="Text Box 38"/>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blinds dir="vert"/>
  </p:transition>
</p:sld>
</file>

<file path=ppt/slides/slide11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86050" name="Rectangle 2"/>
          <p:cNvSpPr>
            <a:spLocks noGrp="1" noChangeArrowheads="1"/>
          </p:cNvSpPr>
          <p:nvPr>
            <p:ph type="title"/>
          </p:nvPr>
        </p:nvSpPr>
        <p:spPr>
          <a:xfrm>
            <a:off x="34925" y="444500"/>
            <a:ext cx="5113338" cy="752475"/>
          </a:xfrm>
          <a:solidFill>
            <a:srgbClr val="000000"/>
          </a:solidFill>
        </p:spPr>
        <p:txBody>
          <a:bodyPr/>
          <a:lstStyle/>
          <a:p>
            <a:pPr eaLnBrk="1" hangingPunct="1"/>
            <a:r>
              <a:rPr lang="ar-JO" sz="2800" dirty="0">
                <a:solidFill>
                  <a:srgbClr val="FFFFFF"/>
                </a:solidFill>
              </a:rPr>
              <a:t>1 مل 22 : 51 – 2 مل 8 : 15</a:t>
            </a:r>
            <a:endParaRPr lang="en-GB" sz="2800" dirty="0">
              <a:solidFill>
                <a:srgbClr val="FFFFFF"/>
              </a:solidFill>
            </a:endParaRPr>
          </a:p>
        </p:txBody>
      </p:sp>
      <p:pic>
        <p:nvPicPr>
          <p:cNvPr id="386051" name="Picture 4" descr="Baal"/>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5181600" y="0"/>
            <a:ext cx="3962400" cy="7010400"/>
          </a:xfrm>
          <a:noFill/>
        </p:spPr>
      </p:pic>
      <p:sp>
        <p:nvSpPr>
          <p:cNvPr id="386052" name="Text Box 6"/>
          <p:cNvSpPr txBox="1">
            <a:spLocks noChangeArrowheads="1"/>
          </p:cNvSpPr>
          <p:nvPr/>
        </p:nvSpPr>
        <p:spPr bwMode="auto">
          <a:xfrm>
            <a:off x="8477250" y="6491288"/>
            <a:ext cx="841897" cy="36933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1</a:t>
            </a:r>
            <a:endParaRPr lang="en-GB" sz="1800" b="1" dirty="0">
              <a:latin typeface="Arial" panose="020B0604020202020204" pitchFamily="34" charset="0"/>
              <a:cs typeface="Arial" panose="020B0604020202020204" pitchFamily="34" charset="0"/>
            </a:endParaRPr>
          </a:p>
        </p:txBody>
      </p:sp>
      <p:sp>
        <p:nvSpPr>
          <p:cNvPr id="386053" name="Rectangle 2"/>
          <p:cNvSpPr txBox="1">
            <a:spLocks noChangeArrowheads="1"/>
          </p:cNvSpPr>
          <p:nvPr/>
        </p:nvSpPr>
        <p:spPr bwMode="auto">
          <a:xfrm>
            <a:off x="250825" y="1125538"/>
            <a:ext cx="4648200"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600" b="1" dirty="0">
                <a:solidFill>
                  <a:srgbClr val="3333FF"/>
                </a:solidFill>
                <a:latin typeface="Arial" panose="020B0604020202020204" pitchFamily="34" charset="0"/>
                <a:cs typeface="Arial" panose="020B0604020202020204" pitchFamily="34" charset="0"/>
              </a:rPr>
              <a:t>ملكين شريرين على إسرائيل وخدمة أليشع</a:t>
            </a:r>
            <a:endParaRPr lang="en-GB" sz="3600" b="1" dirty="0">
              <a:solidFill>
                <a:srgbClr val="3333FF"/>
              </a:solidFill>
              <a:latin typeface="Arial" panose="020B0604020202020204" pitchFamily="34" charset="0"/>
              <a:cs typeface="Arial" panose="020B0604020202020204" pitchFamily="34" charset="0"/>
            </a:endParaRPr>
          </a:p>
        </p:txBody>
      </p:sp>
      <p:sp>
        <p:nvSpPr>
          <p:cNvPr id="386054" name="Rectangle 3"/>
          <p:cNvSpPr txBox="1">
            <a:spLocks noChangeArrowheads="1"/>
          </p:cNvSpPr>
          <p:nvPr/>
        </p:nvSpPr>
        <p:spPr bwMode="auto">
          <a:xfrm>
            <a:off x="107950" y="2349500"/>
            <a:ext cx="5100638" cy="560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200" b="1" dirty="0">
                <a:solidFill>
                  <a:srgbClr val="FF0000"/>
                </a:solidFill>
                <a:latin typeface="Arial" panose="020B0604020202020204" pitchFamily="34" charset="0"/>
                <a:cs typeface="Arial" panose="020B0604020202020204" pitchFamily="34" charset="0"/>
              </a:rPr>
              <a:t>أخزيا</a:t>
            </a:r>
            <a:r>
              <a:rPr lang="ar-JO" sz="2800" b="1" dirty="0">
                <a:latin typeface="Arial" panose="020B0604020202020204" pitchFamily="34" charset="0"/>
                <a:cs typeface="Arial" panose="020B0604020202020204" pitchFamily="34" charset="0"/>
              </a:rPr>
              <a:t> على إسرائيل (853-852)</a:t>
            </a:r>
            <a:endParaRPr lang="en-US" sz="2800" b="1" dirty="0">
              <a:latin typeface="Arial" panose="020B0604020202020204" pitchFamily="34" charset="0"/>
              <a:cs typeface="Arial" panose="020B0604020202020204" pitchFamily="34" charset="0"/>
            </a:endParaRPr>
          </a:p>
          <a:p>
            <a:pPr lvl="1" eaLnBrk="1" hangingPunct="1">
              <a:spcBef>
                <a:spcPct val="20000"/>
              </a:spcBef>
              <a:buFontTx/>
              <a:buChar char="–"/>
            </a:pPr>
            <a:endParaRPr lang="en-US" b="1" dirty="0">
              <a:latin typeface="Arial" panose="020B0604020202020204" pitchFamily="34" charset="0"/>
              <a:cs typeface="Arial" panose="020B0604020202020204" pitchFamily="34" charset="0"/>
            </a:endParaRPr>
          </a:p>
          <a:p>
            <a:pPr algn="ctr" eaLnBrk="1" hangingPunct="1">
              <a:spcBef>
                <a:spcPct val="20000"/>
              </a:spcBef>
            </a:pPr>
            <a:r>
              <a:rPr lang="ar-JO" altLang="ja-JP" sz="2800" b="1" dirty="0">
                <a:solidFill>
                  <a:srgbClr val="CC0066"/>
                </a:solidFill>
                <a:latin typeface="Arial" panose="020B0604020202020204" pitchFamily="34" charset="0"/>
                <a:cs typeface="Arial" panose="020B0604020202020204" pitchFamily="34" charset="0"/>
              </a:rPr>
              <a:t>أليس لأنه لا يوجد في إسرائيل إله لتسأل عن كلامه لذلك السرير الذي صعدت عليه لا تنزل عنه بل موتاً تموت</a:t>
            </a:r>
          </a:p>
          <a:p>
            <a:pPr algn="ctr" eaLnBrk="1" hangingPunct="1">
              <a:spcBef>
                <a:spcPct val="20000"/>
              </a:spcBef>
            </a:pPr>
            <a:r>
              <a:rPr lang="ar-JO" sz="2800" b="1" dirty="0">
                <a:solidFill>
                  <a:srgbClr val="CC0066"/>
                </a:solidFill>
                <a:latin typeface="Arial" panose="020B0604020202020204" pitchFamily="34" charset="0"/>
                <a:cs typeface="Arial" panose="020B0604020202020204" pitchFamily="34" charset="0"/>
              </a:rPr>
              <a:t>(1: 16)</a:t>
            </a:r>
            <a:endParaRPr lang="en-US" sz="2800" b="1" dirty="0">
              <a:solidFill>
                <a:srgbClr val="CC0066"/>
              </a:solidFill>
              <a:latin typeface="Arial" panose="020B0604020202020204" pitchFamily="34" charset="0"/>
              <a:cs typeface="Arial" panose="020B0604020202020204" pitchFamily="34" charset="0"/>
            </a:endParaRPr>
          </a:p>
          <a:p>
            <a:pPr eaLnBrk="1" hangingPunct="1">
              <a:spcBef>
                <a:spcPct val="20000"/>
              </a:spcBef>
            </a:pPr>
            <a:endParaRPr lang="en-GB" sz="2800" b="1" dirty="0">
              <a:solidFill>
                <a:srgbClr val="CC0066"/>
              </a:solidFill>
              <a:latin typeface="Arial" panose="020B0604020202020204" pitchFamily="34" charset="0"/>
              <a:cs typeface="Arial" panose="020B0604020202020204" pitchFamily="34" charset="0"/>
            </a:endParaRPr>
          </a:p>
        </p:txBody>
      </p:sp>
      <p:sp>
        <p:nvSpPr>
          <p:cNvPr id="386055" name="Text Box 38"/>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252</a:t>
            </a:r>
            <a:endParaRPr lang="en-GB" b="1" dirty="0">
              <a:latin typeface="Arial" panose="020B0604020202020204" pitchFamily="34" charset="0"/>
              <a:cs typeface="Arial" panose="020B0604020202020204" pitchFamily="34" charset="0"/>
            </a:endParaRPr>
          </a:p>
        </p:txBody>
      </p:sp>
    </p:spTree>
  </p:cSld>
  <p:clrMapOvr>
    <a:masterClrMapping/>
  </p:clrMapOvr>
  <p:transition>
    <p:zoom dir="in"/>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36364386"/>
      </p:ext>
    </p:extLst>
  </p:cSld>
  <p:clrMapOvr>
    <a:overrideClrMapping bg1="lt1" tx1="dk1" bg2="lt2" tx2="dk2" accent1="accent1" accent2="accent2" accent3="accent3" accent4="accent4" accent5="accent5" accent6="accent6" hlink="hlink" folHlink="folHlink"/>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ar-JO" sz="3600" dirty="0">
                <a:effectLst>
                  <a:glow rad="228600">
                    <a:schemeClr val="tx1">
                      <a:alpha val="75000"/>
                    </a:schemeClr>
                  </a:glow>
                </a:effectLst>
              </a:rPr>
              <a:t>إيليا (1 ملوك) وأليشع (2 ملوك)</a:t>
            </a:r>
            <a:endParaRPr lang="en-US" sz="3200" dirty="0">
              <a:effectLst>
                <a:glow rad="228600">
                  <a:schemeClr val="tx1">
                    <a:alpha val="75000"/>
                  </a:schemeClr>
                </a:glow>
              </a:effectLst>
              <a:ea typeface="ＭＳ Ｐゴシック" charset="0"/>
            </a:endParaRPr>
          </a:p>
        </p:txBody>
      </p:sp>
      <p:pic>
        <p:nvPicPr>
          <p:cNvPr id="2" name="Picture 1"/>
          <p:cNvPicPr>
            <a:picLocks noChangeAspect="1"/>
          </p:cNvPicPr>
          <p:nvPr/>
        </p:nvPicPr>
        <p:blipFill>
          <a:blip r:embed="rId2"/>
          <a:stretch>
            <a:fillRect/>
          </a:stretch>
        </p:blipFill>
        <p:spPr>
          <a:xfrm>
            <a:off x="0" y="1041400"/>
            <a:ext cx="9144000" cy="4762500"/>
          </a:xfrm>
          <a:prstGeom prst="rect">
            <a:avLst/>
          </a:prstGeom>
        </p:spPr>
      </p:pic>
    </p:spTree>
    <p:extLst>
      <p:ext uri="{BB962C8B-B14F-4D97-AF65-F5344CB8AC3E}">
        <p14:creationId xmlns:p14="http://schemas.microsoft.com/office/powerpoint/2010/main" val="2000940597"/>
      </p:ext>
    </p:extLst>
  </p:cSld>
  <p:clrMapOvr>
    <a:masterClrMapping/>
  </p:clrMapOvr>
  <p:transition spd="med">
    <p:randomBar dir="vert"/>
  </p:transition>
</p:sld>
</file>

<file path=ppt/slides/slide11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22"/>
          <p:cNvGrpSpPr>
            <a:grpSpLocks/>
          </p:cNvGrpSpPr>
          <p:nvPr/>
        </p:nvGrpSpPr>
        <p:grpSpPr bwMode="auto">
          <a:xfrm>
            <a:off x="179388" y="115888"/>
            <a:ext cx="4572000" cy="6769100"/>
            <a:chOff x="304" y="240"/>
            <a:chExt cx="2736" cy="4167"/>
          </a:xfrm>
        </p:grpSpPr>
        <p:pic>
          <p:nvPicPr>
            <p:cNvPr id="387084" name="Picture 7" descr="File10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36" y="240"/>
              <a:ext cx="2612" cy="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5" name="Text Box 19"/>
            <p:cNvSpPr txBox="1">
              <a:spLocks noChangeArrowheads="1"/>
            </p:cNvSpPr>
            <p:nvPr/>
          </p:nvSpPr>
          <p:spPr bwMode="auto">
            <a:xfrm>
              <a:off x="304" y="3820"/>
              <a:ext cx="2736" cy="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CC0066"/>
                  </a:solidFill>
                  <a:latin typeface="Arial" panose="020B0604020202020204" pitchFamily="34" charset="0"/>
                  <a:cs typeface="Arial" panose="020B0604020202020204" pitchFamily="34" charset="0"/>
                </a:rPr>
                <a:t>إيليا إلى السماء</a:t>
              </a:r>
            </a:p>
            <a:p>
              <a:pPr algn="ctr" eaLnBrk="1" hangingPunct="1"/>
              <a:r>
                <a:rPr lang="ar-JO" sz="2800" b="1" dirty="0">
                  <a:solidFill>
                    <a:srgbClr val="CC0066"/>
                  </a:solidFill>
                  <a:latin typeface="Arial" panose="020B0604020202020204" pitchFamily="34" charset="0"/>
                  <a:cs typeface="Arial" panose="020B0604020202020204" pitchFamily="34" charset="0"/>
                </a:rPr>
                <a:t>في مركبة نارية</a:t>
              </a:r>
              <a:endParaRPr lang="en-GB" sz="2800" b="1" dirty="0">
                <a:solidFill>
                  <a:srgbClr val="CC0066"/>
                </a:solidFill>
                <a:latin typeface="Arial" panose="020B0604020202020204" pitchFamily="34" charset="0"/>
                <a:cs typeface="Arial" panose="020B0604020202020204" pitchFamily="34" charset="0"/>
              </a:endParaRPr>
            </a:p>
          </p:txBody>
        </p:sp>
      </p:grpSp>
      <p:grpSp>
        <p:nvGrpSpPr>
          <p:cNvPr id="3" name="Group 23"/>
          <p:cNvGrpSpPr>
            <a:grpSpLocks/>
          </p:cNvGrpSpPr>
          <p:nvPr/>
        </p:nvGrpSpPr>
        <p:grpSpPr bwMode="auto">
          <a:xfrm>
            <a:off x="5148263" y="544513"/>
            <a:ext cx="3917950" cy="2235200"/>
            <a:chOff x="3243" y="343"/>
            <a:chExt cx="2468" cy="1408"/>
          </a:xfrm>
        </p:grpSpPr>
        <p:pic>
          <p:nvPicPr>
            <p:cNvPr id="387082" name="Picture 15" descr="File100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43" y="373"/>
              <a:ext cx="827" cy="1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3" name="Text Box 20"/>
            <p:cNvSpPr txBox="1">
              <a:spLocks noChangeArrowheads="1"/>
            </p:cNvSpPr>
            <p:nvPr/>
          </p:nvSpPr>
          <p:spPr bwMode="auto">
            <a:xfrm>
              <a:off x="4078" y="343"/>
              <a:ext cx="1633" cy="1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CC0066"/>
                  </a:solidFill>
                  <a:latin typeface="Arial" panose="020B0604020202020204" pitchFamily="34" charset="0"/>
                  <a:cs typeface="Arial" panose="020B0604020202020204" pitchFamily="34" charset="0"/>
                </a:rPr>
                <a:t>يلتقط أليشع جبة إيليا ويصنع المعجزة الأولى (مياه نهر الأردن المقسمة)</a:t>
              </a:r>
              <a:endParaRPr lang="en-GB" sz="2800" b="1" dirty="0">
                <a:solidFill>
                  <a:srgbClr val="CC0066"/>
                </a:solidFill>
                <a:latin typeface="Arial" panose="020B0604020202020204" pitchFamily="34" charset="0"/>
                <a:cs typeface="Arial" panose="020B0604020202020204" pitchFamily="34" charset="0"/>
              </a:endParaRPr>
            </a:p>
          </p:txBody>
        </p:sp>
      </p:grpSp>
      <p:grpSp>
        <p:nvGrpSpPr>
          <p:cNvPr id="4" name="Group 24"/>
          <p:cNvGrpSpPr>
            <a:grpSpLocks/>
          </p:cNvGrpSpPr>
          <p:nvPr/>
        </p:nvGrpSpPr>
        <p:grpSpPr bwMode="auto">
          <a:xfrm>
            <a:off x="5334000" y="3048000"/>
            <a:ext cx="3810000" cy="3267075"/>
            <a:chOff x="3360" y="1920"/>
            <a:chExt cx="2400" cy="2058"/>
          </a:xfrm>
        </p:grpSpPr>
        <p:pic>
          <p:nvPicPr>
            <p:cNvPr id="387080" name="Picture 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60" y="1920"/>
              <a:ext cx="2304" cy="1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1" name="Rectangle 21"/>
            <p:cNvSpPr>
              <a:spLocks noChangeArrowheads="1"/>
            </p:cNvSpPr>
            <p:nvPr/>
          </p:nvSpPr>
          <p:spPr bwMode="auto">
            <a:xfrm>
              <a:off x="3360" y="3648"/>
              <a:ext cx="2400"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ar-JO" sz="2800" b="1" dirty="0">
                  <a:solidFill>
                    <a:srgbClr val="CC0066"/>
                  </a:solidFill>
                  <a:latin typeface="Arial" panose="020B0604020202020204" pitchFamily="34" charset="0"/>
                  <a:cs typeface="Arial" panose="020B0604020202020204" pitchFamily="34" charset="0"/>
                </a:rPr>
                <a:t>إبراء الماء</a:t>
              </a:r>
              <a:endParaRPr lang="en-US" sz="2800" b="1" dirty="0">
                <a:solidFill>
                  <a:srgbClr val="CC0066"/>
                </a:solidFill>
                <a:latin typeface="Arial" panose="020B0604020202020204" pitchFamily="34" charset="0"/>
                <a:cs typeface="Arial" panose="020B0604020202020204" pitchFamily="34" charset="0"/>
              </a:endParaRPr>
            </a:p>
          </p:txBody>
        </p:sp>
      </p:grpSp>
      <p:sp>
        <p:nvSpPr>
          <p:cNvPr id="387077" name="Text Box 25"/>
          <p:cNvSpPr txBox="1">
            <a:spLocks noChangeArrowheads="1"/>
          </p:cNvSpPr>
          <p:nvPr/>
        </p:nvSpPr>
        <p:spPr bwMode="auto">
          <a:xfrm>
            <a:off x="7164388" y="6453188"/>
            <a:ext cx="1862137"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latin typeface="Arial" panose="020B0604020202020204" pitchFamily="34" charset="0"/>
                <a:cs typeface="Arial" panose="020B0604020202020204" pitchFamily="34" charset="0"/>
              </a:rPr>
              <a:t>الفصل 1-2</a:t>
            </a:r>
            <a:endParaRPr lang="en-GB" sz="2000" b="1" dirty="0">
              <a:latin typeface="Arial" panose="020B0604020202020204" pitchFamily="34" charset="0"/>
              <a:cs typeface="Arial" panose="020B0604020202020204" pitchFamily="34" charset="0"/>
            </a:endParaRPr>
          </a:p>
        </p:txBody>
      </p:sp>
      <p:sp>
        <p:nvSpPr>
          <p:cNvPr id="387078" name="Text Box 38"/>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252</a:t>
            </a:r>
            <a:endParaRPr lang="en-GB" b="1" dirty="0">
              <a:latin typeface="Arial" panose="020B0604020202020204" pitchFamily="34" charset="0"/>
              <a:cs typeface="Arial" panose="020B0604020202020204" pitchFamily="34" charset="0"/>
            </a:endParaRPr>
          </a:p>
        </p:txBody>
      </p:sp>
      <p:sp>
        <p:nvSpPr>
          <p:cNvPr id="387079" name="Title 4"/>
          <p:cNvSpPr>
            <a:spLocks noGrp="1"/>
          </p:cNvSpPr>
          <p:nvPr>
            <p:ph type="title"/>
          </p:nvPr>
        </p:nvSpPr>
        <p:spPr>
          <a:xfrm>
            <a:off x="179388" y="44450"/>
            <a:ext cx="3467100" cy="1138238"/>
          </a:xfrm>
        </p:spPr>
        <p:txBody>
          <a:bodyPr/>
          <a:lstStyle/>
          <a:p>
            <a:r>
              <a:rPr lang="ar-JO" sz="2800" dirty="0"/>
              <a:t>إيليا يضع الجبة على أليشع</a:t>
            </a:r>
            <a:endParaRPr lang="en-US" sz="2800" dirty="0"/>
          </a:p>
        </p:txBody>
      </p:sp>
    </p:spTree>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29799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ملوك</a:t>
            </a:r>
            <a:endParaRPr lang="en-US"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حذراً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8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تحذير</a:t>
            </a:r>
            <a:endParaRPr lang="en-US" sz="54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154269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88098" name="Rectangle 2"/>
          <p:cNvSpPr>
            <a:spLocks noGrp="1" noChangeArrowheads="1"/>
          </p:cNvSpPr>
          <p:nvPr>
            <p:ph type="title"/>
          </p:nvPr>
        </p:nvSpPr>
        <p:spPr>
          <a:xfrm>
            <a:off x="0" y="0"/>
            <a:ext cx="9144000" cy="1219200"/>
          </a:xfrm>
          <a:solidFill>
            <a:srgbClr val="FFCC66"/>
          </a:solidFill>
        </p:spPr>
        <p:txBody>
          <a:bodyPr/>
          <a:lstStyle/>
          <a:p>
            <a:pPr eaLnBrk="1" hangingPunct="1"/>
            <a:r>
              <a:rPr lang="ar-JO" dirty="0">
                <a:solidFill>
                  <a:srgbClr val="3333FF"/>
                </a:solidFill>
              </a:rPr>
              <a:t>إيليا وأليشع</a:t>
            </a:r>
            <a:endParaRPr lang="en-GB" dirty="0">
              <a:solidFill>
                <a:srgbClr val="3333FF"/>
              </a:solidFill>
            </a:endParaRPr>
          </a:p>
        </p:txBody>
      </p:sp>
      <p:sp>
        <p:nvSpPr>
          <p:cNvPr id="5" name="Rectangle 3"/>
          <p:cNvSpPr txBox="1">
            <a:spLocks noChangeArrowheads="1"/>
          </p:cNvSpPr>
          <p:nvPr/>
        </p:nvSpPr>
        <p:spPr bwMode="auto">
          <a:xfrm>
            <a:off x="7938" y="1219200"/>
            <a:ext cx="4419600" cy="5638800"/>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ar-JO" sz="3600" b="1" dirty="0">
                <a:solidFill>
                  <a:schemeClr val="bg1"/>
                </a:solidFill>
                <a:latin typeface="Arial" panose="020B0604020202020204" pitchFamily="34" charset="0"/>
                <a:cs typeface="Arial" panose="020B0604020202020204" pitchFamily="34" charset="0"/>
              </a:rPr>
              <a:t>إيليا تعني "الرب إلهي" فبينما واجه ملك وكهنة البعل فقد عاش منفصلاً وبشر بالدينونة والتوبة.</a:t>
            </a:r>
            <a:endParaRPr lang="en-US" sz="3600" b="1" dirty="0">
              <a:solidFill>
                <a:schemeClr val="bg1"/>
              </a:solidFill>
              <a:latin typeface="Arial" panose="020B0604020202020204" pitchFamily="34" charset="0"/>
              <a:cs typeface="Arial" panose="020B0604020202020204" pitchFamily="34" charset="0"/>
            </a:endParaRPr>
          </a:p>
        </p:txBody>
      </p:sp>
      <p:sp>
        <p:nvSpPr>
          <p:cNvPr id="7" name="Rectangle 4"/>
          <p:cNvSpPr txBox="1">
            <a:spLocks noChangeArrowheads="1"/>
          </p:cNvSpPr>
          <p:nvPr/>
        </p:nvSpPr>
        <p:spPr bwMode="auto">
          <a:xfrm>
            <a:off x="4456113" y="1228725"/>
            <a:ext cx="4724400" cy="5638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600" b="1" dirty="0">
                <a:solidFill>
                  <a:schemeClr val="bg1"/>
                </a:solidFill>
                <a:latin typeface="Arial" panose="020B0604020202020204" pitchFamily="34" charset="0"/>
                <a:cs typeface="Arial" panose="020B0604020202020204" pitchFamily="34" charset="0"/>
              </a:rPr>
              <a:t>أليشع يعني "الله خلاص"   ومع أنه عاش بين الناس مفضلاً الفقراء والمنبوذين فقد شدد على الرجاء ونعمة الله.</a:t>
            </a:r>
            <a:endParaRPr lang="en-GB"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
                                            <p:bg/>
                                          </p:spTgt>
                                        </p:tgtEl>
                                        <p:attrNameLst>
                                          <p:attrName>style.visibility</p:attrName>
                                        </p:attrNameLst>
                                      </p:cBhvr>
                                      <p:to>
                                        <p:strVal val="visible"/>
                                      </p:to>
                                    </p:set>
                                    <p:anim calcmode="lin" valueType="num">
                                      <p:cBhvr>
                                        <p:cTn id="7" dur="1000" fill="hold"/>
                                        <p:tgtEl>
                                          <p:spTgt spid="5">
                                            <p:bg/>
                                          </p:spTgt>
                                        </p:tgtEl>
                                        <p:attrNameLst>
                                          <p:attrName>ppt_w</p:attrName>
                                        </p:attrNameLst>
                                      </p:cBhvr>
                                      <p:tavLst>
                                        <p:tav tm="0">
                                          <p:val>
                                            <p:fltVal val="0"/>
                                          </p:val>
                                        </p:tav>
                                        <p:tav tm="100000">
                                          <p:val>
                                            <p:strVal val="#ppt_w"/>
                                          </p:val>
                                        </p:tav>
                                      </p:tavLst>
                                    </p:anim>
                                    <p:anim calcmode="lin" valueType="num">
                                      <p:cBhvr>
                                        <p:cTn id="8" dur="1000" fill="hold"/>
                                        <p:tgtEl>
                                          <p:spTgt spid="5">
                                            <p:bg/>
                                          </p:spTgt>
                                        </p:tgtEl>
                                        <p:attrNameLst>
                                          <p:attrName>ppt_h</p:attrName>
                                        </p:attrNameLst>
                                      </p:cBhvr>
                                      <p:tavLst>
                                        <p:tav tm="0">
                                          <p:val>
                                            <p:fltVal val="0"/>
                                          </p:val>
                                        </p:tav>
                                        <p:tav tm="100000">
                                          <p:val>
                                            <p:strVal val="#ppt_h"/>
                                          </p:val>
                                        </p:tav>
                                      </p:tavLst>
                                    </p:anim>
                                    <p:anim calcmode="lin" valueType="num">
                                      <p:cBhvr>
                                        <p:cTn id="9" dur="1000" fill="hold"/>
                                        <p:tgtEl>
                                          <p:spTgt spid="5">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p:cTn id="13"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5">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7">
                                            <p:bg/>
                                          </p:spTgt>
                                        </p:tgtEl>
                                        <p:attrNameLst>
                                          <p:attrName>style.visibility</p:attrName>
                                        </p:attrNameLst>
                                      </p:cBhvr>
                                      <p:to>
                                        <p:strVal val="visible"/>
                                      </p:to>
                                    </p:set>
                                    <p:anim calcmode="lin" valueType="num">
                                      <p:cBhvr>
                                        <p:cTn id="21" dur="500" fill="hold"/>
                                        <p:tgtEl>
                                          <p:spTgt spid="7">
                                            <p:bg/>
                                          </p:spTgt>
                                        </p:tgtEl>
                                        <p:attrNameLst>
                                          <p:attrName>ppt_w</p:attrName>
                                        </p:attrNameLst>
                                      </p:cBhvr>
                                      <p:tavLst>
                                        <p:tav tm="0">
                                          <p:val>
                                            <p:fltVal val="0"/>
                                          </p:val>
                                        </p:tav>
                                        <p:tav tm="100000">
                                          <p:val>
                                            <p:strVal val="#ppt_w"/>
                                          </p:val>
                                        </p:tav>
                                      </p:tavLst>
                                    </p:anim>
                                    <p:anim calcmode="lin" valueType="num">
                                      <p:cBhvr>
                                        <p:cTn id="22" dur="500" fill="hold"/>
                                        <p:tgtEl>
                                          <p:spTgt spid="7">
                                            <p:bg/>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p:bldP spid="7" grpId="0" build="p"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598003"/>
            <a:ext cx="9144000"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كانت برية أدوم هي المكان الذي قدم فيه أليشع الماء ليورام ويهوشافاط ليهزموا موآب</a:t>
            </a:r>
            <a:endParaRPr lang="en-GB" sz="2800" b="1" dirty="0">
              <a:solidFill>
                <a:schemeClr val="bg1"/>
              </a:solidFill>
              <a:latin typeface="Arial" panose="020B0604020202020204" pitchFamily="34" charset="0"/>
              <a:cs typeface="Arial" panose="020B0604020202020204" pitchFamily="34" charset="0"/>
            </a:endParaRPr>
          </a:p>
        </p:txBody>
      </p:sp>
      <p:pic>
        <p:nvPicPr>
          <p:cNvPr id="389122" name="Picture 18"/>
          <p:cNvPicPr>
            <a:picLocks noGrp="1" noChangeAspect="1" noChangeArrowheads="1"/>
          </p:cNvPicPr>
          <p:nvPr>
            <p:ph sz="half" idx="1"/>
          </p:nvPr>
        </p:nvPicPr>
        <p:blipFill rotWithShape="1">
          <a:blip r:embed="rId2" cstate="screen">
            <a:extLst>
              <a:ext uri="{28A0092B-C50C-407E-A947-70E740481C1C}">
                <a14:useLocalDpi xmlns:a14="http://schemas.microsoft.com/office/drawing/2010/main"/>
              </a:ext>
            </a:extLst>
          </a:blip>
          <a:srcRect/>
          <a:stretch/>
        </p:blipFill>
        <p:spPr>
          <a:xfrm>
            <a:off x="0" y="0"/>
            <a:ext cx="9144000" cy="5534029"/>
          </a:xfrm>
        </p:spPr>
      </p:pic>
      <p:sp>
        <p:nvSpPr>
          <p:cNvPr id="389124" name="Text Box 21"/>
          <p:cNvSpPr txBox="1">
            <a:spLocks noChangeArrowheads="1"/>
          </p:cNvSpPr>
          <p:nvPr/>
        </p:nvSpPr>
        <p:spPr bwMode="auto">
          <a:xfrm>
            <a:off x="8396028" y="6491288"/>
            <a:ext cx="84189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1800" b="1" dirty="0">
                <a:solidFill>
                  <a:srgbClr val="FFFFFF"/>
                </a:solidFill>
                <a:latin typeface="Arial" panose="020B0604020202020204" pitchFamily="34" charset="0"/>
                <a:cs typeface="Arial" panose="020B0604020202020204" pitchFamily="34" charset="0"/>
              </a:rPr>
              <a:t>الفصل 3</a:t>
            </a:r>
            <a:endParaRPr lang="en-GB" sz="1800" b="1" dirty="0">
              <a:solidFill>
                <a:srgbClr val="FFFFFF"/>
              </a:solidFill>
              <a:latin typeface="Arial" panose="020B0604020202020204" pitchFamily="34" charset="0"/>
              <a:cs typeface="Arial" panose="020B0604020202020204" pitchFamily="34" charset="0"/>
            </a:endParaRPr>
          </a:p>
        </p:txBody>
      </p:sp>
      <p:sp>
        <p:nvSpPr>
          <p:cNvPr id="389125" name="Title 1"/>
          <p:cNvSpPr>
            <a:spLocks noGrp="1"/>
          </p:cNvSpPr>
          <p:nvPr>
            <p:ph type="title"/>
          </p:nvPr>
        </p:nvSpPr>
        <p:spPr>
          <a:xfrm>
            <a:off x="0" y="-30163"/>
            <a:ext cx="3995738" cy="795338"/>
          </a:xfrm>
          <a:solidFill>
            <a:srgbClr val="000000"/>
          </a:solidFill>
        </p:spPr>
        <p:txBody>
          <a:bodyPr/>
          <a:lstStyle/>
          <a:p>
            <a:r>
              <a:rPr lang="ar-JO" sz="3200" dirty="0">
                <a:solidFill>
                  <a:srgbClr val="FFFFFF"/>
                </a:solidFill>
              </a:rPr>
              <a:t>هزيمة مؤاب</a:t>
            </a:r>
            <a:endParaRPr lang="en-US" sz="3200" dirty="0">
              <a:solidFill>
                <a:srgbClr val="FFFFFF"/>
              </a:solidFill>
            </a:endParaRPr>
          </a:p>
        </p:txBody>
      </p:sp>
    </p:spTree>
  </p:cSld>
  <p:clrMapOvr>
    <a:masterClrMapping/>
  </p:clrMapOvr>
  <p:transition>
    <p:zoom/>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46216093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3962400" cy="6415088"/>
            <a:chOff x="0" y="0"/>
            <a:chExt cx="2496" cy="4041"/>
          </a:xfrm>
        </p:grpSpPr>
        <p:pic>
          <p:nvPicPr>
            <p:cNvPr id="390152"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96"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0153" name="Rectangle 4"/>
            <p:cNvSpPr>
              <a:spLocks noChangeArrowheads="1"/>
            </p:cNvSpPr>
            <p:nvPr/>
          </p:nvSpPr>
          <p:spPr bwMode="auto">
            <a:xfrm>
              <a:off x="0" y="3714"/>
              <a:ext cx="2472"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ar-JO" sz="2800" b="1" dirty="0">
                  <a:solidFill>
                    <a:srgbClr val="CC0066"/>
                  </a:solidFill>
                  <a:latin typeface="Arial" panose="020B0604020202020204" pitchFamily="34" charset="0"/>
                  <a:cs typeface="Arial" panose="020B0604020202020204" pitchFamily="34" charset="0"/>
                </a:rPr>
                <a:t>زيت الأرملة</a:t>
              </a:r>
              <a:endParaRPr lang="en-GB" sz="2800" b="1" dirty="0">
                <a:solidFill>
                  <a:srgbClr val="CC0066"/>
                </a:solidFill>
                <a:latin typeface="Arial" panose="020B0604020202020204" pitchFamily="34" charset="0"/>
                <a:cs typeface="Arial" panose="020B0604020202020204" pitchFamily="34" charset="0"/>
              </a:endParaRPr>
            </a:p>
          </p:txBody>
        </p:sp>
      </p:grpSp>
      <p:grpSp>
        <p:nvGrpSpPr>
          <p:cNvPr id="3" name="Group 9"/>
          <p:cNvGrpSpPr>
            <a:grpSpLocks/>
          </p:cNvGrpSpPr>
          <p:nvPr/>
        </p:nvGrpSpPr>
        <p:grpSpPr bwMode="auto">
          <a:xfrm>
            <a:off x="3962400" y="0"/>
            <a:ext cx="5356226" cy="6858000"/>
            <a:chOff x="2496" y="0"/>
            <a:chExt cx="3374" cy="4320"/>
          </a:xfrm>
        </p:grpSpPr>
        <p:sp>
          <p:nvSpPr>
            <p:cNvPr id="390149" name="Rectangle 5"/>
            <p:cNvSpPr>
              <a:spLocks noChangeArrowheads="1"/>
            </p:cNvSpPr>
            <p:nvPr/>
          </p:nvSpPr>
          <p:spPr bwMode="auto">
            <a:xfrm>
              <a:off x="2496" y="3696"/>
              <a:ext cx="3264" cy="6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lvl="1" algn="ctr"/>
              <a:r>
                <a:rPr lang="ar-JO" sz="2800" b="1" dirty="0">
                  <a:solidFill>
                    <a:srgbClr val="CC0066"/>
                  </a:solidFill>
                  <a:latin typeface="Arial" panose="020B0604020202020204" pitchFamily="34" charset="0"/>
                  <a:cs typeface="Arial" panose="020B0604020202020204" pitchFamily="34" charset="0"/>
                </a:rPr>
                <a:t>ابن المرأة الشونمية</a:t>
              </a:r>
            </a:p>
            <a:p>
              <a:pPr marL="0" lvl="1" algn="ctr"/>
              <a:r>
                <a:rPr lang="ar-JO" sz="2800" b="1" dirty="0">
                  <a:solidFill>
                    <a:srgbClr val="CC0066"/>
                  </a:solidFill>
                  <a:latin typeface="Arial" panose="020B0604020202020204" pitchFamily="34" charset="0"/>
                  <a:cs typeface="Arial" panose="020B0604020202020204" pitchFamily="34" charset="0"/>
                </a:rPr>
                <a:t>واسترداد الولد</a:t>
              </a:r>
              <a:endParaRPr lang="en-US" sz="2800" b="1" dirty="0">
                <a:solidFill>
                  <a:srgbClr val="CC0066"/>
                </a:solidFill>
                <a:latin typeface="Arial" panose="020B0604020202020204" pitchFamily="34" charset="0"/>
                <a:cs typeface="Arial" panose="020B0604020202020204" pitchFamily="34" charset="0"/>
              </a:endParaRPr>
            </a:p>
          </p:txBody>
        </p:sp>
        <p:pic>
          <p:nvPicPr>
            <p:cNvPr id="390150"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80" y="0"/>
              <a:ext cx="2888"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0151" name="Text Box 6"/>
            <p:cNvSpPr txBox="1">
              <a:spLocks noChangeArrowheads="1"/>
            </p:cNvSpPr>
            <p:nvPr/>
          </p:nvSpPr>
          <p:spPr bwMode="auto">
            <a:xfrm>
              <a:off x="5220" y="4089"/>
              <a:ext cx="65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4</a:t>
              </a:r>
              <a:endParaRPr lang="en-GB" sz="1800" b="1" dirty="0">
                <a:latin typeface="Arial" panose="020B0604020202020204" pitchFamily="34" charset="0"/>
                <a:cs typeface="Arial" panose="020B0604020202020204" pitchFamily="34" charset="0"/>
              </a:endParaRPr>
            </a:p>
          </p:txBody>
        </p:sp>
      </p:grpSp>
      <p:sp>
        <p:nvSpPr>
          <p:cNvPr id="390148" name="Title 3"/>
          <p:cNvSpPr>
            <a:spLocks noGrp="1"/>
          </p:cNvSpPr>
          <p:nvPr>
            <p:ph type="title"/>
          </p:nvPr>
        </p:nvSpPr>
        <p:spPr>
          <a:xfrm>
            <a:off x="2771775" y="115888"/>
            <a:ext cx="2952750" cy="1368425"/>
          </a:xfrm>
          <a:solidFill>
            <a:srgbClr val="000000"/>
          </a:solidFill>
        </p:spPr>
        <p:txBody>
          <a:bodyPr/>
          <a:lstStyle/>
          <a:p>
            <a:r>
              <a:rPr lang="ar-JO" dirty="0">
                <a:solidFill>
                  <a:srgbClr val="FFFFFF"/>
                </a:solidFill>
              </a:rPr>
              <a:t>مساعدة   المرأة</a:t>
            </a:r>
            <a:endParaRPr lang="en-US" dirty="0">
              <a:solidFill>
                <a:srgbClr val="FFFFFF"/>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71400"/>
            <a:ext cx="9144000" cy="5257800"/>
          </a:xfrm>
          <a:prstGeom prst="rect">
            <a:avLst/>
          </a:prstGeom>
        </p:spPr>
      </p:pic>
      <p:sp>
        <p:nvSpPr>
          <p:cNvPr id="409601" name="Title 1"/>
          <p:cNvSpPr>
            <a:spLocks noGrp="1"/>
          </p:cNvSpPr>
          <p:nvPr>
            <p:ph type="title"/>
          </p:nvPr>
        </p:nvSpPr>
        <p:spPr>
          <a:xfrm>
            <a:off x="0" y="5157192"/>
            <a:ext cx="9143999" cy="1628800"/>
          </a:xfrm>
        </p:spPr>
        <p:txBody>
          <a:bodyPr/>
          <a:lstStyle/>
          <a:p>
            <a:r>
              <a:rPr lang="ar-JO" sz="2800" dirty="0"/>
              <a:t>قدم أليشع بشكل معجزي الزيت لأرملة النبي لتسديد ديونها لتظهر عناية الله لمن يثق به على الرغم من الإرتداد من حولهم.</a:t>
            </a:r>
            <a:br>
              <a:rPr lang="en-US" sz="2800" dirty="0"/>
            </a:br>
            <a:r>
              <a:rPr lang="en-US" sz="2800" dirty="0">
                <a:effectLst>
                  <a:glow rad="228600">
                    <a:schemeClr val="tx1">
                      <a:alpha val="75000"/>
                    </a:schemeClr>
                  </a:glow>
                </a:effectLst>
              </a:rPr>
              <a:t>(</a:t>
            </a:r>
            <a:r>
              <a:rPr lang="ar-JO" sz="2800" dirty="0">
                <a:effectLst>
                  <a:glow rad="228600">
                    <a:schemeClr val="tx1">
                      <a:alpha val="75000"/>
                    </a:schemeClr>
                  </a:glow>
                </a:effectLst>
              </a:rPr>
              <a:t>4 : 1 - 7</a:t>
            </a:r>
            <a:r>
              <a:rPr lang="en-US" sz="2800" dirty="0">
                <a:effectLst>
                  <a:glow rad="228600">
                    <a:schemeClr val="tx1">
                      <a:alpha val="75000"/>
                    </a:schemeClr>
                  </a:glow>
                </a:effectLst>
              </a:rPr>
              <a:t>) </a:t>
            </a:r>
            <a:endParaRPr lang="en-US" sz="2400" dirty="0">
              <a:effectLst>
                <a:glow rad="228600">
                  <a:schemeClr val="tx1">
                    <a:alpha val="75000"/>
                  </a:schemeClr>
                </a:glow>
              </a:effectLst>
              <a:ea typeface="ＭＳ Ｐゴシック" charset="0"/>
            </a:endParaRPr>
          </a:p>
        </p:txBody>
      </p:sp>
      <p:pic>
        <p:nvPicPr>
          <p:cNvPr id="4" name="Picture 3"/>
          <p:cNvPicPr>
            <a:picLocks noChangeAspect="1"/>
          </p:cNvPicPr>
          <p:nvPr/>
        </p:nvPicPr>
        <p:blipFill>
          <a:blip r:embed="rId3"/>
          <a:stretch>
            <a:fillRect/>
          </a:stretch>
        </p:blipFill>
        <p:spPr>
          <a:xfrm>
            <a:off x="2915816" y="0"/>
            <a:ext cx="6114256" cy="3627792"/>
          </a:xfrm>
          <a:prstGeom prst="rect">
            <a:avLst/>
          </a:prstGeom>
        </p:spPr>
      </p:pic>
    </p:spTree>
    <p:extLst>
      <p:ext uri="{BB962C8B-B14F-4D97-AF65-F5344CB8AC3E}">
        <p14:creationId xmlns:p14="http://schemas.microsoft.com/office/powerpoint/2010/main" val="5019635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 y="-6146"/>
            <a:ext cx="9152195" cy="6864146"/>
          </a:xfrm>
          <a:prstGeom prst="rect">
            <a:avLst/>
          </a:prstGeom>
        </p:spPr>
      </p:pic>
      <p:sp>
        <p:nvSpPr>
          <p:cNvPr id="409601" name="Title 1"/>
          <p:cNvSpPr>
            <a:spLocks noGrp="1"/>
          </p:cNvSpPr>
          <p:nvPr>
            <p:ph type="title"/>
          </p:nvPr>
        </p:nvSpPr>
        <p:spPr>
          <a:xfrm>
            <a:off x="5868144" y="0"/>
            <a:ext cx="3275855" cy="6858000"/>
          </a:xfrm>
        </p:spPr>
        <p:txBody>
          <a:bodyPr/>
          <a:lstStyle/>
          <a:p>
            <a:r>
              <a:rPr lang="ar-JO" sz="2800" dirty="0"/>
              <a:t>أعاد أليشع بأعجوبة ابن الشونمية إلى الحياة بعد سنوات لإظهار سيادة الله على البعل الذي قُدمت له قرابين الأطفال في إسرائيل</a:t>
            </a:r>
            <a:br>
              <a:rPr lang="en-US" sz="2800" dirty="0"/>
            </a:br>
            <a:r>
              <a:rPr lang="en-US" sz="2800" dirty="0">
                <a:effectLst>
                  <a:glow rad="228600">
                    <a:schemeClr val="tx1">
                      <a:alpha val="75000"/>
                    </a:schemeClr>
                  </a:glow>
                </a:effectLst>
              </a:rPr>
              <a:t>(</a:t>
            </a:r>
            <a:r>
              <a:rPr lang="ar-JO" sz="2800" dirty="0">
                <a:effectLst>
                  <a:glow rad="228600">
                    <a:schemeClr val="tx1">
                      <a:alpha val="75000"/>
                    </a:schemeClr>
                  </a:glow>
                </a:effectLst>
              </a:rPr>
              <a:t>4 : 18 - 37</a:t>
            </a:r>
            <a:r>
              <a:rPr lang="en-US" sz="2800" dirty="0">
                <a:effectLst>
                  <a:glow rad="228600">
                    <a:schemeClr val="tx1">
                      <a:alpha val="75000"/>
                    </a:schemeClr>
                  </a:glow>
                </a:effectLst>
              </a:rPr>
              <a:t>)</a:t>
            </a:r>
            <a:endParaRPr lang="en-US" sz="2400" dirty="0">
              <a:effectLst>
                <a:glow rad="228600">
                  <a:schemeClr val="tx1">
                    <a:alpha val="75000"/>
                  </a:schemeClr>
                </a:glow>
              </a:effectLst>
              <a:ea typeface="ＭＳ Ｐゴシック" charset="0"/>
            </a:endParaRPr>
          </a:p>
        </p:txBody>
      </p:sp>
    </p:spTree>
    <p:extLst>
      <p:ext uri="{BB962C8B-B14F-4D97-AF65-F5344CB8AC3E}">
        <p14:creationId xmlns:p14="http://schemas.microsoft.com/office/powerpoint/2010/main" val="389229997"/>
      </p:ext>
    </p:extLst>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9998"/>
            <a:ext cx="9131708" cy="6838002"/>
          </a:xfrm>
          <a:prstGeom prst="rect">
            <a:avLst/>
          </a:prstGeom>
        </p:spPr>
      </p:pic>
      <p:sp>
        <p:nvSpPr>
          <p:cNvPr id="409601" name="Title 1"/>
          <p:cNvSpPr>
            <a:spLocks noGrp="1"/>
          </p:cNvSpPr>
          <p:nvPr>
            <p:ph type="title"/>
          </p:nvPr>
        </p:nvSpPr>
        <p:spPr>
          <a:xfrm>
            <a:off x="2627784" y="0"/>
            <a:ext cx="6516215" cy="2780928"/>
          </a:xfrm>
        </p:spPr>
        <p:txBody>
          <a:bodyPr/>
          <a:lstStyle/>
          <a:p>
            <a:r>
              <a:rPr lang="ar-JO" sz="2800" dirty="0"/>
              <a:t>ضاعف أليشع بأعجوبة 20 رغيفًا لإطعام 100 رجل أثناء المجاعة لإظهار سيادة الله على البعل الضعيف إله الخصوبة وسيد الأرض</a:t>
            </a:r>
            <a:br>
              <a:rPr lang="en-US" sz="2800" dirty="0">
                <a:effectLst>
                  <a:glow rad="228600">
                    <a:schemeClr val="tx1">
                      <a:alpha val="75000"/>
                    </a:schemeClr>
                  </a:glow>
                </a:effectLst>
              </a:rPr>
            </a:br>
            <a:r>
              <a:rPr lang="en-US" sz="2800" dirty="0">
                <a:effectLst>
                  <a:glow rad="228600">
                    <a:schemeClr val="tx1">
                      <a:alpha val="75000"/>
                    </a:schemeClr>
                  </a:glow>
                </a:effectLst>
              </a:rPr>
              <a:t>(</a:t>
            </a:r>
            <a:r>
              <a:rPr lang="ar-JO" sz="2800" dirty="0">
                <a:effectLst>
                  <a:glow rad="228600">
                    <a:schemeClr val="tx1">
                      <a:alpha val="75000"/>
                    </a:schemeClr>
                  </a:glow>
                </a:effectLst>
              </a:rPr>
              <a:t>4 : 42 - 44</a:t>
            </a:r>
            <a:r>
              <a:rPr lang="en-US" sz="2800" dirty="0">
                <a:effectLst>
                  <a:glow rad="228600">
                    <a:schemeClr val="tx1">
                      <a:alpha val="75000"/>
                    </a:schemeClr>
                  </a:glow>
                </a:effectLst>
              </a:rPr>
              <a:t>) </a:t>
            </a:r>
            <a:endParaRPr lang="en-US" sz="2400" dirty="0">
              <a:effectLst>
                <a:glow rad="228600">
                  <a:schemeClr val="tx1">
                    <a:alpha val="75000"/>
                  </a:schemeClr>
                </a:glow>
              </a:effectLst>
              <a:ea typeface="ＭＳ Ｐゴシック" charset="0"/>
            </a:endParaRPr>
          </a:p>
        </p:txBody>
      </p:sp>
    </p:spTree>
    <p:extLst>
      <p:ext uri="{BB962C8B-B14F-4D97-AF65-F5344CB8AC3E}">
        <p14:creationId xmlns:p14="http://schemas.microsoft.com/office/powerpoint/2010/main" val="153531012"/>
      </p:ext>
    </p:extLst>
  </p:cSld>
  <p:clrMapOvr>
    <a:masterClrMapping/>
  </p:clrMapOvr>
  <p:transition spd="med">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34098454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1" y="0"/>
            <a:ext cx="9252519" cy="1196752"/>
          </a:xfrm>
        </p:spPr>
        <p:txBody>
          <a:bodyPr/>
          <a:lstStyle/>
          <a:p>
            <a:r>
              <a:rPr lang="ar-JO" sz="2800" dirty="0">
                <a:effectLst>
                  <a:glow rad="228600">
                    <a:schemeClr val="tx1">
                      <a:alpha val="75000"/>
                    </a:schemeClr>
                  </a:glow>
                </a:effectLst>
              </a:rPr>
              <a:t>كان نعمان قائد جيش آرام جبار بأس أبرص</a:t>
            </a:r>
            <a:br>
              <a:rPr lang="ar-JO" sz="2800" dirty="0">
                <a:effectLst>
                  <a:glow rad="228600">
                    <a:schemeClr val="tx1">
                      <a:alpha val="75000"/>
                    </a:schemeClr>
                  </a:glow>
                </a:effectLst>
              </a:rPr>
            </a:br>
            <a:r>
              <a:rPr lang="ar-JO" sz="2800" dirty="0">
                <a:effectLst>
                  <a:glow rad="228600">
                    <a:schemeClr val="tx1">
                      <a:alpha val="75000"/>
                    </a:schemeClr>
                  </a:glow>
                </a:effectLst>
              </a:rPr>
              <a:t>(2 ملوك 5)</a:t>
            </a:r>
            <a:endParaRPr lang="en-US" sz="2400" dirty="0">
              <a:effectLst>
                <a:glow rad="228600">
                  <a:schemeClr val="tx1">
                    <a:alpha val="75000"/>
                  </a:schemeClr>
                </a:glow>
              </a:effectLst>
              <a:ea typeface="ＭＳ Ｐゴシック" charset="0"/>
            </a:endParaRPr>
          </a:p>
        </p:txBody>
      </p:sp>
      <p:pic>
        <p:nvPicPr>
          <p:cNvPr id="4" name="Picture 3"/>
          <p:cNvPicPr>
            <a:picLocks noChangeAspect="1"/>
          </p:cNvPicPr>
          <p:nvPr/>
        </p:nvPicPr>
        <p:blipFill>
          <a:blip r:embed="rId2"/>
          <a:stretch>
            <a:fillRect/>
          </a:stretch>
        </p:blipFill>
        <p:spPr>
          <a:xfrm>
            <a:off x="0" y="1143000"/>
            <a:ext cx="9144000" cy="4572000"/>
          </a:xfrm>
          <a:prstGeom prst="rect">
            <a:avLst/>
          </a:prstGeom>
        </p:spPr>
      </p:pic>
    </p:spTree>
    <p:extLst>
      <p:ext uri="{BB962C8B-B14F-4D97-AF65-F5344CB8AC3E}">
        <p14:creationId xmlns:p14="http://schemas.microsoft.com/office/powerpoint/2010/main" val="3124827208"/>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1320800" y="609600"/>
            <a:ext cx="6337300" cy="1066800"/>
          </a:xfrm>
        </p:spPr>
        <p:txBody>
          <a:bodyPr/>
          <a:lstStyle/>
          <a:p>
            <a:pPr eaLnBrk="1" hangingPunct="1"/>
            <a:r>
              <a:rPr lang="ar-JO" sz="4000" dirty="0">
                <a:solidFill>
                  <a:srgbClr val="3333FF"/>
                </a:solidFill>
              </a:rPr>
              <a:t>رحمة الأسير</a:t>
            </a:r>
            <a:br>
              <a:rPr lang="ar-JO" sz="4000" dirty="0">
                <a:solidFill>
                  <a:srgbClr val="3333FF"/>
                </a:solidFill>
              </a:rPr>
            </a:br>
            <a:r>
              <a:rPr lang="en-US" sz="4000" dirty="0">
                <a:solidFill>
                  <a:srgbClr val="3333FF"/>
                </a:solidFill>
              </a:rPr>
              <a:t>(</a:t>
            </a:r>
            <a:r>
              <a:rPr lang="ar-JO" sz="4000" dirty="0">
                <a:solidFill>
                  <a:srgbClr val="3333FF"/>
                </a:solidFill>
              </a:rPr>
              <a:t>2 ملوك 5 : 3</a:t>
            </a:r>
            <a:r>
              <a:rPr lang="en-US" sz="4000" dirty="0">
                <a:solidFill>
                  <a:srgbClr val="3333FF"/>
                </a:solidFill>
              </a:rPr>
              <a:t>)</a:t>
            </a:r>
            <a:endParaRPr lang="en-GB" sz="4000" dirty="0">
              <a:solidFill>
                <a:srgbClr val="3333FF"/>
              </a:solidFill>
            </a:endParaRPr>
          </a:p>
        </p:txBody>
      </p:sp>
      <p:sp>
        <p:nvSpPr>
          <p:cNvPr id="391171" name="Rectangle 3"/>
          <p:cNvSpPr txBox="1">
            <a:spLocks noChangeArrowheads="1"/>
          </p:cNvSpPr>
          <p:nvPr/>
        </p:nvSpPr>
        <p:spPr bwMode="auto">
          <a:xfrm>
            <a:off x="374650" y="1927225"/>
            <a:ext cx="8229600" cy="4525963"/>
          </a:xfrm>
          <a:prstGeom prst="rect">
            <a:avLst/>
          </a:prstGeom>
          <a:solidFill>
            <a:schemeClr val="tx1"/>
          </a:solidFill>
          <a:ln>
            <a:noFill/>
          </a:ln>
          <a:extLst>
            <a:ext uri="{FAA26D3D-D897-4be2-8F04-BA451C77F1D7}">
              <ma14:placeholderFlag xmlns="" xmlns:ma14="http://schemas.microsoft.com/office/mac/drawingml/2011/main" val="1"/>
            </a:ext>
          </a:extLst>
        </p:spPr>
        <p:txBody>
          <a:bodyPr anchor="ct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2800" b="1" dirty="0">
                <a:solidFill>
                  <a:schemeClr val="bg1"/>
                </a:solidFill>
                <a:latin typeface="Arial" panose="020B0604020202020204" pitchFamily="34" charset="0"/>
                <a:cs typeface="Arial" panose="020B0604020202020204" pitchFamily="34" charset="0"/>
              </a:rPr>
              <a:t>لقد تم القبض عليها في غارة واقتيدت إلى دولة أجنبية وجعلت جارية . لكن بدلاً من المرارة أبدت تعاطفاً تجاه سيدها . أرادت أن يشفى وصدقت أن الله سيفعل ذلك. استخدم الله مأساة هذه الفتاة لشفاء عدوها وتحويله إلى دين آخر - وهو مثال رائع على التواصل بمحبة</a:t>
            </a:r>
            <a:endParaRPr lang="en-GB" sz="28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79512" y="1124744"/>
            <a:ext cx="3549404" cy="4725144"/>
            <a:chOff x="179512" y="1124744"/>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1124744"/>
              <a:ext cx="3549404" cy="4725144"/>
            </a:xfrm>
            <a:prstGeom prst="rect">
              <a:avLst/>
            </a:prstGeom>
          </p:spPr>
        </p:pic>
        <p:sp>
          <p:nvSpPr>
            <p:cNvPr id="4" name="Rectangle 3"/>
            <p:cNvSpPr/>
            <p:nvPr/>
          </p:nvSpPr>
          <p:spPr bwMode="auto">
            <a:xfrm>
              <a:off x="301284" y="3975400"/>
              <a:ext cx="3105263" cy="1661491"/>
            </a:xfrm>
            <a:prstGeom prst="rect">
              <a:avLst/>
            </a:prstGeom>
            <a:solidFill>
              <a:srgbClr val="FFEB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التحذيرات تساعدنا</a:t>
            </a:r>
            <a:endParaRPr lang="en-US" sz="5400" dirty="0">
              <a:effectLst>
                <a:glow rad="127000">
                  <a:schemeClr val="tx1"/>
                </a:glow>
              </a:effectLst>
              <a:ea typeface="ＭＳ Ｐゴシック" charset="0"/>
              <a:cs typeface="ＭＳ Ｐゴシック" charset="0"/>
            </a:endParaRPr>
          </a:p>
        </p:txBody>
      </p:sp>
      <p:sp>
        <p:nvSpPr>
          <p:cNvPr id="7" name="Rectangle 2"/>
          <p:cNvSpPr txBox="1">
            <a:spLocks noChangeArrowheads="1"/>
          </p:cNvSpPr>
          <p:nvPr/>
        </p:nvSpPr>
        <p:spPr bwMode="auto">
          <a:xfrm>
            <a:off x="179512" y="403343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خ</a:t>
            </a:r>
            <a:r>
              <a:rPr kumimoji="0" lang="ar-JO" sz="5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خطر الموت</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nvGrpSpPr>
          <p:cNvPr id="5" name="Group 4"/>
          <p:cNvGrpSpPr/>
          <p:nvPr/>
        </p:nvGrpSpPr>
        <p:grpSpPr>
          <a:xfrm>
            <a:off x="5601078" y="1870434"/>
            <a:ext cx="3528392" cy="4702681"/>
            <a:chOff x="5601078" y="1052736"/>
            <a:chExt cx="3528392" cy="4702681"/>
          </a:xfrm>
        </p:grpSpPr>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8" name="Rectangle 7"/>
            <p:cNvSpPr/>
            <p:nvPr/>
          </p:nvSpPr>
          <p:spPr bwMode="auto">
            <a:xfrm>
              <a:off x="5784314" y="3879712"/>
              <a:ext cx="3105263" cy="1661491"/>
            </a:xfrm>
            <a:prstGeom prst="rect">
              <a:avLst/>
            </a:prstGeom>
            <a:solidFill>
              <a:srgbClr val="FFD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grpSp>
        <p:nvGrpSpPr>
          <p:cNvPr id="12" name="Group 11"/>
          <p:cNvGrpSpPr/>
          <p:nvPr/>
        </p:nvGrpSpPr>
        <p:grpSpPr>
          <a:xfrm>
            <a:off x="3109158" y="1343679"/>
            <a:ext cx="3356992" cy="3384160"/>
            <a:chOff x="3491880" y="3501008"/>
            <a:chExt cx="3356992" cy="3384160"/>
          </a:xfrm>
        </p:grpSpPr>
        <p:pic>
          <p:nvPicPr>
            <p:cNvPr id="3" name="Picture 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491880" y="3501008"/>
              <a:ext cx="3356992" cy="3356992"/>
            </a:xfrm>
            <a:prstGeom prst="rect">
              <a:avLst/>
            </a:prstGeom>
          </p:spPr>
        </p:pic>
        <p:sp>
          <p:nvSpPr>
            <p:cNvPr id="9" name="Rectangle 8"/>
            <p:cNvSpPr/>
            <p:nvPr/>
          </p:nvSpPr>
          <p:spPr bwMode="auto">
            <a:xfrm>
              <a:off x="3635854" y="5553168"/>
              <a:ext cx="3105263" cy="1332000"/>
            </a:xfrm>
            <a:prstGeom prst="rect">
              <a:avLst/>
            </a:prstGeom>
            <a:solidFill>
              <a:srgbClr val="FFCC0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10" name="Rectangle 2"/>
          <p:cNvSpPr txBox="1">
            <a:spLocks noChangeArrowheads="1"/>
          </p:cNvSpPr>
          <p:nvPr/>
        </p:nvSpPr>
        <p:spPr bwMode="auto">
          <a:xfrm>
            <a:off x="3109158" y="324469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5400" b="1" dirty="0">
                <a:solidFill>
                  <a:srgbClr val="000000"/>
                </a:solidFill>
                <a:latin typeface="Arial" panose="020B0604020202020204" pitchFamily="34" charset="0"/>
                <a:ea typeface="ＭＳ Ｐゴシック" charset="0"/>
                <a:cs typeface="Arial" panose="020B0604020202020204" pitchFamily="34" charset="0"/>
              </a:rPr>
              <a:t>سام</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a:off x="5702130" y="4758303"/>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lang="ar-JO" sz="4800" b="1" dirty="0">
                <a:solidFill>
                  <a:srgbClr val="000000"/>
                </a:solidFill>
                <a:latin typeface="Arial" panose="020B0604020202020204" pitchFamily="34" charset="0"/>
                <a:ea typeface="ＭＳ Ｐゴシック" charset="0"/>
                <a:cs typeface="Courier New" panose="02070309020205020404" pitchFamily="49" charset="0"/>
              </a:rPr>
              <a:t>أرض</a:t>
            </a:r>
            <a:r>
              <a:rPr kumimoji="0" lang="ar-JO" sz="48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 منزلقة</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421889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683568" y="-27384"/>
            <a:ext cx="7315200" cy="5486400"/>
          </a:xfrm>
          <a:prstGeom prst="rect">
            <a:avLst/>
          </a:prstGeom>
        </p:spPr>
      </p:pic>
      <p:sp>
        <p:nvSpPr>
          <p:cNvPr id="392197" name="Title 1"/>
          <p:cNvSpPr>
            <a:spLocks noGrp="1"/>
          </p:cNvSpPr>
          <p:nvPr>
            <p:ph type="title"/>
          </p:nvPr>
        </p:nvSpPr>
        <p:spPr>
          <a:xfrm>
            <a:off x="4811712" y="-15455"/>
            <a:ext cx="4332288" cy="765175"/>
          </a:xfrm>
          <a:solidFill>
            <a:srgbClr val="000000"/>
          </a:solidFill>
        </p:spPr>
        <p:txBody>
          <a:bodyPr/>
          <a:lstStyle/>
          <a:p>
            <a:r>
              <a:rPr lang="ar-JO" sz="3200" dirty="0">
                <a:solidFill>
                  <a:srgbClr val="FFFFFF"/>
                </a:solidFill>
              </a:rPr>
              <a:t>معجزات للأمم</a:t>
            </a:r>
            <a:endParaRPr lang="en-US" sz="3200" dirty="0">
              <a:solidFill>
                <a:srgbClr val="FFFFFF"/>
              </a:solidFill>
            </a:endParaRPr>
          </a:p>
        </p:txBody>
      </p:sp>
      <p:sp>
        <p:nvSpPr>
          <p:cNvPr id="392195" name="Rectangle 14"/>
          <p:cNvSpPr>
            <a:spLocks noChangeArrowheads="1"/>
          </p:cNvSpPr>
          <p:nvPr/>
        </p:nvSpPr>
        <p:spPr bwMode="auto">
          <a:xfrm>
            <a:off x="457200" y="5494784"/>
            <a:ext cx="8026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ar-JO" sz="2800" b="1" dirty="0">
                <a:solidFill>
                  <a:schemeClr val="bg1"/>
                </a:solidFill>
                <a:latin typeface="Arial" panose="020B0604020202020204" pitchFamily="34" charset="0"/>
                <a:cs typeface="Arial" panose="020B0604020202020204" pitchFamily="34" charset="0"/>
              </a:rPr>
              <a:t>علاج القائد السوري نعمان من البرص يظهر أن اهتمام الله لم يقتصر على إسرائيل</a:t>
            </a:r>
            <a:endParaRPr lang="en-US" sz="2800" b="1" dirty="0">
              <a:solidFill>
                <a:schemeClr val="bg1"/>
              </a:solidFill>
              <a:latin typeface="Arial" panose="020B0604020202020204" pitchFamily="34" charset="0"/>
              <a:cs typeface="Arial" panose="020B0604020202020204" pitchFamily="34" charset="0"/>
            </a:endParaRPr>
          </a:p>
        </p:txBody>
      </p:sp>
      <p:sp>
        <p:nvSpPr>
          <p:cNvPr id="392196" name="Text Box 15"/>
          <p:cNvSpPr txBox="1">
            <a:spLocks noChangeArrowheads="1"/>
          </p:cNvSpPr>
          <p:nvPr/>
        </p:nvSpPr>
        <p:spPr bwMode="auto">
          <a:xfrm>
            <a:off x="8323776" y="6491288"/>
            <a:ext cx="84350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1800" b="1" dirty="0">
                <a:solidFill>
                  <a:srgbClr val="FFFFFF"/>
                </a:solidFill>
                <a:latin typeface="Arial" panose="020B0604020202020204" pitchFamily="34" charset="0"/>
                <a:cs typeface="Arial" panose="020B0604020202020204" pitchFamily="34" charset="0"/>
              </a:rPr>
              <a:t>2 مل 5 </a:t>
            </a:r>
            <a:endParaRPr lang="en-GB" sz="1800" b="1" dirty="0">
              <a:solidFill>
                <a:srgbClr val="FFFFFF"/>
              </a:solidFill>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wheel spokes="3"/>
  </p:transition>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2197" name="Title 1"/>
          <p:cNvSpPr>
            <a:spLocks noGrp="1"/>
          </p:cNvSpPr>
          <p:nvPr>
            <p:ph type="title"/>
          </p:nvPr>
        </p:nvSpPr>
        <p:spPr>
          <a:xfrm>
            <a:off x="3347864" y="-15455"/>
            <a:ext cx="5508104" cy="765175"/>
          </a:xfrm>
          <a:solidFill>
            <a:srgbClr val="000000"/>
          </a:solidFill>
        </p:spPr>
        <p:txBody>
          <a:bodyPr/>
          <a:lstStyle/>
          <a:p>
            <a:pPr algn="r"/>
            <a:r>
              <a:rPr lang="ar-JO" sz="3200" dirty="0">
                <a:solidFill>
                  <a:srgbClr val="FFFFFF"/>
                </a:solidFill>
              </a:rPr>
              <a:t>تحذير للمؤمنين</a:t>
            </a:r>
            <a:endParaRPr lang="en-US" sz="3200" dirty="0">
              <a:solidFill>
                <a:srgbClr val="FFFFFF"/>
              </a:solidFill>
            </a:endParaRPr>
          </a:p>
        </p:txBody>
      </p:sp>
      <p:sp>
        <p:nvSpPr>
          <p:cNvPr id="392195" name="Rectangle 14"/>
          <p:cNvSpPr>
            <a:spLocks noChangeArrowheads="1"/>
          </p:cNvSpPr>
          <p:nvPr/>
        </p:nvSpPr>
        <p:spPr bwMode="auto">
          <a:xfrm>
            <a:off x="5436096" y="1412776"/>
            <a:ext cx="3707904" cy="4951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ar-JO" sz="3600" b="1" dirty="0">
                <a:solidFill>
                  <a:schemeClr val="bg1"/>
                </a:solidFill>
                <a:latin typeface="Arial" panose="020B0604020202020204" pitchFamily="34" charset="0"/>
                <a:cs typeface="Arial" panose="020B0604020202020204" pitchFamily="34" charset="0"/>
              </a:rPr>
              <a:t>برص نعمان انتقل إلى خادم أليشع جيحزي لاعتقاده أنه وَجِّه الله.</a:t>
            </a:r>
            <a:endParaRPr lang="en-US" sz="3600" b="1" dirty="0">
              <a:solidFill>
                <a:schemeClr val="bg1"/>
              </a:solidFill>
              <a:latin typeface="Arial" panose="020B0604020202020204" pitchFamily="34" charset="0"/>
              <a:cs typeface="Arial" panose="020B0604020202020204" pitchFamily="34" charset="0"/>
            </a:endParaRPr>
          </a:p>
        </p:txBody>
      </p:sp>
      <p:sp>
        <p:nvSpPr>
          <p:cNvPr id="392196" name="Text Box 15"/>
          <p:cNvSpPr txBox="1">
            <a:spLocks noChangeArrowheads="1"/>
          </p:cNvSpPr>
          <p:nvPr/>
        </p:nvSpPr>
        <p:spPr bwMode="auto">
          <a:xfrm>
            <a:off x="6228184" y="6237312"/>
            <a:ext cx="2795077"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800" b="1" dirty="0">
                <a:solidFill>
                  <a:srgbClr val="FFFFFF"/>
                </a:solidFill>
                <a:latin typeface="Arial" panose="020B0604020202020204" pitchFamily="34" charset="0"/>
                <a:cs typeface="Arial" panose="020B0604020202020204" pitchFamily="34" charset="0"/>
              </a:rPr>
              <a:t>2 مل 5 : 26 - 27</a:t>
            </a:r>
            <a:endParaRPr lang="en-GB" sz="2800" b="1"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46774" y="1052736"/>
            <a:ext cx="5244438" cy="4680520"/>
          </a:xfrm>
          <a:prstGeom prst="rect">
            <a:avLst/>
          </a:prstGeom>
        </p:spPr>
      </p:pic>
    </p:spTree>
    <p:extLst>
      <p:ext uri="{BB962C8B-B14F-4D97-AF65-F5344CB8AC3E}">
        <p14:creationId xmlns:p14="http://schemas.microsoft.com/office/powerpoint/2010/main" val="2540121999"/>
      </p:ext>
    </p:extLst>
  </p:cSld>
  <p:clrMapOvr>
    <a:overrideClrMapping bg1="lt1" tx1="dk1" bg2="lt2" tx2="dk2" accent1="accent1" accent2="accent2" accent3="accent3" accent4="accent4" accent5="accent5" accent6="accent6" hlink="hlink" folHlink="folHlink"/>
  </p:clrMapOvr>
  <p:transition>
    <p:wheel spokes="3"/>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7368665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pic>
        <p:nvPicPr>
          <p:cNvPr id="393218" name="Picture 3"/>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381000" y="242888"/>
            <a:ext cx="4191000" cy="2841625"/>
          </a:xfrm>
          <a:noFill/>
        </p:spPr>
      </p:pic>
      <p:pic>
        <p:nvPicPr>
          <p:cNvPr id="393219" name="Picture 5"/>
          <p:cNvPicPr>
            <a:picLocks noGrp="1" noChangeAspect="1" noChangeArrowheads="1"/>
          </p:cNvPicPr>
          <p:nvPr>
            <p:ph sz="half" idx="1"/>
          </p:nvPr>
        </p:nvPicPr>
        <p:blipFill>
          <a:blip r:embed="rId3">
            <a:extLst>
              <a:ext uri="{28A0092B-C50C-407E-A947-70E740481C1C}">
                <a14:useLocalDpi xmlns:a14="http://schemas.microsoft.com/office/drawing/2010/main"/>
              </a:ext>
            </a:extLst>
          </a:blip>
          <a:srcRect/>
          <a:stretch>
            <a:fillRect/>
          </a:stretch>
        </p:blipFill>
        <p:spPr>
          <a:xfrm>
            <a:off x="4114800" y="3402013"/>
            <a:ext cx="4800600" cy="3389312"/>
          </a:xfrm>
          <a:noFill/>
        </p:spPr>
      </p:pic>
      <p:sp>
        <p:nvSpPr>
          <p:cNvPr id="393220" name="Rectangle 6"/>
          <p:cNvSpPr>
            <a:spLocks noChangeArrowheads="1"/>
          </p:cNvSpPr>
          <p:nvPr/>
        </p:nvSpPr>
        <p:spPr bwMode="auto">
          <a:xfrm>
            <a:off x="4800600" y="792163"/>
            <a:ext cx="2236510" cy="4801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nSpc>
                <a:spcPct val="90000"/>
              </a:lnSpc>
              <a:spcBef>
                <a:spcPct val="20000"/>
              </a:spcBef>
            </a:pPr>
            <a:r>
              <a:rPr lang="ar-JO" sz="2800" b="1" dirty="0">
                <a:solidFill>
                  <a:srgbClr val="CC0066"/>
                </a:solidFill>
                <a:latin typeface="Arial" panose="020B0604020202020204" pitchFamily="34" charset="0"/>
                <a:cs typeface="Arial" panose="020B0604020202020204" pitchFamily="34" charset="0"/>
              </a:rPr>
              <a:t>رأس الفأس العائم</a:t>
            </a:r>
            <a:endParaRPr lang="en-US" sz="2800" b="1" dirty="0">
              <a:solidFill>
                <a:srgbClr val="CC0066"/>
              </a:solidFill>
              <a:latin typeface="Arial" panose="020B0604020202020204" pitchFamily="34" charset="0"/>
              <a:cs typeface="Arial" panose="020B0604020202020204" pitchFamily="34" charset="0"/>
            </a:endParaRPr>
          </a:p>
        </p:txBody>
      </p:sp>
      <p:sp>
        <p:nvSpPr>
          <p:cNvPr id="393221" name="Rectangle 7"/>
          <p:cNvSpPr>
            <a:spLocks noChangeArrowheads="1"/>
          </p:cNvSpPr>
          <p:nvPr/>
        </p:nvSpPr>
        <p:spPr bwMode="auto">
          <a:xfrm>
            <a:off x="381000" y="3962400"/>
            <a:ext cx="3505200"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ar-JO" sz="2800" b="1" dirty="0">
                <a:latin typeface="Arial" panose="020B0604020202020204" pitchFamily="34" charset="0"/>
                <a:cs typeface="Arial" panose="020B0604020202020204" pitchFamily="34" charset="0"/>
              </a:rPr>
              <a:t>عمى جيش أرام (يمين: دوثان حيث رأى أليشع وخادمه جيش الملائكة)</a:t>
            </a:r>
            <a:endParaRPr lang="en-GB" sz="2800" b="1" dirty="0">
              <a:solidFill>
                <a:srgbClr val="CC0066"/>
              </a:solidFill>
              <a:latin typeface="Arial" panose="020B0604020202020204" pitchFamily="34" charset="0"/>
              <a:cs typeface="Arial" panose="020B0604020202020204" pitchFamily="34" charset="0"/>
            </a:endParaRPr>
          </a:p>
        </p:txBody>
      </p:sp>
      <p:sp>
        <p:nvSpPr>
          <p:cNvPr id="393222" name="Title 1"/>
          <p:cNvSpPr>
            <a:spLocks noGrp="1"/>
          </p:cNvSpPr>
          <p:nvPr>
            <p:ph type="title"/>
          </p:nvPr>
        </p:nvSpPr>
        <p:spPr>
          <a:xfrm>
            <a:off x="1439863" y="2924175"/>
            <a:ext cx="4787900" cy="792163"/>
          </a:xfrm>
          <a:solidFill>
            <a:srgbClr val="000000"/>
          </a:solidFill>
        </p:spPr>
        <p:txBody>
          <a:bodyPr/>
          <a:lstStyle/>
          <a:p>
            <a:r>
              <a:rPr lang="ar-JO" sz="4000" dirty="0">
                <a:solidFill>
                  <a:srgbClr val="FFFFFF"/>
                </a:solidFill>
              </a:rPr>
              <a:t>مزيد من المعجزات</a:t>
            </a:r>
            <a:endParaRPr lang="en-US" sz="4000" dirty="0">
              <a:solidFill>
                <a:srgbClr val="FFFFFF"/>
              </a:solidFill>
            </a:endParaRPr>
          </a:p>
        </p:txBody>
      </p:sp>
    </p:spTree>
  </p:cSld>
  <p:clrMapOvr>
    <a:masterClrMapping/>
  </p:clrMapOvr>
  <p:transition>
    <p:diamond/>
  </p:transition>
</p:sld>
</file>

<file path=ppt/slides/slide13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94242" name="Rectangle 2"/>
          <p:cNvSpPr>
            <a:spLocks noGrp="1" noChangeArrowheads="1"/>
          </p:cNvSpPr>
          <p:nvPr>
            <p:ph type="title"/>
          </p:nvPr>
        </p:nvSpPr>
        <p:spPr>
          <a:xfrm>
            <a:off x="457200" y="260350"/>
            <a:ext cx="8229600" cy="792163"/>
          </a:xfrm>
        </p:spPr>
        <p:txBody>
          <a:bodyPr/>
          <a:lstStyle/>
          <a:p>
            <a:pPr eaLnBrk="1" hangingPunct="1"/>
            <a:r>
              <a:rPr lang="ar-JO" sz="4000" dirty="0">
                <a:solidFill>
                  <a:srgbClr val="3333FF"/>
                </a:solidFill>
              </a:rPr>
              <a:t>مركبات نارية (2 مل 6 : 17)</a:t>
            </a:r>
            <a:endParaRPr lang="en-GB" sz="4000" dirty="0">
              <a:solidFill>
                <a:schemeClr val="tx1"/>
              </a:solidFill>
            </a:endParaRPr>
          </a:p>
        </p:txBody>
      </p:sp>
      <p:pic>
        <p:nvPicPr>
          <p:cNvPr id="3942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07950" y="1341438"/>
            <a:ext cx="4203700" cy="485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500563" y="1341438"/>
            <a:ext cx="4257675" cy="5256212"/>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صرخ خادم أليشع عندما كان محاطًا بجيش قائلاً ماذا نفعل؟ لكن عندما صلى أليشع أدرك الخادم فجأة أن قوات الله غير المرئية للجميع  تتفوق عددًا على العدو. تقدم القصة لمحة نادرة عن العالم غير المرئي للقوى الخارقة. </a:t>
            </a:r>
          </a:p>
          <a:p>
            <a:pPr algn="ctr" eaLnBrk="1" hangingPunct="1"/>
            <a:r>
              <a:rPr lang="ar-JO" b="1" dirty="0">
                <a:solidFill>
                  <a:schemeClr val="bg1"/>
                </a:solidFill>
                <a:latin typeface="Arial" panose="020B0604020202020204" pitchFamily="34" charset="0"/>
                <a:cs typeface="Arial" panose="020B0604020202020204" pitchFamily="34" charset="0"/>
              </a:rPr>
              <a:t>لدى الله موارد للمساعدة لا نستطيع رؤيتها.</a:t>
            </a:r>
            <a:endParaRPr lang="en-GB"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796552"/>
            <a:ext cx="9144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200" b="1" dirty="0">
                <a:solidFill>
                  <a:schemeClr val="bg1"/>
                </a:solidFill>
                <a:latin typeface="Arial" panose="020B0604020202020204" pitchFamily="34" charset="0"/>
                <a:cs typeface="Arial" panose="020B0604020202020204" pitchFamily="34" charset="0"/>
              </a:rPr>
              <a:t>دائمًا ما يفوق عدد قوات الله عدد قوات الشيطان</a:t>
            </a:r>
            <a:endParaRPr lang="en-GB" sz="3200" b="1" dirty="0">
              <a:solidFill>
                <a:schemeClr val="bg1"/>
              </a:solidFill>
              <a:latin typeface="Arial" panose="020B0604020202020204" pitchFamily="34" charset="0"/>
              <a:cs typeface="Arial" panose="020B0604020202020204" pitchFamily="34" charset="0"/>
            </a:endParaRPr>
          </a:p>
        </p:txBody>
      </p:sp>
      <p:sp>
        <p:nvSpPr>
          <p:cNvPr id="389124" name="Text Box 21"/>
          <p:cNvSpPr txBox="1">
            <a:spLocks noChangeArrowheads="1"/>
          </p:cNvSpPr>
          <p:nvPr/>
        </p:nvSpPr>
        <p:spPr bwMode="auto">
          <a:xfrm>
            <a:off x="8427286" y="6491288"/>
            <a:ext cx="77938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1800" b="1" dirty="0">
                <a:solidFill>
                  <a:srgbClr val="FFFFFF"/>
                </a:solidFill>
                <a:latin typeface="Arial" panose="020B0604020202020204" pitchFamily="34" charset="0"/>
                <a:cs typeface="Arial" panose="020B0604020202020204" pitchFamily="34" charset="0"/>
              </a:rPr>
              <a:t>6 : 17</a:t>
            </a:r>
            <a:endParaRPr lang="en-GB" sz="1800" b="1" dirty="0">
              <a:solidFill>
                <a:srgbClr val="FFFFFF"/>
              </a:solidFill>
              <a:latin typeface="Arial" panose="020B0604020202020204" pitchFamily="34" charset="0"/>
              <a:cs typeface="Arial" panose="020B0604020202020204" pitchFamily="34" charset="0"/>
            </a:endParaRPr>
          </a:p>
        </p:txBody>
      </p:sp>
      <p:sp>
        <p:nvSpPr>
          <p:cNvPr id="389125" name="Title 1"/>
          <p:cNvSpPr>
            <a:spLocks noGrp="1"/>
          </p:cNvSpPr>
          <p:nvPr>
            <p:ph type="title"/>
          </p:nvPr>
        </p:nvSpPr>
        <p:spPr>
          <a:xfrm>
            <a:off x="0" y="-30163"/>
            <a:ext cx="9144000" cy="795338"/>
          </a:xfrm>
          <a:noFill/>
        </p:spPr>
        <p:txBody>
          <a:bodyPr/>
          <a:lstStyle/>
          <a:p>
            <a:r>
              <a:rPr lang="ar-JO" sz="3200" dirty="0">
                <a:solidFill>
                  <a:srgbClr val="FFFFFF"/>
                </a:solidFill>
              </a:rPr>
              <a:t>مركبات الله</a:t>
            </a:r>
            <a:endParaRPr lang="en-US" sz="3200" dirty="0">
              <a:solidFill>
                <a:srgbClr val="FFFFFF"/>
              </a:solidFill>
            </a:endParaRPr>
          </a:p>
        </p:txBody>
      </p:sp>
      <p:pic>
        <p:nvPicPr>
          <p:cNvPr id="3" name="Picture 2"/>
          <p:cNvPicPr>
            <a:picLocks noChangeAspect="1"/>
          </p:cNvPicPr>
          <p:nvPr/>
        </p:nvPicPr>
        <p:blipFill>
          <a:blip r:embed="rId2"/>
          <a:stretch>
            <a:fillRect/>
          </a:stretch>
        </p:blipFill>
        <p:spPr>
          <a:xfrm>
            <a:off x="-11971" y="692696"/>
            <a:ext cx="9144000" cy="4914900"/>
          </a:xfrm>
          <a:prstGeom prst="rect">
            <a:avLst/>
          </a:prstGeom>
        </p:spPr>
      </p:pic>
    </p:spTree>
    <p:extLst>
      <p:ext uri="{BB962C8B-B14F-4D97-AF65-F5344CB8AC3E}">
        <p14:creationId xmlns:p14="http://schemas.microsoft.com/office/powerpoint/2010/main" val="733814968"/>
      </p:ext>
    </p:extLst>
  </p:cSld>
  <p:clrMapOvr>
    <a:masterClrMapping/>
  </p:clrMapOvr>
  <p:transition>
    <p:zoom/>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47086323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868144" y="0"/>
            <a:ext cx="3275855" cy="6858000"/>
          </a:xfrm>
        </p:spPr>
        <p:txBody>
          <a:bodyPr/>
          <a:lstStyle/>
          <a:p>
            <a:r>
              <a:rPr lang="ar-JO" sz="2800" dirty="0">
                <a:solidFill>
                  <a:schemeClr val="bg1"/>
                </a:solidFill>
              </a:rPr>
              <a:t>تنبأ أليشع معجزياً بإنقاذ السامرة من المجاعة السورية واستجاب الله بالطعام من معسكر العدو ليبين أن الله يوفر الطعام والحماية وليس البعل (6:24-7: 20)</a:t>
            </a:r>
            <a:endParaRPr lang="en-US" sz="2400" dirty="0">
              <a:solidFill>
                <a:schemeClr val="bg1"/>
              </a:solidFill>
              <a:ea typeface="ＭＳ Ｐゴシック" charset="0"/>
            </a:endParaRPr>
          </a:p>
        </p:txBody>
      </p:sp>
      <p:pic>
        <p:nvPicPr>
          <p:cNvPr id="2" name="Picture 1"/>
          <p:cNvPicPr>
            <a:picLocks noChangeAspect="1"/>
          </p:cNvPicPr>
          <p:nvPr/>
        </p:nvPicPr>
        <p:blipFill>
          <a:blip r:embed="rId2"/>
          <a:stretch>
            <a:fillRect/>
          </a:stretch>
        </p:blipFill>
        <p:spPr>
          <a:xfrm>
            <a:off x="179512" y="116632"/>
            <a:ext cx="5184576" cy="3456384"/>
          </a:xfrm>
          <a:prstGeom prst="rect">
            <a:avLst/>
          </a:prstGeom>
        </p:spPr>
      </p:pic>
    </p:spTree>
    <p:extLst>
      <p:ext uri="{BB962C8B-B14F-4D97-AF65-F5344CB8AC3E}">
        <p14:creationId xmlns:p14="http://schemas.microsoft.com/office/powerpoint/2010/main" val="3374830693"/>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3946698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3496812863"/>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و4 ملوك أشرار و4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cs typeface="Arial" panose="020B0604020202020204" pitchFamily="34" charset="0"/>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56749568"/>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مل 8 : 25 – 9 : 29)</a:t>
            </a:r>
            <a:endParaRPr kumimoji="1" lang="en-US" sz="32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63563" y="2498725"/>
            <a:ext cx="1579545" cy="480131"/>
          </a:xfrm>
          <a:prstGeom prst="rect">
            <a:avLst/>
          </a:prstGeom>
          <a:noFill/>
          <a:ln w="9525">
            <a:noFill/>
            <a:miter lim="800000"/>
            <a:headEnd/>
            <a:tailEnd/>
          </a:ln>
          <a:effectLst/>
        </p:spPr>
        <p:txBody>
          <a:bodyPr wrap="squar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lgn="ctr">
              <a:defRPr/>
            </a:pPr>
            <a:r>
              <a:rPr lang="ar-JO" i="0" dirty="0">
                <a:latin typeface="Arial" panose="020B0604020202020204" pitchFamily="34" charset="0"/>
                <a:cs typeface="Arial" panose="020B0604020202020204" pitchFamily="34" charset="0"/>
              </a:rPr>
              <a:t>إيزابيل</a:t>
            </a:r>
            <a:endParaRPr lang="en-US" i="0"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538288"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699" name="Text Box 11"/>
          <p:cNvSpPr txBox="1">
            <a:spLocks noChangeArrowheads="1"/>
          </p:cNvSpPr>
          <p:nvPr/>
        </p:nvSpPr>
        <p:spPr bwMode="auto">
          <a:xfrm>
            <a:off x="5930900" y="2498725"/>
            <a:ext cx="214156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6" name="Text Box 18"/>
          <p:cNvSpPr txBox="1">
            <a:spLocks noChangeArrowheads="1"/>
          </p:cNvSpPr>
          <p:nvPr/>
        </p:nvSpPr>
        <p:spPr bwMode="auto">
          <a:xfrm>
            <a:off x="4595813" y="3870325"/>
            <a:ext cx="126207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1"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8" name="Text Box 20"/>
          <p:cNvSpPr txBox="1">
            <a:spLocks noChangeArrowheads="1"/>
          </p:cNvSpPr>
          <p:nvPr/>
        </p:nvSpPr>
        <p:spPr bwMode="auto">
          <a:xfrm>
            <a:off x="6172200" y="3870325"/>
            <a:ext cx="190026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6" name="Text Box 28"/>
          <p:cNvSpPr txBox="1">
            <a:spLocks noChangeArrowheads="1"/>
          </p:cNvSpPr>
          <p:nvPr/>
        </p:nvSpPr>
        <p:spPr bwMode="auto">
          <a:xfrm>
            <a:off x="280619" y="1173163"/>
            <a:ext cx="2013693" cy="9541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 </a:t>
            </a:r>
          </a:p>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3" name="Text Box 35"/>
          <p:cNvSpPr txBox="1">
            <a:spLocks noChangeArrowheads="1"/>
          </p:cNvSpPr>
          <p:nvPr/>
        </p:nvSpPr>
        <p:spPr bwMode="auto">
          <a:xfrm>
            <a:off x="6515298" y="1173163"/>
            <a:ext cx="1239443" cy="9541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    </a:t>
            </a:r>
          </a:p>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p>
          <a:p>
            <a:pPr algn="ctr">
              <a:lnSpc>
                <a:spcPct val="90000"/>
              </a:lnSpc>
              <a:spcBef>
                <a:spcPct val="20000"/>
              </a:spcBef>
              <a:defRPr/>
            </a:pP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1" name="Text Box 43"/>
          <p:cNvSpPr txBox="1">
            <a:spLocks noChangeArrowheads="1"/>
          </p:cNvSpPr>
          <p:nvPr/>
        </p:nvSpPr>
        <p:spPr bwMode="auto">
          <a:xfrm>
            <a:off x="8426450" y="90488"/>
            <a:ext cx="704039" cy="763286"/>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p>
          <a:p>
            <a:pPr>
              <a:lnSpc>
                <a:spcPct val="90000"/>
              </a:lnSpc>
              <a:spcBef>
                <a:spcPct val="20000"/>
              </a:spcBef>
              <a:defRPr/>
            </a:pPr>
            <a:r>
              <a:rPr kumimoji="1" lang="ar-JO"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253</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4" name="Text Box 46"/>
          <p:cNvSpPr txBox="1">
            <a:spLocks noChangeArrowheads="1"/>
          </p:cNvSpPr>
          <p:nvPr/>
        </p:nvSpPr>
        <p:spPr bwMode="auto">
          <a:xfrm>
            <a:off x="3016339" y="1173163"/>
            <a:ext cx="1590500" cy="9541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p>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5000087" cy="3693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باللون الأبيض</a:t>
            </a:r>
            <a:r>
              <a:rPr kumimoji="1"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في الرمادي المائل</a:t>
            </a:r>
            <a:endParaRPr kumimoji="1"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40224135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par>
                                <p:cTn id="54" presetID="9" presetClass="entr" presetSubtype="0"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dissolve">
                                      <p:cBhvr>
                                        <p:cTn id="56" dur="500"/>
                                        <p:tgtEl>
                                          <p:spTgt spid="42"/>
                                        </p:tgtEl>
                                      </p:cBhvr>
                                    </p:animEffect>
                                  </p:childTnLst>
                                </p:cTn>
                              </p:par>
                            </p:childTnLst>
                          </p:cTn>
                        </p:par>
                        <p:par>
                          <p:cTn id="57" fill="hold" nodeType="afterGroup">
                            <p:stCondLst>
                              <p:cond delay="2000"/>
                            </p:stCondLst>
                            <p:childTnLst>
                              <p:par>
                                <p:cTn id="58" presetID="9" presetClass="entr" presetSubtype="0" fill="hold" grpId="0" nodeType="afterEffect">
                                  <p:stCondLst>
                                    <p:cond delay="0"/>
                                  </p:stCondLst>
                                  <p:childTnLst>
                                    <p:set>
                                      <p:cBhvr>
                                        <p:cTn id="59" dur="1" fill="hold">
                                          <p:stCondLst>
                                            <p:cond delay="0"/>
                                          </p:stCondLst>
                                        </p:cTn>
                                        <p:tgtEl>
                                          <p:spTgt spid="242726">
                                            <p:txEl>
                                              <p:pRg st="0" end="0"/>
                                            </p:txEl>
                                          </p:spTgt>
                                        </p:tgtEl>
                                        <p:attrNameLst>
                                          <p:attrName>style.visibility</p:attrName>
                                        </p:attrNameLst>
                                      </p:cBhvr>
                                      <p:to>
                                        <p:strVal val="visible"/>
                                      </p:to>
                                    </p:set>
                                    <p:animEffect transition="in" filter="dissolve">
                                      <p:cBhvr>
                                        <p:cTn id="60" dur="500"/>
                                        <p:tgtEl>
                                          <p:spTgt spid="242726">
                                            <p:txEl>
                                              <p:pRg st="0" end="0"/>
                                            </p:txEl>
                                          </p:spTgt>
                                        </p:tgtEl>
                                      </p:cBhvr>
                                    </p:animEffect>
                                  </p:childTnLst>
                                </p:cTn>
                              </p:par>
                            </p:childTnLst>
                          </p:cTn>
                        </p:par>
                        <p:par>
                          <p:cTn id="61" fill="hold" nodeType="afterGroup">
                            <p:stCondLst>
                              <p:cond delay="2500"/>
                            </p:stCondLst>
                            <p:childTnLst>
                              <p:par>
                                <p:cTn id="62" presetID="9" presetClass="entr" presetSubtype="0" fill="hold" grpId="0" nodeType="afterEffect">
                                  <p:stCondLst>
                                    <p:cond delay="0"/>
                                  </p:stCondLst>
                                  <p:childTnLst>
                                    <p:set>
                                      <p:cBhvr>
                                        <p:cTn id="63" dur="1" fill="hold">
                                          <p:stCondLst>
                                            <p:cond delay="0"/>
                                          </p:stCondLst>
                                        </p:cTn>
                                        <p:tgtEl>
                                          <p:spTgt spid="242725">
                                            <p:txEl>
                                              <p:pRg st="0" end="0"/>
                                            </p:txEl>
                                          </p:spTgt>
                                        </p:tgtEl>
                                        <p:attrNameLst>
                                          <p:attrName>style.visibility</p:attrName>
                                        </p:attrNameLst>
                                      </p:cBhvr>
                                      <p:to>
                                        <p:strVal val="visible"/>
                                      </p:to>
                                    </p:set>
                                    <p:animEffect transition="in" filter="dissolve">
                                      <p:cBhvr>
                                        <p:cTn id="64" dur="500"/>
                                        <p:tgtEl>
                                          <p:spTgt spid="242725">
                                            <p:txEl>
                                              <p:pRg st="0" end="0"/>
                                            </p:txEl>
                                          </p:spTgt>
                                        </p:tgtEl>
                                      </p:cBhvr>
                                    </p:animEffect>
                                  </p:childTnLst>
                                </p:cTn>
                              </p:par>
                            </p:childTnLst>
                          </p:cTn>
                        </p:par>
                        <p:par>
                          <p:cTn id="65" fill="hold">
                            <p:stCondLst>
                              <p:cond delay="3000"/>
                            </p:stCondLst>
                            <p:childTnLst>
                              <p:par>
                                <p:cTn id="66" presetID="9" presetClass="entr" presetSubtype="0" fill="hold" grpId="0" nodeType="afterEffect">
                                  <p:stCondLst>
                                    <p:cond delay="0"/>
                                  </p:stCondLst>
                                  <p:childTnLst>
                                    <p:set>
                                      <p:cBhvr>
                                        <p:cTn id="67" dur="1" fill="hold">
                                          <p:stCondLst>
                                            <p:cond delay="0"/>
                                          </p:stCondLst>
                                        </p:cTn>
                                        <p:tgtEl>
                                          <p:spTgt spid="242725">
                                            <p:txEl>
                                              <p:pRg st="1" end="1"/>
                                            </p:txEl>
                                          </p:spTgt>
                                        </p:tgtEl>
                                        <p:attrNameLst>
                                          <p:attrName>style.visibility</p:attrName>
                                        </p:attrNameLst>
                                      </p:cBhvr>
                                      <p:to>
                                        <p:strVal val="visible"/>
                                      </p:to>
                                    </p:set>
                                    <p:animEffect transition="in" filter="dissolve">
                                      <p:cBhvr>
                                        <p:cTn id="68" dur="500"/>
                                        <p:tgtEl>
                                          <p:spTgt spid="242725">
                                            <p:txEl>
                                              <p:pRg st="1" end="1"/>
                                            </p:txEl>
                                          </p:spTgt>
                                        </p:tgtEl>
                                      </p:cBhvr>
                                    </p:animEffect>
                                  </p:childTnLst>
                                </p:cTn>
                              </p:par>
                            </p:childTnLst>
                          </p:cTn>
                        </p:par>
                        <p:par>
                          <p:cTn id="69" fill="hold" nodeType="afterGroup">
                            <p:stCondLst>
                              <p:cond delay="3500"/>
                            </p:stCondLst>
                            <p:childTnLst>
                              <p:par>
                                <p:cTn id="70" presetID="9" presetClass="entr" presetSubtype="0" fill="hold" grpId="0" nodeType="afterEffect">
                                  <p:stCondLst>
                                    <p:cond delay="0"/>
                                  </p:stCondLst>
                                  <p:childTnLst>
                                    <p:set>
                                      <p:cBhvr>
                                        <p:cTn id="71" dur="1" fill="hold">
                                          <p:stCondLst>
                                            <p:cond delay="0"/>
                                          </p:stCondLst>
                                        </p:cTn>
                                        <p:tgtEl>
                                          <p:spTgt spid="242706">
                                            <p:txEl>
                                              <p:pRg st="0" end="0"/>
                                            </p:txEl>
                                          </p:spTgt>
                                        </p:tgtEl>
                                        <p:attrNameLst>
                                          <p:attrName>style.visibility</p:attrName>
                                        </p:attrNameLst>
                                      </p:cBhvr>
                                      <p:to>
                                        <p:strVal val="visible"/>
                                      </p:to>
                                    </p:set>
                                    <p:animEffect transition="in" filter="dissolve">
                                      <p:cBhvr>
                                        <p:cTn id="72" dur="500"/>
                                        <p:tgtEl>
                                          <p:spTgt spid="242706">
                                            <p:txEl>
                                              <p:pRg st="0" end="0"/>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42707"/>
                                        </p:tgtEl>
                                        <p:attrNameLst>
                                          <p:attrName>style.visibility</p:attrName>
                                        </p:attrNameLst>
                                      </p:cBhvr>
                                      <p:to>
                                        <p:strVal val="visible"/>
                                      </p:to>
                                    </p:set>
                                    <p:animEffect transition="in" filter="dissolve">
                                      <p:cBhvr>
                                        <p:cTn id="77" dur="500"/>
                                        <p:tgtEl>
                                          <p:spTgt spid="242707"/>
                                        </p:tgtEl>
                                      </p:cBhvr>
                                    </p:animEffect>
                                  </p:childTnLst>
                                </p:cTn>
                              </p:par>
                            </p:childTnLst>
                          </p:cTn>
                        </p:par>
                        <p:par>
                          <p:cTn id="78" fill="hold" nodeType="afterGroup">
                            <p:stCondLst>
                              <p:cond delay="500"/>
                            </p:stCondLst>
                            <p:childTnLst>
                              <p:par>
                                <p:cTn id="79" presetID="9" presetClass="entr" presetSubtype="0" fill="hold" grpId="0" nodeType="afterEffect">
                                  <p:stCondLst>
                                    <p:cond delay="0"/>
                                  </p:stCondLst>
                                  <p:childTnLst>
                                    <p:set>
                                      <p:cBhvr>
                                        <p:cTn id="80" dur="1" fill="hold">
                                          <p:stCondLst>
                                            <p:cond delay="0"/>
                                          </p:stCondLst>
                                        </p:cTn>
                                        <p:tgtEl>
                                          <p:spTgt spid="242708">
                                            <p:txEl>
                                              <p:pRg st="0" end="0"/>
                                            </p:txEl>
                                          </p:spTgt>
                                        </p:tgtEl>
                                        <p:attrNameLst>
                                          <p:attrName>style.visibility</p:attrName>
                                        </p:attrNameLst>
                                      </p:cBhvr>
                                      <p:to>
                                        <p:strVal val="visible"/>
                                      </p:to>
                                    </p:set>
                                    <p:animEffect transition="in" filter="dissolve">
                                      <p:cBhvr>
                                        <p:cTn id="81" dur="500"/>
                                        <p:tgtEl>
                                          <p:spTgt spid="24270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25" grpId="0" build="p" autoUpdateAnimBg="0"/>
      <p:bldP spid="242726" grpId="0" build="p"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71532157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مل 8 : 25 – 9 : 29)</a:t>
            </a:r>
            <a:endParaRPr kumimoji="1" lang="en-US" sz="32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39518" y="2498725"/>
            <a:ext cx="1449436" cy="480131"/>
          </a:xfrm>
          <a:prstGeom prst="rect">
            <a:avLst/>
          </a:prstGeom>
          <a:noFill/>
          <a:ln w="9525">
            <a:noFill/>
            <a:miter lim="800000"/>
            <a:headEnd/>
            <a:tailEnd/>
          </a:ln>
          <a:effectLst/>
        </p:spPr>
        <p:txBody>
          <a:bodyPr wrap="non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lgn="ctr">
              <a:defRPr/>
            </a:pPr>
            <a:r>
              <a:rPr lang="ar-JO" i="0" dirty="0">
                <a:latin typeface="Arial" panose="020B0604020202020204" pitchFamily="34" charset="0"/>
                <a:cs typeface="Arial" panose="020B0604020202020204" pitchFamily="34" charset="0"/>
              </a:rPr>
              <a:t>إيزابيل     </a:t>
            </a:r>
            <a:endParaRPr lang="en-US" i="0"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32397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699" name="Text Box 11"/>
          <p:cNvSpPr txBox="1">
            <a:spLocks noChangeArrowheads="1"/>
          </p:cNvSpPr>
          <p:nvPr/>
        </p:nvSpPr>
        <p:spPr bwMode="auto">
          <a:xfrm>
            <a:off x="5930900" y="2498725"/>
            <a:ext cx="1998686"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1"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8" name="Text Box 20"/>
          <p:cNvSpPr txBox="1">
            <a:spLocks noChangeArrowheads="1"/>
          </p:cNvSpPr>
          <p:nvPr/>
        </p:nvSpPr>
        <p:spPr bwMode="auto">
          <a:xfrm>
            <a:off x="6172200" y="3870325"/>
            <a:ext cx="154307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716" name="Text Box 28"/>
          <p:cNvSpPr txBox="1">
            <a:spLocks noChangeArrowheads="1"/>
          </p:cNvSpPr>
          <p:nvPr/>
        </p:nvSpPr>
        <p:spPr bwMode="auto">
          <a:xfrm>
            <a:off x="608431" y="1173163"/>
            <a:ext cx="1358065"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9" name="Text Box 31"/>
          <p:cNvSpPr txBox="1">
            <a:spLocks noChangeArrowheads="1"/>
          </p:cNvSpPr>
          <p:nvPr/>
        </p:nvSpPr>
        <p:spPr bwMode="auto">
          <a:xfrm>
            <a:off x="5711825" y="6202363"/>
            <a:ext cx="121762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1" name="Text Box 33"/>
          <p:cNvSpPr txBox="1">
            <a:spLocks noChangeArrowheads="1"/>
          </p:cNvSpPr>
          <p:nvPr/>
        </p:nvSpPr>
        <p:spPr bwMode="auto">
          <a:xfrm>
            <a:off x="5486400" y="5287963"/>
            <a:ext cx="144305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3" name="Text Box 35"/>
          <p:cNvSpPr txBox="1">
            <a:spLocks noChangeArrowheads="1"/>
          </p:cNvSpPr>
          <p:nvPr/>
        </p:nvSpPr>
        <p:spPr bwMode="auto">
          <a:xfrm>
            <a:off x="6704453" y="1173163"/>
            <a:ext cx="861133"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1"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p>
          <a:p>
            <a:pPr algn="ctr">
              <a:lnSpc>
                <a:spcPct val="90000"/>
              </a:lnSpc>
              <a:spcBef>
                <a:spcPct val="20000"/>
              </a:spcBef>
              <a:defRPr/>
            </a:pP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8" name="Text Box 40"/>
          <p:cNvSpPr txBox="1">
            <a:spLocks noChangeArrowheads="1"/>
          </p:cNvSpPr>
          <p:nvPr/>
        </p:nvSpPr>
        <p:spPr bwMode="auto">
          <a:xfrm>
            <a:off x="3124200" y="5378450"/>
            <a:ext cx="1676400" cy="75713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على يد ياهو</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1" name="Text Box 43"/>
          <p:cNvSpPr txBox="1">
            <a:spLocks noChangeArrowheads="1"/>
          </p:cNvSpPr>
          <p:nvPr/>
        </p:nvSpPr>
        <p:spPr bwMode="auto">
          <a:xfrm>
            <a:off x="8426450" y="90488"/>
            <a:ext cx="704039" cy="763286"/>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p>
          <a:p>
            <a:pPr>
              <a:lnSpc>
                <a:spcPct val="90000"/>
              </a:lnSpc>
              <a:spcBef>
                <a:spcPct val="20000"/>
              </a:spcBef>
              <a:defRPr/>
            </a:pPr>
            <a:r>
              <a:rPr kumimoji="1" lang="ar-JO"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253</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4" name="Text Box 46"/>
          <p:cNvSpPr txBox="1">
            <a:spLocks noChangeArrowheads="1"/>
          </p:cNvSpPr>
          <p:nvPr/>
        </p:nvSpPr>
        <p:spPr bwMode="auto">
          <a:xfrm>
            <a:off x="3268008" y="1173163"/>
            <a:ext cx="1087157"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273927" cy="3693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بالأبيض</a:t>
            </a:r>
            <a:r>
              <a:rPr kumimoji="1"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kumimoji="1"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 4</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par>
                                <p:cTn id="54" presetID="9" presetClass="entr" presetSubtype="0"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dissolve">
                                      <p:cBhvr>
                                        <p:cTn id="56" dur="500"/>
                                        <p:tgtEl>
                                          <p:spTgt spid="42"/>
                                        </p:tgtEl>
                                      </p:cBhvr>
                                    </p:animEffect>
                                  </p:childTnLst>
                                </p:cTn>
                              </p:par>
                            </p:childTnLst>
                          </p:cTn>
                        </p:par>
                        <p:par>
                          <p:cTn id="57" fill="hold" nodeType="afterGroup">
                            <p:stCondLst>
                              <p:cond delay="2000"/>
                            </p:stCondLst>
                            <p:childTnLst>
                              <p:par>
                                <p:cTn id="58" presetID="9" presetClass="entr" presetSubtype="0" fill="hold" grpId="0" nodeType="afterEffect">
                                  <p:stCondLst>
                                    <p:cond delay="0"/>
                                  </p:stCondLst>
                                  <p:childTnLst>
                                    <p:set>
                                      <p:cBhvr>
                                        <p:cTn id="59" dur="1" fill="hold">
                                          <p:stCondLst>
                                            <p:cond delay="0"/>
                                          </p:stCondLst>
                                        </p:cTn>
                                        <p:tgtEl>
                                          <p:spTgt spid="242726">
                                            <p:txEl>
                                              <p:pRg st="0" end="0"/>
                                            </p:txEl>
                                          </p:spTgt>
                                        </p:tgtEl>
                                        <p:attrNameLst>
                                          <p:attrName>style.visibility</p:attrName>
                                        </p:attrNameLst>
                                      </p:cBhvr>
                                      <p:to>
                                        <p:strVal val="visible"/>
                                      </p:to>
                                    </p:set>
                                    <p:animEffect transition="in" filter="dissolve">
                                      <p:cBhvr>
                                        <p:cTn id="60" dur="500"/>
                                        <p:tgtEl>
                                          <p:spTgt spid="242726">
                                            <p:txEl>
                                              <p:pRg st="0" end="0"/>
                                            </p:txEl>
                                          </p:spTgt>
                                        </p:tgtEl>
                                      </p:cBhvr>
                                    </p:animEffect>
                                  </p:childTnLst>
                                </p:cTn>
                              </p:par>
                            </p:childTnLst>
                          </p:cTn>
                        </p:par>
                        <p:par>
                          <p:cTn id="61" fill="hold" nodeType="afterGroup">
                            <p:stCondLst>
                              <p:cond delay="2500"/>
                            </p:stCondLst>
                            <p:childTnLst>
                              <p:par>
                                <p:cTn id="62" presetID="9" presetClass="entr" presetSubtype="0" fill="hold" grpId="0" nodeType="afterEffect">
                                  <p:stCondLst>
                                    <p:cond delay="0"/>
                                  </p:stCondLst>
                                  <p:childTnLst>
                                    <p:set>
                                      <p:cBhvr>
                                        <p:cTn id="63" dur="1" fill="hold">
                                          <p:stCondLst>
                                            <p:cond delay="0"/>
                                          </p:stCondLst>
                                        </p:cTn>
                                        <p:tgtEl>
                                          <p:spTgt spid="242725">
                                            <p:txEl>
                                              <p:pRg st="0" end="0"/>
                                            </p:txEl>
                                          </p:spTgt>
                                        </p:tgtEl>
                                        <p:attrNameLst>
                                          <p:attrName>style.visibility</p:attrName>
                                        </p:attrNameLst>
                                      </p:cBhvr>
                                      <p:to>
                                        <p:strVal val="visible"/>
                                      </p:to>
                                    </p:set>
                                    <p:animEffect transition="in" filter="dissolve">
                                      <p:cBhvr>
                                        <p:cTn id="64" dur="500"/>
                                        <p:tgtEl>
                                          <p:spTgt spid="242725">
                                            <p:txEl>
                                              <p:pRg st="0" end="0"/>
                                            </p:txEl>
                                          </p:spTgt>
                                        </p:tgtEl>
                                      </p:cBhvr>
                                    </p:animEffect>
                                  </p:childTnLst>
                                </p:cTn>
                              </p:par>
                            </p:childTnLst>
                          </p:cTn>
                        </p:par>
                        <p:par>
                          <p:cTn id="65" fill="hold">
                            <p:stCondLst>
                              <p:cond delay="3000"/>
                            </p:stCondLst>
                            <p:childTnLst>
                              <p:par>
                                <p:cTn id="66" presetID="9" presetClass="entr" presetSubtype="0" fill="hold" grpId="0" nodeType="afterEffect">
                                  <p:stCondLst>
                                    <p:cond delay="0"/>
                                  </p:stCondLst>
                                  <p:childTnLst>
                                    <p:set>
                                      <p:cBhvr>
                                        <p:cTn id="67" dur="1" fill="hold">
                                          <p:stCondLst>
                                            <p:cond delay="0"/>
                                          </p:stCondLst>
                                        </p:cTn>
                                        <p:tgtEl>
                                          <p:spTgt spid="242725">
                                            <p:txEl>
                                              <p:pRg st="1" end="1"/>
                                            </p:txEl>
                                          </p:spTgt>
                                        </p:tgtEl>
                                        <p:attrNameLst>
                                          <p:attrName>style.visibility</p:attrName>
                                        </p:attrNameLst>
                                      </p:cBhvr>
                                      <p:to>
                                        <p:strVal val="visible"/>
                                      </p:to>
                                    </p:set>
                                    <p:animEffect transition="in" filter="dissolve">
                                      <p:cBhvr>
                                        <p:cTn id="68" dur="500"/>
                                        <p:tgtEl>
                                          <p:spTgt spid="242725">
                                            <p:txEl>
                                              <p:pRg st="1" end="1"/>
                                            </p:txEl>
                                          </p:spTgt>
                                        </p:tgtEl>
                                      </p:cBhvr>
                                    </p:animEffect>
                                  </p:childTnLst>
                                </p:cTn>
                              </p:par>
                            </p:childTnLst>
                          </p:cTn>
                        </p:par>
                        <p:par>
                          <p:cTn id="69" fill="hold" nodeType="afterGroup">
                            <p:stCondLst>
                              <p:cond delay="3500"/>
                            </p:stCondLst>
                            <p:childTnLst>
                              <p:par>
                                <p:cTn id="70" presetID="9" presetClass="entr" presetSubtype="0" fill="hold" grpId="0" nodeType="afterEffect">
                                  <p:stCondLst>
                                    <p:cond delay="0"/>
                                  </p:stCondLst>
                                  <p:childTnLst>
                                    <p:set>
                                      <p:cBhvr>
                                        <p:cTn id="71" dur="1" fill="hold">
                                          <p:stCondLst>
                                            <p:cond delay="0"/>
                                          </p:stCondLst>
                                        </p:cTn>
                                        <p:tgtEl>
                                          <p:spTgt spid="242706">
                                            <p:txEl>
                                              <p:pRg st="0" end="0"/>
                                            </p:txEl>
                                          </p:spTgt>
                                        </p:tgtEl>
                                        <p:attrNameLst>
                                          <p:attrName>style.visibility</p:attrName>
                                        </p:attrNameLst>
                                      </p:cBhvr>
                                      <p:to>
                                        <p:strVal val="visible"/>
                                      </p:to>
                                    </p:set>
                                    <p:animEffect transition="in" filter="dissolve">
                                      <p:cBhvr>
                                        <p:cTn id="72" dur="500"/>
                                        <p:tgtEl>
                                          <p:spTgt spid="242706">
                                            <p:txEl>
                                              <p:pRg st="0" end="0"/>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42707"/>
                                        </p:tgtEl>
                                        <p:attrNameLst>
                                          <p:attrName>style.visibility</p:attrName>
                                        </p:attrNameLst>
                                      </p:cBhvr>
                                      <p:to>
                                        <p:strVal val="visible"/>
                                      </p:to>
                                    </p:set>
                                    <p:animEffect transition="in" filter="dissolve">
                                      <p:cBhvr>
                                        <p:cTn id="77" dur="500"/>
                                        <p:tgtEl>
                                          <p:spTgt spid="242707"/>
                                        </p:tgtEl>
                                      </p:cBhvr>
                                    </p:animEffect>
                                  </p:childTnLst>
                                </p:cTn>
                              </p:par>
                            </p:childTnLst>
                          </p:cTn>
                        </p:par>
                        <p:par>
                          <p:cTn id="78" fill="hold" nodeType="afterGroup">
                            <p:stCondLst>
                              <p:cond delay="500"/>
                            </p:stCondLst>
                            <p:childTnLst>
                              <p:par>
                                <p:cTn id="79" presetID="9" presetClass="entr" presetSubtype="0" fill="hold" grpId="0" nodeType="afterEffect">
                                  <p:stCondLst>
                                    <p:cond delay="0"/>
                                  </p:stCondLst>
                                  <p:childTnLst>
                                    <p:set>
                                      <p:cBhvr>
                                        <p:cTn id="80" dur="1" fill="hold">
                                          <p:stCondLst>
                                            <p:cond delay="0"/>
                                          </p:stCondLst>
                                        </p:cTn>
                                        <p:tgtEl>
                                          <p:spTgt spid="242708">
                                            <p:txEl>
                                              <p:pRg st="0" end="0"/>
                                            </p:txEl>
                                          </p:spTgt>
                                        </p:tgtEl>
                                        <p:attrNameLst>
                                          <p:attrName>style.visibility</p:attrName>
                                        </p:attrNameLst>
                                      </p:cBhvr>
                                      <p:to>
                                        <p:strVal val="visible"/>
                                      </p:to>
                                    </p:set>
                                    <p:animEffect transition="in" filter="dissolve">
                                      <p:cBhvr>
                                        <p:cTn id="81" dur="500"/>
                                        <p:tgtEl>
                                          <p:spTgt spid="242708">
                                            <p:txEl>
                                              <p:pRg st="0" end="0"/>
                                            </p:txEl>
                                          </p:spTgt>
                                        </p:tgtEl>
                                      </p:cBhvr>
                                    </p:animEffect>
                                  </p:childTnLst>
                                </p:cTn>
                              </p:par>
                            </p:childTnLst>
                          </p:cTn>
                        </p:par>
                        <p:par>
                          <p:cTn id="82" fill="hold" nodeType="afterGroup">
                            <p:stCondLst>
                              <p:cond delay="1000"/>
                            </p:stCondLst>
                            <p:childTnLst>
                              <p:par>
                                <p:cTn id="83" presetID="9" presetClass="entr" presetSubtype="0" fill="hold" nodeType="afterEffect">
                                  <p:stCondLst>
                                    <p:cond delay="0"/>
                                  </p:stCondLst>
                                  <p:childTnLst>
                                    <p:set>
                                      <p:cBhvr>
                                        <p:cTn id="84" dur="1" fill="hold">
                                          <p:stCondLst>
                                            <p:cond delay="0"/>
                                          </p:stCondLst>
                                        </p:cTn>
                                        <p:tgtEl>
                                          <p:spTgt spid="3"/>
                                        </p:tgtEl>
                                        <p:attrNameLst>
                                          <p:attrName>style.visibility</p:attrName>
                                        </p:attrNameLst>
                                      </p:cBhvr>
                                      <p:to>
                                        <p:strVal val="visible"/>
                                      </p:to>
                                    </p:set>
                                    <p:animEffect transition="in" filter="dissolve">
                                      <p:cBhvr>
                                        <p:cTn id="85" dur="500"/>
                                        <p:tgtEl>
                                          <p:spTgt spid="3"/>
                                        </p:tgtEl>
                                      </p:cBhvr>
                                    </p:animEffect>
                                  </p:childTnLst>
                                </p:cTn>
                              </p:par>
                            </p:childTnLst>
                          </p:cTn>
                        </p:par>
                        <p:par>
                          <p:cTn id="86" fill="hold" nodeType="afterGroup">
                            <p:stCondLst>
                              <p:cond delay="1500"/>
                            </p:stCondLst>
                            <p:childTnLst>
                              <p:par>
                                <p:cTn id="87" presetID="9" presetClass="entr" presetSubtype="0" fill="hold" nodeType="afterEffect">
                                  <p:stCondLst>
                                    <p:cond delay="0"/>
                                  </p:stCondLst>
                                  <p:childTnLst>
                                    <p:set>
                                      <p:cBhvr>
                                        <p:cTn id="88" dur="1" fill="hold">
                                          <p:stCondLst>
                                            <p:cond delay="0"/>
                                          </p:stCondLst>
                                        </p:cTn>
                                        <p:tgtEl>
                                          <p:spTgt spid="242720"/>
                                        </p:tgtEl>
                                        <p:attrNameLst>
                                          <p:attrName>style.visibility</p:attrName>
                                        </p:attrNameLst>
                                      </p:cBhvr>
                                      <p:to>
                                        <p:strVal val="visible"/>
                                      </p:to>
                                    </p:set>
                                    <p:animEffect transition="in" filter="dissolve">
                                      <p:cBhvr>
                                        <p:cTn id="89" dur="500"/>
                                        <p:tgtEl>
                                          <p:spTgt spid="242720"/>
                                        </p:tgtEl>
                                      </p:cBhvr>
                                    </p:animEffect>
                                  </p:childTnLst>
                                </p:cTn>
                              </p:par>
                            </p:childTnLst>
                          </p:cTn>
                        </p:par>
                        <p:par>
                          <p:cTn id="90" fill="hold" nodeType="afterGroup">
                            <p:stCondLst>
                              <p:cond delay="2000"/>
                            </p:stCondLst>
                            <p:childTnLst>
                              <p:par>
                                <p:cTn id="91" presetID="9" presetClass="entr" presetSubtype="0" fill="hold" grpId="0" nodeType="afterEffect">
                                  <p:stCondLst>
                                    <p:cond delay="0"/>
                                  </p:stCondLst>
                                  <p:childTnLst>
                                    <p:set>
                                      <p:cBhvr>
                                        <p:cTn id="92" dur="1" fill="hold">
                                          <p:stCondLst>
                                            <p:cond delay="0"/>
                                          </p:stCondLst>
                                        </p:cTn>
                                        <p:tgtEl>
                                          <p:spTgt spid="242721">
                                            <p:txEl>
                                              <p:pRg st="0" end="0"/>
                                            </p:txEl>
                                          </p:spTgt>
                                        </p:tgtEl>
                                        <p:attrNameLst>
                                          <p:attrName>style.visibility</p:attrName>
                                        </p:attrNameLst>
                                      </p:cBhvr>
                                      <p:to>
                                        <p:strVal val="visible"/>
                                      </p:to>
                                    </p:set>
                                    <p:animEffect transition="in" filter="dissolve">
                                      <p:cBhvr>
                                        <p:cTn id="93" dur="500"/>
                                        <p:tgtEl>
                                          <p:spTgt spid="242721">
                                            <p:txEl>
                                              <p:pRg st="0" end="0"/>
                                            </p:txEl>
                                          </p:spTgt>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242729"/>
                                        </p:tgtEl>
                                        <p:attrNameLst>
                                          <p:attrName>style.visibility</p:attrName>
                                        </p:attrNameLst>
                                      </p:cBhvr>
                                      <p:to>
                                        <p:strVal val="visible"/>
                                      </p:to>
                                    </p:set>
                                    <p:animEffect transition="in" filter="dissolve">
                                      <p:cBhvr>
                                        <p:cTn id="98" dur="500"/>
                                        <p:tgtEl>
                                          <p:spTgt spid="242729"/>
                                        </p:tgtEl>
                                      </p:cBhvr>
                                    </p:animEffect>
                                  </p:childTnLst>
                                </p:cTn>
                              </p:par>
                              <p:par>
                                <p:cTn id="99" presetID="9" presetClass="entr" presetSubtype="0" fill="hold" grpId="0" nodeType="withEffect">
                                  <p:stCondLst>
                                    <p:cond delay="0"/>
                                  </p:stCondLst>
                                  <p:childTnLst>
                                    <p:set>
                                      <p:cBhvr>
                                        <p:cTn id="100" dur="1" fill="hold">
                                          <p:stCondLst>
                                            <p:cond delay="0"/>
                                          </p:stCondLst>
                                        </p:cTn>
                                        <p:tgtEl>
                                          <p:spTgt spid="242728">
                                            <p:txEl>
                                              <p:pRg st="0" end="0"/>
                                            </p:txEl>
                                          </p:spTgt>
                                        </p:tgtEl>
                                        <p:attrNameLst>
                                          <p:attrName>style.visibility</p:attrName>
                                        </p:attrNameLst>
                                      </p:cBhvr>
                                      <p:to>
                                        <p:strVal val="visible"/>
                                      </p:to>
                                    </p:set>
                                    <p:animEffect transition="in" filter="dissolve">
                                      <p:cBhvr>
                                        <p:cTn id="101" dur="500"/>
                                        <p:tgtEl>
                                          <p:spTgt spid="242728">
                                            <p:txEl>
                                              <p:pRg st="0" end="0"/>
                                            </p:txEl>
                                          </p:spTgt>
                                        </p:tgtEl>
                                      </p:cBhvr>
                                    </p:animEffect>
                                  </p:childTnLst>
                                </p:cTn>
                              </p:par>
                              <p:par>
                                <p:cTn id="102" presetID="9" presetClass="entr" presetSubtype="0" fill="hold" nodeType="withEffect">
                                  <p:stCondLst>
                                    <p:cond delay="0"/>
                                  </p:stCondLst>
                                  <p:childTnLst>
                                    <p:set>
                                      <p:cBhvr>
                                        <p:cTn id="103" dur="1" fill="hold">
                                          <p:stCondLst>
                                            <p:cond delay="0"/>
                                          </p:stCondLst>
                                        </p:cTn>
                                        <p:tgtEl>
                                          <p:spTgt spid="242730"/>
                                        </p:tgtEl>
                                        <p:attrNameLst>
                                          <p:attrName>style.visibility</p:attrName>
                                        </p:attrNameLst>
                                      </p:cBhvr>
                                      <p:to>
                                        <p:strVal val="visible"/>
                                      </p:to>
                                    </p:set>
                                    <p:animEffect transition="in" filter="dissolve">
                                      <p:cBhvr>
                                        <p:cTn id="104" dur="500"/>
                                        <p:tgtEl>
                                          <p:spTgt spid="242730"/>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9" presetClass="entr" presetSubtype="0" fill="hold" nodeType="clickEffect">
                                  <p:stCondLst>
                                    <p:cond delay="0"/>
                                  </p:stCondLst>
                                  <p:childTnLst>
                                    <p:set>
                                      <p:cBhvr>
                                        <p:cTn id="108" dur="1" fill="hold">
                                          <p:stCondLst>
                                            <p:cond delay="0"/>
                                          </p:stCondLst>
                                        </p:cTn>
                                        <p:tgtEl>
                                          <p:spTgt spid="242718"/>
                                        </p:tgtEl>
                                        <p:attrNameLst>
                                          <p:attrName>style.visibility</p:attrName>
                                        </p:attrNameLst>
                                      </p:cBhvr>
                                      <p:to>
                                        <p:strVal val="visible"/>
                                      </p:to>
                                    </p:set>
                                    <p:animEffect transition="in" filter="dissolve">
                                      <p:cBhvr>
                                        <p:cTn id="109" dur="500"/>
                                        <p:tgtEl>
                                          <p:spTgt spid="242718"/>
                                        </p:tgtEl>
                                      </p:cBhvr>
                                    </p:animEffect>
                                  </p:childTnLst>
                                </p:cTn>
                              </p:par>
                            </p:childTnLst>
                          </p:cTn>
                        </p:par>
                        <p:par>
                          <p:cTn id="110" fill="hold" nodeType="afterGroup">
                            <p:stCondLst>
                              <p:cond delay="500"/>
                            </p:stCondLst>
                            <p:childTnLst>
                              <p:par>
                                <p:cTn id="111" presetID="9" presetClass="entr" presetSubtype="0" fill="hold" grpId="0" nodeType="afterEffect">
                                  <p:stCondLst>
                                    <p:cond delay="0"/>
                                  </p:stCondLst>
                                  <p:childTnLst>
                                    <p:set>
                                      <p:cBhvr>
                                        <p:cTn id="112" dur="1" fill="hold">
                                          <p:stCondLst>
                                            <p:cond delay="0"/>
                                          </p:stCondLst>
                                        </p:cTn>
                                        <p:tgtEl>
                                          <p:spTgt spid="242719">
                                            <p:txEl>
                                              <p:pRg st="0" end="0"/>
                                            </p:txEl>
                                          </p:spTgt>
                                        </p:tgtEl>
                                        <p:attrNameLst>
                                          <p:attrName>style.visibility</p:attrName>
                                        </p:attrNameLst>
                                      </p:cBhvr>
                                      <p:to>
                                        <p:strVal val="visible"/>
                                      </p:to>
                                    </p:set>
                                    <p:animEffect transition="in" filter="dissolve">
                                      <p:cBhvr>
                                        <p:cTn id="113" dur="500"/>
                                        <p:tgtEl>
                                          <p:spTgt spid="242719">
                                            <p:txEl>
                                              <p:pRg st="0" end="0"/>
                                            </p:txEl>
                                          </p:spTgt>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2" presetClass="entr" presetSubtype="3" fill="hold" grpId="0" nodeType="clickEffect">
                                  <p:stCondLst>
                                    <p:cond delay="0"/>
                                  </p:stCondLst>
                                  <p:iterate type="lt">
                                    <p:tmPct val="100000"/>
                                  </p:iterate>
                                  <p:childTnLst>
                                    <p:set>
                                      <p:cBhvr>
                                        <p:cTn id="117" dur="1" fill="hold">
                                          <p:stCondLst>
                                            <p:cond delay="0"/>
                                          </p:stCondLst>
                                        </p:cTn>
                                        <p:tgtEl>
                                          <p:spTgt spid="242736">
                                            <p:txEl>
                                              <p:pRg st="0" end="0"/>
                                            </p:txEl>
                                          </p:spTgt>
                                        </p:tgtEl>
                                        <p:attrNameLst>
                                          <p:attrName>style.visibility</p:attrName>
                                        </p:attrNameLst>
                                      </p:cBhvr>
                                      <p:to>
                                        <p:strVal val="visible"/>
                                      </p:to>
                                    </p:set>
                                    <p:anim calcmode="lin" valueType="num">
                                      <p:cBhvr additive="base">
                                        <p:cTn id="118"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9" dur="75" fill="hold"/>
                                        <p:tgtEl>
                                          <p:spTgt spid="242736">
                                            <p:txEl>
                                              <p:pRg st="0" end="0"/>
                                            </p:txEl>
                                          </p:spTgt>
                                        </p:tgtEl>
                                        <p:attrNameLst>
                                          <p:attrName>ppt_y</p:attrName>
                                        </p:attrNameLst>
                                      </p:cBhvr>
                                      <p:tavLst>
                                        <p:tav tm="0">
                                          <p:val>
                                            <p:strVal val="0-#ppt_h/2"/>
                                          </p:val>
                                        </p:tav>
                                        <p:tav tm="100000">
                                          <p:val>
                                            <p:strVal val="#ppt_y"/>
                                          </p:val>
                                        </p:tav>
                                      </p:tavLst>
                                    </p:anim>
                                  </p:childTnLst>
                                </p:cTn>
                              </p:par>
                              <p:par>
                                <p:cTn id="120" presetID="2" presetClass="entr" presetSubtype="3" fill="hold" grpId="0" nodeType="withEffect">
                                  <p:stCondLst>
                                    <p:cond delay="0"/>
                                  </p:stCondLst>
                                  <p:iterate type="lt">
                                    <p:tmPct val="100000"/>
                                  </p:iterate>
                                  <p:childTnLst>
                                    <p:set>
                                      <p:cBhvr>
                                        <p:cTn id="121" dur="1" fill="hold">
                                          <p:stCondLst>
                                            <p:cond delay="0"/>
                                          </p:stCondLst>
                                        </p:cTn>
                                        <p:tgtEl>
                                          <p:spTgt spid="242736">
                                            <p:txEl>
                                              <p:pRg st="1" end="1"/>
                                            </p:txEl>
                                          </p:spTgt>
                                        </p:tgtEl>
                                        <p:attrNameLst>
                                          <p:attrName>style.visibility</p:attrName>
                                        </p:attrNameLst>
                                      </p:cBhvr>
                                      <p:to>
                                        <p:strVal val="visible"/>
                                      </p:to>
                                    </p:set>
                                    <p:anim calcmode="lin" valueType="num">
                                      <p:cBhvr additive="base">
                                        <p:cTn id="122"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23"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2" presetClass="entr" presetSubtype="3" fill="hold" grpId="0" nodeType="clickEffect">
                                  <p:stCondLst>
                                    <p:cond delay="0"/>
                                  </p:stCondLst>
                                  <p:iterate type="lt">
                                    <p:tmPct val="100000"/>
                                  </p:iterate>
                                  <p:childTnLst>
                                    <p:set>
                                      <p:cBhvr>
                                        <p:cTn id="127" dur="1" fill="hold">
                                          <p:stCondLst>
                                            <p:cond delay="0"/>
                                          </p:stCondLst>
                                        </p:cTn>
                                        <p:tgtEl>
                                          <p:spTgt spid="242737">
                                            <p:txEl>
                                              <p:pRg st="0" end="0"/>
                                            </p:txEl>
                                          </p:spTgt>
                                        </p:tgtEl>
                                        <p:attrNameLst>
                                          <p:attrName>style.visibility</p:attrName>
                                        </p:attrNameLst>
                                      </p:cBhvr>
                                      <p:to>
                                        <p:strVal val="visible"/>
                                      </p:to>
                                    </p:set>
                                    <p:anim calcmode="lin" valueType="num">
                                      <p:cBhvr additive="base">
                                        <p:cTn id="128"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29" dur="75" fill="hold"/>
                                        <p:tgtEl>
                                          <p:spTgt spid="24273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 presetClass="entr" presetSubtype="3" fill="hold" grpId="0" nodeType="clickEffect">
                                  <p:stCondLst>
                                    <p:cond delay="0"/>
                                  </p:stCondLst>
                                  <p:iterate type="lt">
                                    <p:tmPct val="100000"/>
                                  </p:iterate>
                                  <p:childTnLst>
                                    <p:set>
                                      <p:cBhvr>
                                        <p:cTn id="133" dur="1" fill="hold">
                                          <p:stCondLst>
                                            <p:cond delay="0"/>
                                          </p:stCondLst>
                                        </p:cTn>
                                        <p:tgtEl>
                                          <p:spTgt spid="242737">
                                            <p:txEl>
                                              <p:pRg st="1" end="1"/>
                                            </p:txEl>
                                          </p:spTgt>
                                        </p:tgtEl>
                                        <p:attrNameLst>
                                          <p:attrName>style.visibility</p:attrName>
                                        </p:attrNameLst>
                                      </p:cBhvr>
                                      <p:to>
                                        <p:strVal val="visible"/>
                                      </p:to>
                                    </p:set>
                                    <p:anim calcmode="lin" valueType="num">
                                      <p:cBhvr additive="base">
                                        <p:cTn id="134"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35"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36" fill="hold">
                      <p:stCondLst>
                        <p:cond delay="indefinite"/>
                      </p:stCondLst>
                      <p:childTnLst>
                        <p:par>
                          <p:cTn id="137" fill="hold">
                            <p:stCondLst>
                              <p:cond delay="0"/>
                            </p:stCondLst>
                            <p:childTnLst>
                              <p:par>
                                <p:cTn id="138" presetID="2" presetClass="entr" presetSubtype="3" fill="hold" grpId="0" nodeType="clickEffect">
                                  <p:stCondLst>
                                    <p:cond delay="0"/>
                                  </p:stCondLst>
                                  <p:iterate type="lt">
                                    <p:tmPct val="100000"/>
                                  </p:iterate>
                                  <p:childTnLst>
                                    <p:set>
                                      <p:cBhvr>
                                        <p:cTn id="139" dur="1" fill="hold">
                                          <p:stCondLst>
                                            <p:cond delay="0"/>
                                          </p:stCondLst>
                                        </p:cTn>
                                        <p:tgtEl>
                                          <p:spTgt spid="242738">
                                            <p:txEl>
                                              <p:pRg st="0" end="0"/>
                                            </p:txEl>
                                          </p:spTgt>
                                        </p:tgtEl>
                                        <p:attrNameLst>
                                          <p:attrName>style.visibility</p:attrName>
                                        </p:attrNameLst>
                                      </p:cBhvr>
                                      <p:to>
                                        <p:strVal val="visible"/>
                                      </p:to>
                                    </p:set>
                                    <p:anim calcmode="lin" valueType="num">
                                      <p:cBhvr additive="base">
                                        <p:cTn id="140"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41" dur="75" fill="hold"/>
                                        <p:tgtEl>
                                          <p:spTgt spid="24273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3" fill="hold" grpId="0" nodeType="clickEffect">
                                  <p:stCondLst>
                                    <p:cond delay="0"/>
                                  </p:stCondLst>
                                  <p:iterate type="lt">
                                    <p:tmPct val="100000"/>
                                  </p:iterate>
                                  <p:childTnLst>
                                    <p:set>
                                      <p:cBhvr>
                                        <p:cTn id="145" dur="1" fill="hold">
                                          <p:stCondLst>
                                            <p:cond delay="0"/>
                                          </p:stCondLst>
                                        </p:cTn>
                                        <p:tgtEl>
                                          <p:spTgt spid="242738">
                                            <p:txEl>
                                              <p:pRg st="1" end="1"/>
                                            </p:txEl>
                                          </p:spTgt>
                                        </p:tgtEl>
                                        <p:attrNameLst>
                                          <p:attrName>style.visibility</p:attrName>
                                        </p:attrNameLst>
                                      </p:cBhvr>
                                      <p:to>
                                        <p:strVal val="visible"/>
                                      </p:to>
                                    </p:set>
                                    <p:anim calcmode="lin" valueType="num">
                                      <p:cBhvr additive="base">
                                        <p:cTn id="146"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47"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36" grpId="0" build="p" autoUpdateAnimBg="0"/>
      <p:bldP spid="242737" grpId="0" build="p" autoUpdateAnimBg="0"/>
      <p:bldP spid="242738" grpId="0" build="p"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8060330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08900" name="Text Box 4"/>
          <p:cNvSpPr txBox="1">
            <a:spLocks noChangeArrowheads="1"/>
          </p:cNvSpPr>
          <p:nvPr/>
        </p:nvSpPr>
        <p:spPr bwMode="auto">
          <a:xfrm>
            <a:off x="2627313" y="836613"/>
            <a:ext cx="4321175"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2 ملوك 1 – 14 </a:t>
            </a:r>
            <a:endParaRPr lang="en-US" sz="3200" b="1" dirty="0">
              <a:solidFill>
                <a:schemeClr val="bg1"/>
              </a:solidFill>
              <a:latin typeface="Arial" panose="020B0604020202020204" pitchFamily="34" charset="0"/>
              <a:ea typeface="Times New Roman" charset="0"/>
              <a:cs typeface="Arial" panose="020B0604020202020204" pitchFamily="34" charset="0"/>
            </a:endParaRPr>
          </a:p>
        </p:txBody>
      </p:sp>
      <p:sp>
        <p:nvSpPr>
          <p:cNvPr id="208901" name="Text Box 5"/>
          <p:cNvSpPr txBox="1">
            <a:spLocks noChangeArrowheads="1"/>
          </p:cNvSpPr>
          <p:nvPr/>
        </p:nvSpPr>
        <p:spPr bwMode="auto">
          <a:xfrm>
            <a:off x="457200" y="1447800"/>
            <a:ext cx="3657600" cy="403187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يهوذا</a:t>
            </a:r>
            <a:r>
              <a:rPr lang="en-US" sz="32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يهورام (8)</a:t>
            </a:r>
          </a:p>
          <a:p>
            <a:pP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أخزيا (1)</a:t>
            </a:r>
            <a:r>
              <a:rPr lang="en-US" sz="32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عثليا (6)</a:t>
            </a:r>
            <a:r>
              <a:rPr lang="en-US" sz="32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3200" b="1" dirty="0">
                <a:solidFill>
                  <a:srgbClr val="00FFFF"/>
                </a:solidFill>
                <a:latin typeface="Arial" panose="020B0604020202020204" pitchFamily="34" charset="0"/>
                <a:ea typeface="Times New Roman" charset="0"/>
                <a:cs typeface="Arial" panose="020B0604020202020204" pitchFamily="34" charset="0"/>
              </a:rPr>
              <a:t>يؤاش</a:t>
            </a:r>
            <a:r>
              <a:rPr lang="ar-JO" sz="3200" b="1" dirty="0">
                <a:solidFill>
                  <a:schemeClr val="bg1"/>
                </a:solidFill>
                <a:latin typeface="Arial" panose="020B0604020202020204" pitchFamily="34" charset="0"/>
                <a:ea typeface="Times New Roman" charset="0"/>
                <a:cs typeface="Arial" panose="020B0604020202020204" pitchFamily="34" charset="0"/>
              </a:rPr>
              <a:t> (40)</a:t>
            </a:r>
            <a:r>
              <a:rPr lang="en-US" sz="3200" b="1" dirty="0">
                <a:solidFill>
                  <a:schemeClr val="bg1"/>
                </a:solidFill>
                <a:latin typeface="Arial" panose="020B0604020202020204" pitchFamily="34" charset="0"/>
                <a:ea typeface="Times New Roman" charset="0"/>
                <a:cs typeface="Arial" panose="020B0604020202020204" pitchFamily="34" charset="0"/>
              </a:rPr>
              <a:t>          </a:t>
            </a:r>
            <a:r>
              <a:rPr lang="ar-JO" sz="3200" b="1" dirty="0">
                <a:solidFill>
                  <a:srgbClr val="00FFFF"/>
                </a:solidFill>
                <a:latin typeface="Arial" panose="020B0604020202020204" pitchFamily="34" charset="0"/>
                <a:ea typeface="Times New Roman" charset="0"/>
                <a:cs typeface="Arial" panose="020B0604020202020204" pitchFamily="34" charset="0"/>
              </a:rPr>
              <a:t>عمسيا </a:t>
            </a:r>
            <a:r>
              <a:rPr lang="ar-JO" sz="3200" b="1" dirty="0">
                <a:solidFill>
                  <a:schemeClr val="bg1"/>
                </a:solidFill>
                <a:latin typeface="Arial" panose="020B0604020202020204" pitchFamily="34" charset="0"/>
                <a:ea typeface="Times New Roman" charset="0"/>
                <a:cs typeface="Arial" panose="020B0604020202020204" pitchFamily="34" charset="0"/>
              </a:rPr>
              <a:t>(29)</a:t>
            </a:r>
            <a:endParaRPr lang="en-US" sz="3200" b="1" dirty="0">
              <a:solidFill>
                <a:schemeClr val="bg1"/>
              </a:solidFill>
              <a:latin typeface="Arial" panose="020B0604020202020204" pitchFamily="34" charset="0"/>
              <a:ea typeface="Times New Roman" charset="0"/>
              <a:cs typeface="Arial" panose="020B0604020202020204" pitchFamily="34" charset="0"/>
            </a:endParaRPr>
          </a:p>
        </p:txBody>
      </p:sp>
      <p:sp>
        <p:nvSpPr>
          <p:cNvPr id="208902" name="Text Box 6"/>
          <p:cNvSpPr txBox="1">
            <a:spLocks noChangeArrowheads="1"/>
          </p:cNvSpPr>
          <p:nvPr/>
        </p:nvSpPr>
        <p:spPr bwMode="auto">
          <a:xfrm>
            <a:off x="3733800" y="1524000"/>
            <a:ext cx="5867400" cy="467204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lnSpc>
                <a:spcPct val="90000"/>
              </a:lnSpc>
              <a:spcBef>
                <a:spcPct val="50000"/>
              </a:spcBef>
              <a:defRPr/>
            </a:pPr>
            <a:r>
              <a:rPr lang="en-US" sz="3200" b="1" dirty="0">
                <a:solidFill>
                  <a:schemeClr val="bg1"/>
                </a:solidFill>
                <a:latin typeface="Arial" panose="020B0604020202020204" pitchFamily="34" charset="0"/>
                <a:cs typeface="Arial" panose="020B0604020202020204" pitchFamily="34" charset="0"/>
              </a:rPr>
              <a:t>             </a:t>
            </a:r>
            <a:r>
              <a:rPr lang="ar-JO" sz="3200" b="1" dirty="0">
                <a:solidFill>
                  <a:schemeClr val="bg1"/>
                </a:solidFill>
                <a:latin typeface="Arial" panose="020B0604020202020204" pitchFamily="34" charset="0"/>
                <a:cs typeface="Arial" panose="020B0604020202020204" pitchFamily="34" charset="0"/>
              </a:rPr>
              <a:t>إسرائيل</a:t>
            </a:r>
            <a:r>
              <a:rPr lang="en-US" sz="3200" b="1" dirty="0">
                <a:solidFill>
                  <a:schemeClr val="bg1"/>
                </a:solidFill>
                <a:latin typeface="Arial" panose="020B0604020202020204" pitchFamily="34" charset="0"/>
                <a:cs typeface="Arial" panose="020B0604020202020204" pitchFamily="34" charset="0"/>
              </a:rPr>
              <a:t>  </a:t>
            </a: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أخزيا (2)</a:t>
            </a:r>
            <a:r>
              <a:rPr lang="en-US" sz="3200" b="1" dirty="0">
                <a:solidFill>
                  <a:schemeClr val="bg1"/>
                </a:solidFill>
                <a:latin typeface="Arial" panose="020B0604020202020204" pitchFamily="34" charset="0"/>
                <a:cs typeface="Arial" panose="020B0604020202020204" pitchFamily="34" charset="0"/>
              </a:rPr>
              <a:t>         </a:t>
            </a: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يورام (12)</a:t>
            </a:r>
            <a:r>
              <a:rPr lang="en-US" sz="3200" b="1" dirty="0">
                <a:solidFill>
                  <a:schemeClr val="bg1"/>
                </a:solidFill>
                <a:latin typeface="Arial" panose="020B0604020202020204" pitchFamily="34" charset="0"/>
                <a:cs typeface="Arial" panose="020B0604020202020204" pitchFamily="34" charset="0"/>
              </a:rPr>
              <a:t> </a:t>
            </a: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ياهو (28)</a:t>
            </a:r>
            <a:r>
              <a:rPr lang="en-US" sz="2800" b="1" dirty="0">
                <a:solidFill>
                  <a:schemeClr val="bg1"/>
                </a:solidFill>
                <a:latin typeface="Arial" panose="020B0604020202020204" pitchFamily="34" charset="0"/>
                <a:cs typeface="Arial" panose="020B0604020202020204" pitchFamily="34" charset="0"/>
              </a:rPr>
              <a:t>        </a:t>
            </a:r>
            <a:endParaRPr lang="en-US" sz="3200" b="1" dirty="0">
              <a:solidFill>
                <a:schemeClr val="bg1"/>
              </a:solidFill>
              <a:latin typeface="Arial" panose="020B0604020202020204" pitchFamily="34" charset="0"/>
              <a:cs typeface="Arial" panose="020B0604020202020204" pitchFamily="34" charset="0"/>
            </a:endParaRP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يهوآحاز (17)</a:t>
            </a:r>
            <a:r>
              <a:rPr lang="en-US" sz="2800" b="1" dirty="0">
                <a:solidFill>
                  <a:schemeClr val="bg1"/>
                </a:solidFill>
                <a:latin typeface="Arial" panose="020B0604020202020204" pitchFamily="34" charset="0"/>
                <a:cs typeface="Arial" panose="020B0604020202020204" pitchFamily="34" charset="0"/>
              </a:rPr>
              <a:t>    </a:t>
            </a:r>
            <a:endParaRPr lang="en-US" sz="3200" b="1" dirty="0">
              <a:solidFill>
                <a:schemeClr val="bg1"/>
              </a:solidFill>
              <a:latin typeface="Arial" panose="020B0604020202020204" pitchFamily="34" charset="0"/>
              <a:cs typeface="Arial" panose="020B0604020202020204" pitchFamily="34" charset="0"/>
            </a:endParaRP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يهوآش (16)</a:t>
            </a:r>
            <a:r>
              <a:rPr lang="en-US" sz="2800" b="1" dirty="0">
                <a:solidFill>
                  <a:schemeClr val="bg1"/>
                </a:solidFill>
                <a:latin typeface="Arial" panose="020B0604020202020204" pitchFamily="34" charset="0"/>
                <a:cs typeface="Arial" panose="020B0604020202020204" pitchFamily="34" charset="0"/>
              </a:rPr>
              <a:t> </a:t>
            </a:r>
            <a:endParaRPr lang="en-US" sz="3200" b="1" dirty="0">
              <a:solidFill>
                <a:schemeClr val="bg1"/>
              </a:solidFill>
              <a:latin typeface="Arial" panose="020B0604020202020204" pitchFamily="34" charset="0"/>
              <a:cs typeface="Arial" panose="020B0604020202020204" pitchFamily="34" charset="0"/>
            </a:endParaRP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يربعام الثاني (41)</a:t>
            </a:r>
            <a:endParaRPr lang="en-US" sz="2800" b="1" dirty="0">
              <a:solidFill>
                <a:schemeClr val="bg1"/>
              </a:solidFill>
              <a:latin typeface="Arial" panose="020B0604020202020204" pitchFamily="34" charset="0"/>
              <a:cs typeface="Arial" panose="020B0604020202020204" pitchFamily="34" charset="0"/>
            </a:endParaRPr>
          </a:p>
        </p:txBody>
      </p:sp>
      <p:sp>
        <p:nvSpPr>
          <p:cNvPr id="208905" name="AutoShape 9"/>
          <p:cNvSpPr>
            <a:spLocks noChangeArrowheads="1"/>
          </p:cNvSpPr>
          <p:nvPr/>
        </p:nvSpPr>
        <p:spPr bwMode="auto">
          <a:xfrm>
            <a:off x="152400" y="3657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208908" name="AutoShape 12"/>
          <p:cNvSpPr>
            <a:spLocks noChangeArrowheads="1"/>
          </p:cNvSpPr>
          <p:nvPr/>
        </p:nvSpPr>
        <p:spPr bwMode="auto">
          <a:xfrm>
            <a:off x="3200400" y="3443288"/>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396295" name="Text Box 13"/>
          <p:cNvSpPr txBox="1">
            <a:spLocks noChangeArrowheads="1"/>
          </p:cNvSpPr>
          <p:nvPr/>
        </p:nvSpPr>
        <p:spPr bwMode="auto">
          <a:xfrm>
            <a:off x="3505200" y="3367088"/>
            <a:ext cx="42862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dirty="0">
                <a:solidFill>
                  <a:srgbClr val="FF0000"/>
                </a:solidFill>
                <a:latin typeface="Arial" panose="020B0604020202020204" pitchFamily="34" charset="0"/>
                <a:cs typeface="Arial" panose="020B0604020202020204" pitchFamily="34" charset="0"/>
              </a:rPr>
              <a:t>X</a:t>
            </a:r>
            <a:endParaRPr lang="en-GB" sz="2800" b="1" dirty="0">
              <a:solidFill>
                <a:srgbClr val="FF0000"/>
              </a:solidFill>
              <a:latin typeface="Arial" panose="020B0604020202020204" pitchFamily="34" charset="0"/>
              <a:cs typeface="Arial" panose="020B0604020202020204" pitchFamily="34" charset="0"/>
            </a:endParaRPr>
          </a:p>
        </p:txBody>
      </p:sp>
      <p:grpSp>
        <p:nvGrpSpPr>
          <p:cNvPr id="396296" name="Group 16"/>
          <p:cNvGrpSpPr>
            <a:grpSpLocks/>
          </p:cNvGrpSpPr>
          <p:nvPr/>
        </p:nvGrpSpPr>
        <p:grpSpPr bwMode="auto">
          <a:xfrm>
            <a:off x="0" y="6019800"/>
            <a:ext cx="1814514" cy="842963"/>
            <a:chOff x="0" y="3792"/>
            <a:chExt cx="1143" cy="531"/>
          </a:xfrm>
        </p:grpSpPr>
        <p:sp>
          <p:nvSpPr>
            <p:cNvPr id="208906" name="AutoShape 10"/>
            <p:cNvSpPr>
              <a:spLocks noChangeArrowheads="1"/>
            </p:cNvSpPr>
            <p:nvPr/>
          </p:nvSpPr>
          <p:spPr bwMode="auto">
            <a:xfrm>
              <a:off x="96" y="3792"/>
              <a:ext cx="240" cy="192"/>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396301" name="Text Box 11"/>
            <p:cNvSpPr txBox="1">
              <a:spLocks noChangeArrowheads="1"/>
            </p:cNvSpPr>
            <p:nvPr/>
          </p:nvSpPr>
          <p:spPr bwMode="auto">
            <a:xfrm>
              <a:off x="384" y="3792"/>
              <a:ext cx="649" cy="23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تاريخ متأثر</a:t>
              </a:r>
              <a:endParaRPr lang="en-GB" sz="1800" b="1" dirty="0">
                <a:latin typeface="Arial" panose="020B0604020202020204" pitchFamily="34" charset="0"/>
                <a:cs typeface="Arial" panose="020B0604020202020204" pitchFamily="34" charset="0"/>
              </a:endParaRPr>
            </a:p>
          </p:txBody>
        </p:sp>
        <p:sp>
          <p:nvSpPr>
            <p:cNvPr id="396302" name="Text Box 14"/>
            <p:cNvSpPr txBox="1">
              <a:spLocks noChangeArrowheads="1"/>
            </p:cNvSpPr>
            <p:nvPr/>
          </p:nvSpPr>
          <p:spPr bwMode="auto">
            <a:xfrm>
              <a:off x="0" y="3993"/>
              <a:ext cx="270"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dirty="0">
                  <a:solidFill>
                    <a:srgbClr val="FF0000"/>
                  </a:solidFill>
                  <a:latin typeface="Arial" panose="020B0604020202020204" pitchFamily="34" charset="0"/>
                  <a:cs typeface="Arial" panose="020B0604020202020204" pitchFamily="34" charset="0"/>
                </a:rPr>
                <a:t>X</a:t>
              </a:r>
              <a:endParaRPr lang="en-GB" sz="2800" b="1" dirty="0">
                <a:solidFill>
                  <a:srgbClr val="FF0000"/>
                </a:solidFill>
                <a:latin typeface="Arial" panose="020B0604020202020204" pitchFamily="34" charset="0"/>
                <a:cs typeface="Arial" panose="020B0604020202020204" pitchFamily="34" charset="0"/>
              </a:endParaRPr>
            </a:p>
          </p:txBody>
        </p:sp>
        <p:sp>
          <p:nvSpPr>
            <p:cNvPr id="396303" name="Text Box 15"/>
            <p:cNvSpPr txBox="1">
              <a:spLocks noChangeArrowheads="1"/>
            </p:cNvSpPr>
            <p:nvPr/>
          </p:nvSpPr>
          <p:spPr bwMode="auto">
            <a:xfrm>
              <a:off x="336" y="4089"/>
              <a:ext cx="807" cy="233"/>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solidFill>
                    <a:srgbClr val="FFFFFF"/>
                  </a:solidFill>
                  <a:latin typeface="Arial" panose="020B0604020202020204" pitchFamily="34" charset="0"/>
                  <a:cs typeface="Arial" panose="020B0604020202020204" pitchFamily="34" charset="0"/>
                </a:rPr>
                <a:t>مؤسسي سلالة</a:t>
              </a:r>
              <a:endParaRPr lang="en-GB" sz="1800" b="1" dirty="0">
                <a:solidFill>
                  <a:srgbClr val="FFFFFF"/>
                </a:solidFill>
                <a:latin typeface="Arial" panose="020B0604020202020204" pitchFamily="34" charset="0"/>
                <a:cs typeface="Arial" panose="020B0604020202020204" pitchFamily="34" charset="0"/>
              </a:endParaRPr>
            </a:p>
          </p:txBody>
        </p:sp>
      </p:grpSp>
      <p:pic>
        <p:nvPicPr>
          <p:cNvPr id="396297" name="Picture 17"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35150" y="0"/>
            <a:ext cx="6265863" cy="908050"/>
          </a:xfrm>
          <a:solidFill>
            <a:srgbClr val="800000"/>
          </a:solidFill>
        </p:spPr>
        <p:txBody>
          <a:bodyPr/>
          <a:lstStyle/>
          <a:p>
            <a:pPr eaLnBrk="1" hangingPunct="1">
              <a:defRPr/>
            </a:pPr>
            <a:r>
              <a:rPr lang="ar-JO" sz="3600" kern="1200" dirty="0">
                <a:solidFill>
                  <a:srgbClr val="FFFFFF"/>
                </a:solidFill>
                <a:ea typeface="ＭＳ Ｐゴシック"/>
              </a:rPr>
              <a:t>المملكة المنقسمة الوسطى</a:t>
            </a:r>
            <a:endParaRPr lang="en-US" dirty="0"/>
          </a:p>
        </p:txBody>
      </p:sp>
      <p:sp>
        <p:nvSpPr>
          <p:cNvPr id="396299" name="Text Box 38"/>
          <p:cNvSpPr txBox="1">
            <a:spLocks noChangeArrowheads="1"/>
          </p:cNvSpPr>
          <p:nvPr/>
        </p:nvSpPr>
        <p:spPr bwMode="auto">
          <a:xfrm>
            <a:off x="7993063" y="14288"/>
            <a:ext cx="104298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253-254</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99011" name="Text Box 3"/>
          <p:cNvSpPr txBox="1">
            <a:spLocks noChangeArrowheads="1"/>
          </p:cNvSpPr>
          <p:nvPr/>
        </p:nvSpPr>
        <p:spPr bwMode="auto">
          <a:xfrm>
            <a:off x="2895600" y="838200"/>
            <a:ext cx="3276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2 ملوك 15 - 17</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9012" name="Text Box 4"/>
          <p:cNvSpPr txBox="1">
            <a:spLocks noChangeArrowheads="1"/>
          </p:cNvSpPr>
          <p:nvPr/>
        </p:nvSpPr>
        <p:spPr bwMode="auto">
          <a:xfrm>
            <a:off x="0" y="1752600"/>
            <a:ext cx="4724400" cy="310854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يهوذا</a:t>
            </a:r>
            <a:r>
              <a:rPr lang="en-US" sz="28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عزريا/عزيا (52)</a:t>
            </a:r>
            <a:r>
              <a:rPr lang="en-US" sz="28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endParaRPr lang="en-US" sz="28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defRPr/>
            </a:pPr>
            <a:r>
              <a:rPr lang="ar-JO" sz="2800" b="1" dirty="0">
                <a:solidFill>
                  <a:srgbClr val="00FFFF"/>
                </a:solidFill>
                <a:latin typeface="Arial" panose="020B0604020202020204" pitchFamily="34" charset="0"/>
                <a:ea typeface="Times New Roman" charset="0"/>
                <a:cs typeface="Arial" panose="020B0604020202020204" pitchFamily="34" charset="0"/>
              </a:rPr>
              <a:t>يوثام</a:t>
            </a:r>
            <a:r>
              <a:rPr lang="ar-JO" sz="2800" b="1" dirty="0">
                <a:solidFill>
                  <a:schemeClr val="bg1"/>
                </a:solidFill>
                <a:latin typeface="Arial" panose="020B0604020202020204" pitchFamily="34" charset="0"/>
                <a:ea typeface="Times New Roman" charset="0"/>
                <a:cs typeface="Arial" panose="020B0604020202020204" pitchFamily="34" charset="0"/>
              </a:rPr>
              <a:t> (16)</a:t>
            </a:r>
          </a:p>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آحاز (16)</a:t>
            </a:r>
            <a:r>
              <a:rPr lang="en-US" sz="2800" b="1" dirty="0">
                <a:solidFill>
                  <a:schemeClr val="bg1"/>
                </a:solidFill>
                <a:latin typeface="Arial" panose="020B0604020202020204" pitchFamily="34" charset="0"/>
                <a:ea typeface="Times New Roman" charset="0"/>
                <a:cs typeface="Arial" panose="020B0604020202020204" pitchFamily="34" charset="0"/>
              </a:rPr>
              <a:t>  </a:t>
            </a:r>
          </a:p>
        </p:txBody>
      </p:sp>
      <p:sp>
        <p:nvSpPr>
          <p:cNvPr id="299013" name="Text Box 5"/>
          <p:cNvSpPr txBox="1">
            <a:spLocks noChangeArrowheads="1"/>
          </p:cNvSpPr>
          <p:nvPr/>
        </p:nvSpPr>
        <p:spPr bwMode="auto">
          <a:xfrm>
            <a:off x="4500563" y="1916113"/>
            <a:ext cx="4572000" cy="38472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إسرائيل</a:t>
            </a:r>
            <a:endParaRPr lang="en-US" sz="24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زكريا (6 شهور)</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شلوم (شهر)</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مناحم (10)</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فقعيا (2)</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فقع (20)</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هوشع (10)</a:t>
            </a:r>
            <a:endParaRPr lang="en-US" sz="2400" b="1" dirty="0">
              <a:solidFill>
                <a:schemeClr val="bg1"/>
              </a:solidFill>
              <a:latin typeface="Arial" panose="020B0604020202020204" pitchFamily="34" charset="0"/>
              <a:ea typeface="Times New Roman" charset="0"/>
              <a:cs typeface="Arial" panose="020B0604020202020204" pitchFamily="34" charset="0"/>
            </a:endParaRPr>
          </a:p>
        </p:txBody>
      </p:sp>
      <p:sp>
        <p:nvSpPr>
          <p:cNvPr id="397317" name="Text Box 6"/>
          <p:cNvSpPr txBox="1">
            <a:spLocks noChangeArrowheads="1"/>
          </p:cNvSpPr>
          <p:nvPr/>
        </p:nvSpPr>
        <p:spPr bwMode="auto">
          <a:xfrm>
            <a:off x="4229100" y="307181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18" name="Text Box 7"/>
          <p:cNvSpPr txBox="1">
            <a:spLocks noChangeArrowheads="1"/>
          </p:cNvSpPr>
          <p:nvPr/>
        </p:nvSpPr>
        <p:spPr bwMode="auto">
          <a:xfrm>
            <a:off x="4229100" y="3643314"/>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19" name="Text Box 8"/>
          <p:cNvSpPr txBox="1">
            <a:spLocks noChangeArrowheads="1"/>
          </p:cNvSpPr>
          <p:nvPr/>
        </p:nvSpPr>
        <p:spPr bwMode="auto">
          <a:xfrm>
            <a:off x="4229100" y="485776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20" name="Text Box 9"/>
          <p:cNvSpPr txBox="1">
            <a:spLocks noChangeArrowheads="1"/>
          </p:cNvSpPr>
          <p:nvPr/>
        </p:nvSpPr>
        <p:spPr bwMode="auto">
          <a:xfrm>
            <a:off x="4229100" y="521495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299019" name="AutoShape 11"/>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397322" name="Text Box 12"/>
          <p:cNvSpPr txBox="1">
            <a:spLocks noChangeArrowheads="1"/>
          </p:cNvSpPr>
          <p:nvPr/>
        </p:nvSpPr>
        <p:spPr bwMode="auto">
          <a:xfrm>
            <a:off x="533400" y="6019800"/>
            <a:ext cx="942887" cy="338554"/>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تاريخ متأثر</a:t>
            </a:r>
            <a:endParaRPr lang="en-GB" sz="1600" b="1" dirty="0">
              <a:latin typeface="Arial" panose="020B0604020202020204" pitchFamily="34" charset="0"/>
              <a:cs typeface="Arial" panose="020B0604020202020204" pitchFamily="34" charset="0"/>
            </a:endParaRPr>
          </a:p>
        </p:txBody>
      </p:sp>
      <p:sp>
        <p:nvSpPr>
          <p:cNvPr id="397323" name="Text Box 13"/>
          <p:cNvSpPr txBox="1">
            <a:spLocks noChangeArrowheads="1"/>
          </p:cNvSpPr>
          <p:nvPr/>
        </p:nvSpPr>
        <p:spPr bwMode="auto">
          <a:xfrm>
            <a:off x="152400" y="633888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24" name="Text Box 14"/>
          <p:cNvSpPr txBox="1">
            <a:spLocks noChangeArrowheads="1"/>
          </p:cNvSpPr>
          <p:nvPr/>
        </p:nvSpPr>
        <p:spPr bwMode="auto">
          <a:xfrm>
            <a:off x="533400" y="6491288"/>
            <a:ext cx="1133644" cy="338554"/>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FFFF"/>
                </a:solidFill>
                <a:latin typeface="Arial" panose="020B0604020202020204" pitchFamily="34" charset="0"/>
                <a:cs typeface="Arial" panose="020B0604020202020204" pitchFamily="34" charset="0"/>
              </a:rPr>
              <a:t>مؤسسو سلالة</a:t>
            </a:r>
            <a:endParaRPr lang="en-GB" sz="1600" b="1" dirty="0">
              <a:solidFill>
                <a:srgbClr val="FFFFFF"/>
              </a:solidFill>
              <a:latin typeface="Arial" panose="020B0604020202020204" pitchFamily="34" charset="0"/>
              <a:cs typeface="Arial" panose="020B0604020202020204" pitchFamily="34" charset="0"/>
            </a:endParaRPr>
          </a:p>
        </p:txBody>
      </p:sp>
      <p:pic>
        <p:nvPicPr>
          <p:cNvPr id="397325" name="Picture 15"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24" name="AutoShape 16"/>
          <p:cNvSpPr>
            <a:spLocks noChangeArrowheads="1"/>
          </p:cNvSpPr>
          <p:nvPr/>
        </p:nvSpPr>
        <p:spPr bwMode="auto">
          <a:xfrm>
            <a:off x="3962400" y="5286388"/>
            <a:ext cx="395286" cy="357189"/>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2" name="Title 1"/>
          <p:cNvSpPr>
            <a:spLocks noGrp="1"/>
          </p:cNvSpPr>
          <p:nvPr>
            <p:ph type="title" idx="4294967295"/>
          </p:nvPr>
        </p:nvSpPr>
        <p:spPr>
          <a:xfrm>
            <a:off x="1393825" y="44450"/>
            <a:ext cx="6346825" cy="863600"/>
          </a:xfrm>
          <a:solidFill>
            <a:schemeClr val="tx1"/>
          </a:solidFill>
        </p:spPr>
        <p:txBody>
          <a:bodyPr/>
          <a:lstStyle/>
          <a:p>
            <a:pPr eaLnBrk="1" hangingPunct="1">
              <a:defRPr/>
            </a:pPr>
            <a:r>
              <a:rPr lang="ar-JO" sz="3200" kern="1200" dirty="0">
                <a:solidFill>
                  <a:srgbClr val="FFFFFF"/>
                </a:solidFill>
                <a:ea typeface="ＭＳ Ｐゴシック"/>
              </a:rPr>
              <a:t>المملكة المنقسمة المتأخرة</a:t>
            </a:r>
            <a:endParaRPr lang="en-US" sz="3200" kern="1200" dirty="0">
              <a:solidFill>
                <a:srgbClr val="FFFFFF"/>
              </a:solidFill>
              <a:ea typeface="ＭＳ Ｐゴシック"/>
            </a:endParaRPr>
          </a:p>
        </p:txBody>
      </p:sp>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0386" name="Picture 3"/>
          <p:cNvPicPr>
            <a:picLocks noGrp="1" noChangeAspect="1" noChangeArrowheads="1"/>
          </p:cNvPicPr>
          <p:nvPr>
            <p:ph type="body" idx="1"/>
          </p:nvPr>
        </p:nvPicPr>
        <p:blipFill>
          <a:blip r:embed="rId2">
            <a:extLst>
              <a:ext uri="{28A0092B-C50C-407E-A947-70E740481C1C}">
                <a14:useLocalDpi xmlns:a14="http://schemas.microsoft.com/office/drawing/2010/main"/>
              </a:ext>
            </a:extLst>
          </a:blip>
          <a:srcRect/>
          <a:stretch>
            <a:fillRect/>
          </a:stretch>
        </p:blipFill>
        <p:spPr>
          <a:xfrm>
            <a:off x="3657600" y="0"/>
            <a:ext cx="5791200" cy="6858000"/>
          </a:xfrm>
        </p:spPr>
      </p:pic>
      <p:sp>
        <p:nvSpPr>
          <p:cNvPr id="400387" name="Rectangle 5"/>
          <p:cNvSpPr>
            <a:spLocks noChangeArrowheads="1"/>
          </p:cNvSpPr>
          <p:nvPr/>
        </p:nvSpPr>
        <p:spPr bwMode="auto">
          <a:xfrm>
            <a:off x="251520" y="1143000"/>
            <a:ext cx="3384376" cy="544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en-US" sz="3200" b="1" dirty="0">
                <a:latin typeface="Arial" panose="020B0604020202020204" pitchFamily="34" charset="0"/>
                <a:cs typeface="Arial" panose="020B0604020202020204" pitchFamily="34" charset="0"/>
              </a:rPr>
              <a:t>(</a:t>
            </a:r>
            <a:r>
              <a:rPr lang="ar-JO" sz="3200" b="1" dirty="0">
                <a:latin typeface="Arial" panose="020B0604020202020204" pitchFamily="34" charset="0"/>
                <a:cs typeface="Arial" panose="020B0604020202020204" pitchFamily="34" charset="0"/>
              </a:rPr>
              <a:t>841-814</a:t>
            </a:r>
            <a:r>
              <a:rPr lang="en-US" sz="3200" b="1" dirty="0">
                <a:latin typeface="Arial" panose="020B0604020202020204" pitchFamily="34" charset="0"/>
                <a:cs typeface="Arial" panose="020B0604020202020204" pitchFamily="34" charset="0"/>
              </a:rPr>
              <a:t>)</a:t>
            </a:r>
          </a:p>
          <a:p>
            <a:pPr marL="342900" indent="-342900">
              <a:lnSpc>
                <a:spcPct val="90000"/>
              </a:lnSpc>
              <a:spcBef>
                <a:spcPct val="20000"/>
              </a:spcBef>
              <a:buFontTx/>
              <a:buChar char="•"/>
            </a:pPr>
            <a:endParaRPr lang="en-US" sz="3200" b="1" dirty="0">
              <a:latin typeface="Arial" panose="020B0604020202020204" pitchFamily="34" charset="0"/>
              <a:cs typeface="Arial" panose="020B0604020202020204" pitchFamily="34" charset="0"/>
            </a:endParaRPr>
          </a:p>
          <a:p>
            <a:pPr marL="342900" indent="-342900" algn="ctr">
              <a:lnSpc>
                <a:spcPct val="90000"/>
              </a:lnSpc>
              <a:spcBef>
                <a:spcPct val="20000"/>
              </a:spcBef>
            </a:pPr>
            <a:r>
              <a:rPr lang="en-US" sz="3200" b="1" dirty="0">
                <a:solidFill>
                  <a:srgbClr val="CC0066"/>
                </a:solidFill>
                <a:latin typeface="Arial" panose="020B0604020202020204" pitchFamily="34" charset="0"/>
                <a:cs typeface="Arial" panose="020B0604020202020204" pitchFamily="34" charset="0"/>
              </a:rPr>
              <a:t>	</a:t>
            </a:r>
            <a:r>
              <a:rPr lang="ar-JO" sz="3200" b="1" dirty="0">
                <a:solidFill>
                  <a:srgbClr val="CC0066"/>
                </a:solidFill>
                <a:latin typeface="Arial" panose="020B0604020202020204" pitchFamily="34" charset="0"/>
                <a:cs typeface="Arial" panose="020B0604020202020204" pitchFamily="34" charset="0"/>
              </a:rPr>
              <a:t>هكذا يقول الرب :</a:t>
            </a:r>
            <a:br>
              <a:rPr lang="en-US" sz="3200" b="1" dirty="0">
                <a:solidFill>
                  <a:srgbClr val="CC0066"/>
                </a:solidFill>
                <a:latin typeface="Arial" panose="020B0604020202020204" pitchFamily="34" charset="0"/>
                <a:cs typeface="Arial" panose="020B0604020202020204" pitchFamily="34" charset="0"/>
              </a:rPr>
            </a:br>
            <a:br>
              <a:rPr lang="en-US" sz="3200" b="1" dirty="0">
                <a:solidFill>
                  <a:srgbClr val="CC0066"/>
                </a:solidFill>
                <a:latin typeface="Arial" panose="020B0604020202020204" pitchFamily="34" charset="0"/>
                <a:cs typeface="Arial" panose="020B0604020202020204" pitchFamily="34" charset="0"/>
              </a:rPr>
            </a:br>
            <a:r>
              <a:rPr lang="ar-JO" sz="3200" b="1" dirty="0">
                <a:solidFill>
                  <a:srgbClr val="CC0066"/>
                </a:solidFill>
                <a:latin typeface="Arial" panose="020B0604020202020204" pitchFamily="34" charset="0"/>
                <a:cs typeface="Arial" panose="020B0604020202020204" pitchFamily="34" charset="0"/>
              </a:rPr>
              <a:t>لقد مسحتك ملكاً على إسرائيل</a:t>
            </a:r>
            <a:endParaRPr lang="en-US" sz="3200" b="1" dirty="0">
              <a:solidFill>
                <a:srgbClr val="CC0066"/>
              </a:solidFill>
              <a:latin typeface="Arial" panose="020B0604020202020204" pitchFamily="34" charset="0"/>
              <a:cs typeface="Arial" panose="020B0604020202020204" pitchFamily="34" charset="0"/>
            </a:endParaRPr>
          </a:p>
          <a:p>
            <a:pPr marL="342900" indent="-342900">
              <a:lnSpc>
                <a:spcPct val="90000"/>
              </a:lnSpc>
              <a:spcBef>
                <a:spcPct val="20000"/>
              </a:spcBef>
            </a:pPr>
            <a:endParaRPr lang="en-US" sz="3200" b="1" dirty="0">
              <a:solidFill>
                <a:srgbClr val="CC0066"/>
              </a:solidFill>
              <a:latin typeface="Arial" panose="020B0604020202020204" pitchFamily="34" charset="0"/>
              <a:cs typeface="Arial" panose="020B0604020202020204" pitchFamily="34" charset="0"/>
            </a:endParaRPr>
          </a:p>
          <a:p>
            <a:pPr marL="342900" indent="-342900">
              <a:lnSpc>
                <a:spcPct val="90000"/>
              </a:lnSpc>
              <a:spcBef>
                <a:spcPct val="20000"/>
              </a:spcBef>
            </a:pPr>
            <a:endParaRPr lang="en-GB" sz="3200" b="1" dirty="0">
              <a:latin typeface="Arial" panose="020B0604020202020204" pitchFamily="34" charset="0"/>
              <a:cs typeface="Arial" panose="020B0604020202020204" pitchFamily="34" charset="0"/>
            </a:endParaRPr>
          </a:p>
        </p:txBody>
      </p:sp>
      <p:sp>
        <p:nvSpPr>
          <p:cNvPr id="400388" name="Text Box 6"/>
          <p:cNvSpPr txBox="1">
            <a:spLocks noChangeArrowheads="1"/>
          </p:cNvSpPr>
          <p:nvPr/>
        </p:nvSpPr>
        <p:spPr bwMode="auto">
          <a:xfrm>
            <a:off x="0" y="6491288"/>
            <a:ext cx="58541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9: 3</a:t>
            </a:r>
            <a:endParaRPr lang="en-GB" sz="18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179388" y="561975"/>
            <a:ext cx="3827462" cy="563563"/>
          </a:xfrm>
        </p:spPr>
        <p:txBody>
          <a:bodyPr/>
          <a:lstStyle/>
          <a:p>
            <a:pPr>
              <a:defRPr/>
            </a:pPr>
            <a:r>
              <a:rPr lang="ar-JO" sz="3600" kern="1200" dirty="0">
                <a:solidFill>
                  <a:srgbClr val="FF0000"/>
                </a:solidFill>
                <a:ea typeface="ＭＳ Ｐゴシック"/>
              </a:rPr>
              <a:t>ياهو</a:t>
            </a:r>
            <a:r>
              <a:rPr lang="ar-JO" sz="3600" kern="1200" dirty="0">
                <a:solidFill>
                  <a:srgbClr val="000000"/>
                </a:solidFill>
                <a:ea typeface="ＭＳ Ｐゴシック"/>
              </a:rPr>
              <a:t> على إسرائيل</a:t>
            </a:r>
            <a:r>
              <a:rPr lang="en-US" sz="3600" kern="1200" dirty="0">
                <a:solidFill>
                  <a:srgbClr val="000000"/>
                </a:solidFill>
                <a:ea typeface="ＭＳ Ｐゴシック"/>
              </a:rPr>
              <a:t> </a:t>
            </a:r>
            <a:endParaRPr lang="en-US" sz="4800" dirty="0"/>
          </a:p>
        </p:txBody>
      </p:sp>
    </p:spTree>
  </p:cSld>
  <p:clrMapOvr>
    <a:masterClrMapping/>
  </p:clrMapOvr>
  <p:transition>
    <p:circle/>
  </p:transition>
</p:sld>
</file>

<file path=ppt/slides/slide14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1410" name="Picture 4"/>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4419600" y="0"/>
            <a:ext cx="4724400" cy="6858000"/>
          </a:xfrm>
          <a:noFill/>
        </p:spPr>
      </p:pic>
      <p:sp>
        <p:nvSpPr>
          <p:cNvPr id="401411" name="Text Box 8"/>
          <p:cNvSpPr txBox="1">
            <a:spLocks noChangeArrowheads="1"/>
          </p:cNvSpPr>
          <p:nvPr/>
        </p:nvSpPr>
        <p:spPr bwMode="auto">
          <a:xfrm>
            <a:off x="5699125" y="417513"/>
            <a:ext cx="585417" cy="369332"/>
          </a:xfrm>
          <a:prstGeom prst="rect">
            <a:avLst/>
          </a:prstGeom>
          <a:solidFill>
            <a:srgbClr val="0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solidFill>
                  <a:srgbClr val="FF0000"/>
                </a:solidFill>
                <a:latin typeface="Arial" panose="020B0604020202020204" pitchFamily="34" charset="0"/>
                <a:cs typeface="Arial" panose="020B0604020202020204" pitchFamily="34" charset="0"/>
              </a:rPr>
              <a:t>يورام</a:t>
            </a:r>
            <a:endParaRPr lang="en-GB" sz="1800" b="1" dirty="0">
              <a:solidFill>
                <a:srgbClr val="FF0000"/>
              </a:solidFill>
              <a:latin typeface="Arial" panose="020B0604020202020204" pitchFamily="34" charset="0"/>
              <a:cs typeface="Arial" panose="020B0604020202020204" pitchFamily="34" charset="0"/>
            </a:endParaRPr>
          </a:p>
        </p:txBody>
      </p:sp>
      <p:sp>
        <p:nvSpPr>
          <p:cNvPr id="401412" name="Line 9"/>
          <p:cNvSpPr>
            <a:spLocks noChangeShapeType="1"/>
          </p:cNvSpPr>
          <p:nvPr/>
        </p:nvSpPr>
        <p:spPr bwMode="auto">
          <a:xfrm>
            <a:off x="6096000" y="762000"/>
            <a:ext cx="76200" cy="304800"/>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401413" name="Text Box 10"/>
          <p:cNvSpPr txBox="1">
            <a:spLocks noChangeArrowheads="1"/>
          </p:cNvSpPr>
          <p:nvPr/>
        </p:nvSpPr>
        <p:spPr bwMode="auto">
          <a:xfrm>
            <a:off x="7858148" y="6491288"/>
            <a:ext cx="143130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9-10</a:t>
            </a:r>
            <a:endParaRPr lang="en-GB" sz="1800" b="1" dirty="0">
              <a:latin typeface="Arial" panose="020B0604020202020204" pitchFamily="34" charset="0"/>
              <a:cs typeface="Arial" panose="020B0604020202020204" pitchFamily="34" charset="0"/>
            </a:endParaRPr>
          </a:p>
        </p:txBody>
      </p:sp>
      <p:sp>
        <p:nvSpPr>
          <p:cNvPr id="401414" name="Title 3"/>
          <p:cNvSpPr>
            <a:spLocks noGrp="1"/>
          </p:cNvSpPr>
          <p:nvPr>
            <p:ph type="title"/>
          </p:nvPr>
        </p:nvSpPr>
        <p:spPr>
          <a:xfrm>
            <a:off x="0" y="0"/>
            <a:ext cx="4427538" cy="908050"/>
          </a:xfrm>
        </p:spPr>
        <p:txBody>
          <a:bodyPr/>
          <a:lstStyle/>
          <a:p>
            <a:pPr eaLnBrk="1" hangingPunct="1"/>
            <a:r>
              <a:rPr lang="ar-JO" sz="3200" dirty="0">
                <a:solidFill>
                  <a:srgbClr val="FF0000"/>
                </a:solidFill>
              </a:rPr>
              <a:t>ياهو – </a:t>
            </a:r>
            <a:r>
              <a:rPr lang="ar-JO" sz="3200" dirty="0">
                <a:solidFill>
                  <a:schemeClr val="tx1"/>
                </a:solidFill>
              </a:rPr>
              <a:t>ملك بإنقلاب</a:t>
            </a:r>
            <a:endParaRPr lang="en-US" sz="3200" dirty="0">
              <a:solidFill>
                <a:schemeClr val="tx1"/>
              </a:solidFill>
            </a:endParaRPr>
          </a:p>
        </p:txBody>
      </p:sp>
      <p:sp>
        <p:nvSpPr>
          <p:cNvPr id="11" name="Rectangle 3"/>
          <p:cNvSpPr txBox="1">
            <a:spLocks noChangeArrowheads="1"/>
          </p:cNvSpPr>
          <p:nvPr/>
        </p:nvSpPr>
        <p:spPr bwMode="auto">
          <a:xfrm>
            <a:off x="6350" y="981075"/>
            <a:ext cx="4419600" cy="60213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spcBef>
                <a:spcPct val="20000"/>
              </a:spcBef>
            </a:pPr>
            <a:r>
              <a:rPr lang="ar-JO" b="1" dirty="0">
                <a:latin typeface="Arial" panose="020B0604020202020204" pitchFamily="34" charset="0"/>
                <a:cs typeface="Arial" panose="020B0604020202020204" pitchFamily="34" charset="0"/>
              </a:rPr>
              <a:t>* قتل يورام وأم يورام إيزابيل</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قتل أخزيا وأقربائه</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تخلص من عائلة آخاب بأكملها (70 ابناً, والأصدقاء المقربين ... الخ)</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هدم عبادة البعل</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سمح لعبادة العجل الذهبي بالإستمرار</a:t>
            </a:r>
            <a:endParaRPr lang="en-GB"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11">
                                            <p:bg/>
                                          </p:spTgt>
                                        </p:tgtEl>
                                        <p:attrNameLst>
                                          <p:attrName>style.visibility</p:attrName>
                                        </p:attrNameLst>
                                      </p:cBhvr>
                                      <p:to>
                                        <p:strVal val="visible"/>
                                      </p:to>
                                    </p:set>
                                    <p:anim from="(-#ppt_w/2)" to="(#ppt_x)" calcmode="lin" valueType="num">
                                      <p:cBhvr>
                                        <p:cTn id="7" dur="600" fill="hold">
                                          <p:stCondLst>
                                            <p:cond delay="0"/>
                                          </p:stCondLst>
                                        </p:cTn>
                                        <p:tgtEl>
                                          <p:spTgt spid="11">
                                            <p:bg/>
                                          </p:spTgt>
                                        </p:tgtEl>
                                        <p:attrNameLst>
                                          <p:attrName>ppt_x</p:attrName>
                                        </p:attrNameLst>
                                      </p:cBhvr>
                                    </p:anim>
                                    <p:anim from="0" to="-1.0" calcmode="lin" valueType="num">
                                      <p:cBhvr>
                                        <p:cTn id="8" dur="200" decel="50000" autoRev="1" fill="hold">
                                          <p:stCondLst>
                                            <p:cond delay="600"/>
                                          </p:stCondLst>
                                        </p:cTn>
                                        <p:tgtEl>
                                          <p:spTgt spid="11">
                                            <p:bg/>
                                          </p:spTgt>
                                        </p:tgtEl>
                                        <p:attrNameLst>
                                          <p:attrName>xshear</p:attrName>
                                        </p:attrNameLst>
                                      </p:cBhvr>
                                    </p:anim>
                                    <p:animScale>
                                      <p:cBhvr>
                                        <p:cTn id="9" dur="200" decel="100000" autoRev="1" fill="hold">
                                          <p:stCondLst>
                                            <p:cond delay="600"/>
                                          </p:stCondLst>
                                        </p:cTn>
                                        <p:tgtEl>
                                          <p:spTgt spid="11">
                                            <p:bg/>
                                          </p:spTgt>
                                        </p:tgtEl>
                                      </p:cBhvr>
                                      <p:from x="100000" y="100000"/>
                                      <p:to x="80000" y="100000"/>
                                    </p:animScale>
                                    <p:anim by="(#ppt_h/3+#ppt_w*0.1)" calcmode="lin" valueType="num">
                                      <p:cBhvr additive="sum">
                                        <p:cTn id="10" dur="200" decel="100000" autoRev="1" fill="hold">
                                          <p:stCondLst>
                                            <p:cond delay="600"/>
                                          </p:stCondLst>
                                        </p:cTn>
                                        <p:tgtEl>
                                          <p:spTgt spid="11">
                                            <p:bg/>
                                          </p:spTgt>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34" presetClass="entr" presetSubtype="0" fill="hold" grpId="0" nodeType="clickEffect">
                                  <p:stCondLst>
                                    <p:cond delay="0"/>
                                  </p:stCondLst>
                                  <p:childTnLst>
                                    <p:set>
                                      <p:cBhvr>
                                        <p:cTn id="14" dur="1" fill="hold">
                                          <p:stCondLst>
                                            <p:cond delay="0"/>
                                          </p:stCondLst>
                                        </p:cTn>
                                        <p:tgtEl>
                                          <p:spTgt spid="11">
                                            <p:txEl>
                                              <p:pRg st="0" end="0"/>
                                            </p:txEl>
                                          </p:spTgt>
                                        </p:tgtEl>
                                        <p:attrNameLst>
                                          <p:attrName>style.visibility</p:attrName>
                                        </p:attrNameLst>
                                      </p:cBhvr>
                                      <p:to>
                                        <p:strVal val="visible"/>
                                      </p:to>
                                    </p:set>
                                    <p:anim from="(-#ppt_w/2)" to="(#ppt_x)" calcmode="lin" valueType="num">
                                      <p:cBhvr>
                                        <p:cTn id="15" dur="600" fill="hold">
                                          <p:stCondLst>
                                            <p:cond delay="0"/>
                                          </p:stCondLst>
                                        </p:cTn>
                                        <p:tgtEl>
                                          <p:spTgt spid="11">
                                            <p:txEl>
                                              <p:pRg st="0" end="0"/>
                                            </p:txEl>
                                          </p:spTgt>
                                        </p:tgtEl>
                                        <p:attrNameLst>
                                          <p:attrName>ppt_x</p:attrName>
                                        </p:attrNameLst>
                                      </p:cBhvr>
                                    </p:anim>
                                    <p:anim from="0" to="-1.0" calcmode="lin" valueType="num">
                                      <p:cBhvr>
                                        <p:cTn id="16" dur="200" decel="50000" autoRev="1" fill="hold">
                                          <p:stCondLst>
                                            <p:cond delay="600"/>
                                          </p:stCondLst>
                                        </p:cTn>
                                        <p:tgtEl>
                                          <p:spTgt spid="11">
                                            <p:txEl>
                                              <p:pRg st="0" end="0"/>
                                            </p:txEl>
                                          </p:spTgt>
                                        </p:tgtEl>
                                        <p:attrNameLst>
                                          <p:attrName>xshear</p:attrName>
                                        </p:attrNameLst>
                                      </p:cBhvr>
                                    </p:anim>
                                    <p:animScale>
                                      <p:cBhvr>
                                        <p:cTn id="17" dur="200" decel="100000" autoRev="1" fill="hold">
                                          <p:stCondLst>
                                            <p:cond delay="600"/>
                                          </p:stCondLst>
                                        </p:cTn>
                                        <p:tgtEl>
                                          <p:spTgt spid="11">
                                            <p:txEl>
                                              <p:pRg st="0" end="0"/>
                                            </p:txEl>
                                          </p:spTgt>
                                        </p:tgtEl>
                                      </p:cBhvr>
                                      <p:from x="100000" y="100000"/>
                                      <p:to x="80000" y="100000"/>
                                    </p:animScale>
                                    <p:anim by="(#ppt_h/3+#ppt_w*0.1)" calcmode="lin" valueType="num">
                                      <p:cBhvr additive="sum">
                                        <p:cTn id="18" dur="200" decel="100000" autoRev="1" fill="hold">
                                          <p:stCondLst>
                                            <p:cond delay="600"/>
                                          </p:stCondLst>
                                        </p:cTn>
                                        <p:tgtEl>
                                          <p:spTgt spid="11">
                                            <p:txEl>
                                              <p:pRg st="0" end="0"/>
                                            </p:txEl>
                                          </p:spTgt>
                                        </p:tgtEl>
                                        <p:attrNameLst>
                                          <p:attrName>ppt_x</p:attrName>
                                        </p:attrNameLst>
                                      </p:cBhvr>
                                    </p:anim>
                                  </p:childTnLst>
                                </p:cTn>
                              </p:par>
                            </p:childTnLst>
                          </p:cTn>
                        </p:par>
                      </p:childTnLst>
                    </p:cTn>
                  </p:par>
                  <p:par>
                    <p:cTn id="19" fill="hold">
                      <p:stCondLst>
                        <p:cond delay="indefinite"/>
                      </p:stCondLst>
                      <p:childTnLst>
                        <p:par>
                          <p:cTn id="20" fill="hold">
                            <p:stCondLst>
                              <p:cond delay="0"/>
                            </p:stCondLst>
                            <p:childTnLst>
                              <p:par>
                                <p:cTn id="21" presetID="34" presetClass="entr" presetSubtype="0" fill="hold" grpId="0" nodeType="clickEffect">
                                  <p:stCondLst>
                                    <p:cond delay="0"/>
                                  </p:stCondLst>
                                  <p:childTnLst>
                                    <p:set>
                                      <p:cBhvr>
                                        <p:cTn id="22" dur="1" fill="hold">
                                          <p:stCondLst>
                                            <p:cond delay="0"/>
                                          </p:stCondLst>
                                        </p:cTn>
                                        <p:tgtEl>
                                          <p:spTgt spid="11">
                                            <p:txEl>
                                              <p:pRg st="2" end="2"/>
                                            </p:txEl>
                                          </p:spTgt>
                                        </p:tgtEl>
                                        <p:attrNameLst>
                                          <p:attrName>style.visibility</p:attrName>
                                        </p:attrNameLst>
                                      </p:cBhvr>
                                      <p:to>
                                        <p:strVal val="visible"/>
                                      </p:to>
                                    </p:set>
                                    <p:anim from="(-#ppt_w/2)" to="(#ppt_x)" calcmode="lin" valueType="num">
                                      <p:cBhvr>
                                        <p:cTn id="23" dur="600" fill="hold">
                                          <p:stCondLst>
                                            <p:cond delay="0"/>
                                          </p:stCondLst>
                                        </p:cTn>
                                        <p:tgtEl>
                                          <p:spTgt spid="11">
                                            <p:txEl>
                                              <p:pRg st="2" end="2"/>
                                            </p:txEl>
                                          </p:spTgt>
                                        </p:tgtEl>
                                        <p:attrNameLst>
                                          <p:attrName>ppt_x</p:attrName>
                                        </p:attrNameLst>
                                      </p:cBhvr>
                                    </p:anim>
                                    <p:anim from="0" to="-1.0" calcmode="lin" valueType="num">
                                      <p:cBhvr>
                                        <p:cTn id="24" dur="200" decel="50000" autoRev="1" fill="hold">
                                          <p:stCondLst>
                                            <p:cond delay="600"/>
                                          </p:stCondLst>
                                        </p:cTn>
                                        <p:tgtEl>
                                          <p:spTgt spid="11">
                                            <p:txEl>
                                              <p:pRg st="2" end="2"/>
                                            </p:txEl>
                                          </p:spTgt>
                                        </p:tgtEl>
                                        <p:attrNameLst>
                                          <p:attrName>xshear</p:attrName>
                                        </p:attrNameLst>
                                      </p:cBhvr>
                                    </p:anim>
                                    <p:animScale>
                                      <p:cBhvr>
                                        <p:cTn id="25" dur="200" decel="100000" autoRev="1" fill="hold">
                                          <p:stCondLst>
                                            <p:cond delay="600"/>
                                          </p:stCondLst>
                                        </p:cTn>
                                        <p:tgtEl>
                                          <p:spTgt spid="11">
                                            <p:txEl>
                                              <p:pRg st="2" end="2"/>
                                            </p:txEl>
                                          </p:spTgt>
                                        </p:tgtEl>
                                      </p:cBhvr>
                                      <p:from x="100000" y="100000"/>
                                      <p:to x="80000" y="100000"/>
                                    </p:animScale>
                                    <p:anim by="(#ppt_h/3+#ppt_w*0.1)" calcmode="lin" valueType="num">
                                      <p:cBhvr additive="sum">
                                        <p:cTn id="26" dur="200" decel="100000" autoRev="1" fill="hold">
                                          <p:stCondLst>
                                            <p:cond delay="600"/>
                                          </p:stCondLst>
                                        </p:cTn>
                                        <p:tgtEl>
                                          <p:spTgt spid="11">
                                            <p:txEl>
                                              <p:pRg st="2" end="2"/>
                                            </p:txEl>
                                          </p:spTgt>
                                        </p:tgtEl>
                                        <p:attrNameLst>
                                          <p:attrName>ppt_x</p:attrName>
                                        </p:attrNameLst>
                                      </p:cBhvr>
                                    </p:anim>
                                  </p:childTnLst>
                                </p:cTn>
                              </p:par>
                            </p:childTnLst>
                          </p:cTn>
                        </p:par>
                      </p:childTnLst>
                    </p:cTn>
                  </p:par>
                  <p:par>
                    <p:cTn id="27" fill="hold">
                      <p:stCondLst>
                        <p:cond delay="indefinite"/>
                      </p:stCondLst>
                      <p:childTnLst>
                        <p:par>
                          <p:cTn id="28" fill="hold">
                            <p:stCondLst>
                              <p:cond delay="0"/>
                            </p:stCondLst>
                            <p:childTnLst>
                              <p:par>
                                <p:cTn id="29" presetID="34" presetClass="entr" presetSubtype="0" fill="hold" grpId="0" nodeType="clickEffect">
                                  <p:stCondLst>
                                    <p:cond delay="0"/>
                                  </p:stCondLst>
                                  <p:childTnLst>
                                    <p:set>
                                      <p:cBhvr>
                                        <p:cTn id="30" dur="1" fill="hold">
                                          <p:stCondLst>
                                            <p:cond delay="0"/>
                                          </p:stCondLst>
                                        </p:cTn>
                                        <p:tgtEl>
                                          <p:spTgt spid="11">
                                            <p:txEl>
                                              <p:pRg st="4" end="4"/>
                                            </p:txEl>
                                          </p:spTgt>
                                        </p:tgtEl>
                                        <p:attrNameLst>
                                          <p:attrName>style.visibility</p:attrName>
                                        </p:attrNameLst>
                                      </p:cBhvr>
                                      <p:to>
                                        <p:strVal val="visible"/>
                                      </p:to>
                                    </p:set>
                                    <p:anim from="(-#ppt_w/2)" to="(#ppt_x)" calcmode="lin" valueType="num">
                                      <p:cBhvr>
                                        <p:cTn id="31" dur="600" fill="hold">
                                          <p:stCondLst>
                                            <p:cond delay="0"/>
                                          </p:stCondLst>
                                        </p:cTn>
                                        <p:tgtEl>
                                          <p:spTgt spid="11">
                                            <p:txEl>
                                              <p:pRg st="4" end="4"/>
                                            </p:txEl>
                                          </p:spTgt>
                                        </p:tgtEl>
                                        <p:attrNameLst>
                                          <p:attrName>ppt_x</p:attrName>
                                        </p:attrNameLst>
                                      </p:cBhvr>
                                    </p:anim>
                                    <p:anim from="0" to="-1.0" calcmode="lin" valueType="num">
                                      <p:cBhvr>
                                        <p:cTn id="32" dur="200" decel="50000" autoRev="1" fill="hold">
                                          <p:stCondLst>
                                            <p:cond delay="600"/>
                                          </p:stCondLst>
                                        </p:cTn>
                                        <p:tgtEl>
                                          <p:spTgt spid="11">
                                            <p:txEl>
                                              <p:pRg st="4" end="4"/>
                                            </p:txEl>
                                          </p:spTgt>
                                        </p:tgtEl>
                                        <p:attrNameLst>
                                          <p:attrName>xshear</p:attrName>
                                        </p:attrNameLst>
                                      </p:cBhvr>
                                    </p:anim>
                                    <p:animScale>
                                      <p:cBhvr>
                                        <p:cTn id="33" dur="200" decel="100000" autoRev="1" fill="hold">
                                          <p:stCondLst>
                                            <p:cond delay="600"/>
                                          </p:stCondLst>
                                        </p:cTn>
                                        <p:tgtEl>
                                          <p:spTgt spid="11">
                                            <p:txEl>
                                              <p:pRg st="4" end="4"/>
                                            </p:txEl>
                                          </p:spTgt>
                                        </p:tgtEl>
                                      </p:cBhvr>
                                      <p:from x="100000" y="100000"/>
                                      <p:to x="80000" y="100000"/>
                                    </p:animScale>
                                    <p:anim by="(#ppt_h/3+#ppt_w*0.1)" calcmode="lin" valueType="num">
                                      <p:cBhvr additive="sum">
                                        <p:cTn id="34" dur="200" decel="100000" autoRev="1" fill="hold">
                                          <p:stCondLst>
                                            <p:cond delay="600"/>
                                          </p:stCondLst>
                                        </p:cTn>
                                        <p:tgtEl>
                                          <p:spTgt spid="11">
                                            <p:txEl>
                                              <p:pRg st="4" end="4"/>
                                            </p:txEl>
                                          </p:spTgt>
                                        </p:tgtEl>
                                        <p:attrNameLst>
                                          <p:attrName>ppt_x</p:attrName>
                                        </p:attrNameLst>
                                      </p:cBhvr>
                                    </p:anim>
                                  </p:childTnLst>
                                </p:cTn>
                              </p:par>
                            </p:childTnLst>
                          </p:cTn>
                        </p:par>
                      </p:childTnLst>
                    </p:cTn>
                  </p:par>
                  <p:par>
                    <p:cTn id="35" fill="hold">
                      <p:stCondLst>
                        <p:cond delay="indefinite"/>
                      </p:stCondLst>
                      <p:childTnLst>
                        <p:par>
                          <p:cTn id="36" fill="hold">
                            <p:stCondLst>
                              <p:cond delay="0"/>
                            </p:stCondLst>
                            <p:childTnLst>
                              <p:par>
                                <p:cTn id="37" presetID="34" presetClass="entr" presetSubtype="0" fill="hold" grpId="0" nodeType="clickEffect">
                                  <p:stCondLst>
                                    <p:cond delay="0"/>
                                  </p:stCondLst>
                                  <p:childTnLst>
                                    <p:set>
                                      <p:cBhvr>
                                        <p:cTn id="38" dur="1" fill="hold">
                                          <p:stCondLst>
                                            <p:cond delay="0"/>
                                          </p:stCondLst>
                                        </p:cTn>
                                        <p:tgtEl>
                                          <p:spTgt spid="11">
                                            <p:txEl>
                                              <p:pRg st="6" end="6"/>
                                            </p:txEl>
                                          </p:spTgt>
                                        </p:tgtEl>
                                        <p:attrNameLst>
                                          <p:attrName>style.visibility</p:attrName>
                                        </p:attrNameLst>
                                      </p:cBhvr>
                                      <p:to>
                                        <p:strVal val="visible"/>
                                      </p:to>
                                    </p:set>
                                    <p:anim from="(-#ppt_w/2)" to="(#ppt_x)" calcmode="lin" valueType="num">
                                      <p:cBhvr>
                                        <p:cTn id="39" dur="600" fill="hold">
                                          <p:stCondLst>
                                            <p:cond delay="0"/>
                                          </p:stCondLst>
                                        </p:cTn>
                                        <p:tgtEl>
                                          <p:spTgt spid="11">
                                            <p:txEl>
                                              <p:pRg st="6" end="6"/>
                                            </p:txEl>
                                          </p:spTgt>
                                        </p:tgtEl>
                                        <p:attrNameLst>
                                          <p:attrName>ppt_x</p:attrName>
                                        </p:attrNameLst>
                                      </p:cBhvr>
                                    </p:anim>
                                    <p:anim from="0" to="-1.0" calcmode="lin" valueType="num">
                                      <p:cBhvr>
                                        <p:cTn id="40" dur="200" decel="50000" autoRev="1" fill="hold">
                                          <p:stCondLst>
                                            <p:cond delay="600"/>
                                          </p:stCondLst>
                                        </p:cTn>
                                        <p:tgtEl>
                                          <p:spTgt spid="11">
                                            <p:txEl>
                                              <p:pRg st="6" end="6"/>
                                            </p:txEl>
                                          </p:spTgt>
                                        </p:tgtEl>
                                        <p:attrNameLst>
                                          <p:attrName>xshear</p:attrName>
                                        </p:attrNameLst>
                                      </p:cBhvr>
                                    </p:anim>
                                    <p:animScale>
                                      <p:cBhvr>
                                        <p:cTn id="41" dur="200" decel="100000" autoRev="1" fill="hold">
                                          <p:stCondLst>
                                            <p:cond delay="600"/>
                                          </p:stCondLst>
                                        </p:cTn>
                                        <p:tgtEl>
                                          <p:spTgt spid="11">
                                            <p:txEl>
                                              <p:pRg st="6" end="6"/>
                                            </p:txEl>
                                          </p:spTgt>
                                        </p:tgtEl>
                                      </p:cBhvr>
                                      <p:from x="100000" y="100000"/>
                                      <p:to x="80000" y="100000"/>
                                    </p:animScale>
                                    <p:anim by="(#ppt_h/3+#ppt_w*0.1)" calcmode="lin" valueType="num">
                                      <p:cBhvr additive="sum">
                                        <p:cTn id="42" dur="200" decel="100000" autoRev="1" fill="hold">
                                          <p:stCondLst>
                                            <p:cond delay="600"/>
                                          </p:stCondLst>
                                        </p:cTn>
                                        <p:tgtEl>
                                          <p:spTgt spid="11">
                                            <p:txEl>
                                              <p:pRg st="6" end="6"/>
                                            </p:txEl>
                                          </p:spTgt>
                                        </p:tgtEl>
                                        <p:attrNameLst>
                                          <p:attrName>ppt_x</p:attrName>
                                        </p:attrNameLst>
                                      </p:cBhvr>
                                    </p:anim>
                                  </p:childTnLst>
                                </p:cTn>
                              </p:par>
                            </p:childTnLst>
                          </p:cTn>
                        </p:par>
                      </p:childTnLst>
                    </p:cTn>
                  </p:par>
                  <p:par>
                    <p:cTn id="43" fill="hold">
                      <p:stCondLst>
                        <p:cond delay="indefinite"/>
                      </p:stCondLst>
                      <p:childTnLst>
                        <p:par>
                          <p:cTn id="44" fill="hold">
                            <p:stCondLst>
                              <p:cond delay="0"/>
                            </p:stCondLst>
                            <p:childTnLst>
                              <p:par>
                                <p:cTn id="45" presetID="34" presetClass="entr" presetSubtype="0" fill="hold" grpId="0" nodeType="clickEffect">
                                  <p:stCondLst>
                                    <p:cond delay="0"/>
                                  </p:stCondLst>
                                  <p:childTnLst>
                                    <p:set>
                                      <p:cBhvr>
                                        <p:cTn id="46" dur="1" fill="hold">
                                          <p:stCondLst>
                                            <p:cond delay="0"/>
                                          </p:stCondLst>
                                        </p:cTn>
                                        <p:tgtEl>
                                          <p:spTgt spid="11">
                                            <p:txEl>
                                              <p:pRg st="8" end="8"/>
                                            </p:txEl>
                                          </p:spTgt>
                                        </p:tgtEl>
                                        <p:attrNameLst>
                                          <p:attrName>style.visibility</p:attrName>
                                        </p:attrNameLst>
                                      </p:cBhvr>
                                      <p:to>
                                        <p:strVal val="visible"/>
                                      </p:to>
                                    </p:set>
                                    <p:anim from="(-#ppt_w/2)" to="(#ppt_x)" calcmode="lin" valueType="num">
                                      <p:cBhvr>
                                        <p:cTn id="47" dur="600" fill="hold">
                                          <p:stCondLst>
                                            <p:cond delay="0"/>
                                          </p:stCondLst>
                                        </p:cTn>
                                        <p:tgtEl>
                                          <p:spTgt spid="11">
                                            <p:txEl>
                                              <p:pRg st="8" end="8"/>
                                            </p:txEl>
                                          </p:spTgt>
                                        </p:tgtEl>
                                        <p:attrNameLst>
                                          <p:attrName>ppt_x</p:attrName>
                                        </p:attrNameLst>
                                      </p:cBhvr>
                                    </p:anim>
                                    <p:anim from="0" to="-1.0" calcmode="lin" valueType="num">
                                      <p:cBhvr>
                                        <p:cTn id="48" dur="200" decel="50000" autoRev="1" fill="hold">
                                          <p:stCondLst>
                                            <p:cond delay="600"/>
                                          </p:stCondLst>
                                        </p:cTn>
                                        <p:tgtEl>
                                          <p:spTgt spid="11">
                                            <p:txEl>
                                              <p:pRg st="8" end="8"/>
                                            </p:txEl>
                                          </p:spTgt>
                                        </p:tgtEl>
                                        <p:attrNameLst>
                                          <p:attrName>xshear</p:attrName>
                                        </p:attrNameLst>
                                      </p:cBhvr>
                                    </p:anim>
                                    <p:animScale>
                                      <p:cBhvr>
                                        <p:cTn id="49" dur="200" decel="100000" autoRev="1" fill="hold">
                                          <p:stCondLst>
                                            <p:cond delay="600"/>
                                          </p:stCondLst>
                                        </p:cTn>
                                        <p:tgtEl>
                                          <p:spTgt spid="11">
                                            <p:txEl>
                                              <p:pRg st="8" end="8"/>
                                            </p:txEl>
                                          </p:spTgt>
                                        </p:tgtEl>
                                      </p:cBhvr>
                                      <p:from x="100000" y="100000"/>
                                      <p:to x="80000" y="100000"/>
                                    </p:animScale>
                                    <p:anim by="(#ppt_h/3+#ppt_w*0.1)" calcmode="lin" valueType="num">
                                      <p:cBhvr additive="sum">
                                        <p:cTn id="50" dur="200" decel="100000" autoRev="1" fill="hold">
                                          <p:stCondLst>
                                            <p:cond delay="600"/>
                                          </p:stCondLst>
                                        </p:cTn>
                                        <p:tgtEl>
                                          <p:spTgt spid="11">
                                            <p:txEl>
                                              <p:pRg st="8" end="8"/>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animBg="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2434" name="Picture 8" descr="empire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2435" name="Rectangle 2"/>
          <p:cNvSpPr>
            <a:spLocks noGrp="1" noChangeArrowheads="1"/>
          </p:cNvSpPr>
          <p:nvPr>
            <p:ph type="title"/>
          </p:nvPr>
        </p:nvSpPr>
        <p:spPr>
          <a:xfrm>
            <a:off x="3419475" y="5516563"/>
            <a:ext cx="4968875" cy="1341437"/>
          </a:xfrm>
          <a:solidFill>
            <a:schemeClr val="accent1"/>
          </a:solidFill>
        </p:spPr>
        <p:txBody>
          <a:bodyPr/>
          <a:lstStyle/>
          <a:p>
            <a:pPr eaLnBrk="1" hangingPunct="1"/>
            <a:r>
              <a:rPr lang="ar-JO" sz="4000" dirty="0">
                <a:solidFill>
                  <a:schemeClr val="tx1"/>
                </a:solidFill>
              </a:rPr>
              <a:t>مذابح ياهو</a:t>
            </a:r>
            <a:br>
              <a:rPr lang="ar-JO" sz="4000" dirty="0">
                <a:solidFill>
                  <a:schemeClr val="tx1"/>
                </a:solidFill>
              </a:rPr>
            </a:br>
            <a:r>
              <a:rPr lang="en-US" sz="4000" dirty="0">
                <a:solidFill>
                  <a:schemeClr val="tx1"/>
                </a:solidFill>
              </a:rPr>
              <a:t>(</a:t>
            </a:r>
            <a:r>
              <a:rPr lang="ar-JO" sz="4000" dirty="0">
                <a:solidFill>
                  <a:schemeClr val="tx1"/>
                </a:solidFill>
              </a:rPr>
              <a:t>2 ملوك 10 : 14</a:t>
            </a:r>
            <a:r>
              <a:rPr lang="en-US" sz="4000" dirty="0">
                <a:solidFill>
                  <a:schemeClr val="tx1"/>
                </a:solidFill>
              </a:rPr>
              <a:t>)</a:t>
            </a:r>
            <a:endParaRPr lang="en-GB" sz="4000" dirty="0">
              <a:solidFill>
                <a:schemeClr val="tx1"/>
              </a:solidFill>
            </a:endParaRPr>
          </a:p>
        </p:txBody>
      </p:sp>
      <p:sp>
        <p:nvSpPr>
          <p:cNvPr id="5" name="Rectangle 3"/>
          <p:cNvSpPr txBox="1">
            <a:spLocks noChangeArrowheads="1"/>
          </p:cNvSpPr>
          <p:nvPr/>
        </p:nvSpPr>
        <p:spPr bwMode="auto">
          <a:xfrm>
            <a:off x="-36513" y="-26988"/>
            <a:ext cx="9144001" cy="935038"/>
          </a:xfrm>
          <a:prstGeom prst="rect">
            <a:avLst/>
          </a:prstGeom>
          <a:noFill/>
          <a:ln>
            <a:noFill/>
          </a:ln>
          <a:effectLst>
            <a:outerShdw blurRad="63500" dist="38099"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0" indent="0" algn="ctr" eaLnBrk="1" hangingPunct="1">
              <a:buFontTx/>
              <a:buNone/>
              <a:defRPr/>
            </a:pPr>
            <a:r>
              <a:rPr lang="ar-JO" sz="24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اختار الله ياهو لتطهير إسرائيل ، لكن عنفه تجاوز مهمته الأصلية.                           أدان الله ياهو في هوشع ١: ٤.</a:t>
            </a:r>
            <a:endParaRPr lang="en-GB" sz="2400"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p:circle/>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279408" y="152400"/>
            <a:ext cx="4698992" cy="1036638"/>
          </a:xfrm>
        </p:spPr>
        <p:txBody>
          <a:bodyPr/>
          <a:lstStyle/>
          <a:p>
            <a:pPr eaLnBrk="1" hangingPunct="1">
              <a:defRPr/>
            </a:pPr>
            <a:r>
              <a:rPr lang="ar-JO" sz="4000" dirty="0">
                <a:solidFill>
                  <a:schemeClr val="bg1"/>
                </a:solidFill>
                <a:effectLst>
                  <a:glow rad="177800">
                    <a:schemeClr val="tx1"/>
                  </a:glow>
                </a:effectLst>
                <a:ea typeface="ＭＳ Ｐゴシック" charset="0"/>
                <a:cs typeface="Arial" panose="020B0604020202020204" pitchFamily="34" charset="0"/>
              </a:rPr>
              <a:t>الآية المفتاحية</a:t>
            </a:r>
            <a:br>
              <a:rPr lang="en-US" sz="4000" dirty="0">
                <a:solidFill>
                  <a:schemeClr val="bg1"/>
                </a:solidFill>
                <a:effectLst>
                  <a:glow rad="177800">
                    <a:schemeClr val="tx1"/>
                  </a:glow>
                </a:effectLst>
                <a:ea typeface="ＭＳ Ｐゴシック" charset="0"/>
                <a:cs typeface="Arial" panose="020B0604020202020204" pitchFamily="34" charset="0"/>
              </a:rPr>
            </a:br>
            <a:r>
              <a:rPr lang="ar-JO" sz="4000" dirty="0">
                <a:solidFill>
                  <a:schemeClr val="bg1"/>
                </a:solidFill>
                <a:effectLst>
                  <a:glow rad="177800">
                    <a:schemeClr val="tx1"/>
                  </a:glow>
                </a:effectLst>
                <a:ea typeface="ＭＳ Ｐゴシック" charset="0"/>
                <a:cs typeface="Arial" panose="020B0604020202020204" pitchFamily="34" charset="0"/>
              </a:rPr>
              <a:t>2 صم 7 : 12 - 13</a:t>
            </a:r>
            <a:endParaRPr lang="en-US" sz="4000" dirty="0">
              <a:solidFill>
                <a:schemeClr val="bg1"/>
              </a:solidFill>
              <a:effectLst>
                <a:glow rad="177800">
                  <a:schemeClr val="tx1"/>
                </a:glow>
              </a:effectLst>
              <a:ea typeface="ＭＳ Ｐゴシック" charset="0"/>
              <a:cs typeface="Arial" panose="020B0604020202020204" pitchFamily="34" charset="0"/>
            </a:endParaRPr>
          </a:p>
        </p:txBody>
      </p:sp>
      <p:sp>
        <p:nvSpPr>
          <p:cNvPr id="189443" name="Text Box 8"/>
          <p:cNvSpPr txBox="1">
            <a:spLocks noChangeArrowheads="1"/>
          </p:cNvSpPr>
          <p:nvPr/>
        </p:nvSpPr>
        <p:spPr bwMode="auto">
          <a:xfrm>
            <a:off x="83058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209</a:t>
            </a:r>
            <a:endParaRPr lang="en-US" b="1" dirty="0">
              <a:solidFill>
                <a:srgbClr val="FFFFFF"/>
              </a:solidFill>
              <a:latin typeface="Arial" panose="020B0604020202020204" pitchFamily="34" charset="0"/>
              <a:cs typeface="Arial" panose="020B0604020202020204" pitchFamily="34" charset="0"/>
            </a:endParaRPr>
          </a:p>
        </p:txBody>
      </p:sp>
      <p:sp>
        <p:nvSpPr>
          <p:cNvPr id="46089" name="Rectangle 9"/>
          <p:cNvSpPr>
            <a:spLocks noChangeArrowheads="1"/>
          </p:cNvSpPr>
          <p:nvPr/>
        </p:nvSpPr>
        <p:spPr bwMode="auto">
          <a:xfrm>
            <a:off x="4572000" y="571480"/>
            <a:ext cx="4572000" cy="62865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defRPr/>
            </a:pPr>
            <a:r>
              <a:rPr lang="ar-JO" sz="4800" b="1" dirty="0">
                <a:solidFill>
                  <a:srgbClr val="FFFFFF"/>
                </a:solidFill>
                <a:effectLst>
                  <a:glow rad="177800">
                    <a:srgbClr val="000000"/>
                  </a:glow>
                </a:effectLst>
                <a:latin typeface="Arial" panose="020B0604020202020204" pitchFamily="34" charset="0"/>
                <a:cs typeface="Arial" panose="020B0604020202020204" pitchFamily="34" charset="0"/>
              </a:rPr>
              <a:t>متى كملت أيامك واضطجعت مع آبائك أقيم بعدك نسلك الذي يخرج من أحشائك وأثبت مملكته</a:t>
            </a:r>
            <a:endParaRPr lang="en-US" sz="48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05528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تحذير</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01738003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1"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مريم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896"/>
            <a:ext cx="1981200" cy="24468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ar-JO" sz="18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فجميع الأجيال من إبراهيم إلى داود أربعة عشر جيلاً و من داود إلى سبي بابل أربعة عشر جيلاً و من سبي بابل إلى المسيح أربعة عشر جيلاً </a:t>
            </a:r>
          </a:p>
          <a:p>
            <a:pPr algn="ctr" eaLnBrk="1" hangingPunct="1">
              <a:spcBef>
                <a:spcPct val="50000"/>
              </a:spcBef>
              <a:defRPr/>
            </a:pPr>
            <a:r>
              <a:rPr lang="ar-JO" sz="18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مت 1 : 17</a:t>
            </a:r>
            <a:endParaRPr lang="en-GB" sz="18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grpSp>
        <p:nvGrpSpPr>
          <p:cNvPr id="209924" name="Group 1028"/>
          <p:cNvGrpSpPr>
            <a:grpSpLocks/>
          </p:cNvGrpSpPr>
          <p:nvPr/>
        </p:nvGrpSpPr>
        <p:grpSpPr bwMode="auto">
          <a:xfrm>
            <a:off x="228600" y="682625"/>
            <a:ext cx="5086350" cy="5902325"/>
            <a:chOff x="0" y="336"/>
            <a:chExt cx="3204" cy="3718"/>
          </a:xfrm>
        </p:grpSpPr>
        <p:sp>
          <p:nvSpPr>
            <p:cNvPr id="117825" name="Text Box 1029"/>
            <p:cNvSpPr txBox="1">
              <a:spLocks noChangeArrowheads="1"/>
            </p:cNvSpPr>
            <p:nvPr/>
          </p:nvSpPr>
          <p:spPr bwMode="auto">
            <a:xfrm>
              <a:off x="0" y="336"/>
              <a:ext cx="802"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إبراهيم</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grpSp>
          <p:nvGrpSpPr>
            <p:cNvPr id="209987" name="Group 1030"/>
            <p:cNvGrpSpPr>
              <a:grpSpLocks/>
            </p:cNvGrpSpPr>
            <p:nvPr/>
          </p:nvGrpSpPr>
          <p:grpSpPr bwMode="auto">
            <a:xfrm>
              <a:off x="364" y="524"/>
              <a:ext cx="2840" cy="3530"/>
              <a:chOff x="608" y="92"/>
              <a:chExt cx="2500" cy="3530"/>
            </a:xfrm>
          </p:grpSpPr>
          <p:cxnSp>
            <p:nvCxnSpPr>
              <p:cNvPr id="209988"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28" name="Text Box 1032"/>
              <p:cNvSpPr txBox="1">
                <a:spLocks noChangeArrowheads="1"/>
              </p:cNvSpPr>
              <p:nvPr/>
            </p:nvSpPr>
            <p:spPr bwMode="auto">
              <a:xfrm>
                <a:off x="794" y="122"/>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إسحق</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0"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0" name="Text Box 1034"/>
              <p:cNvSpPr txBox="1">
                <a:spLocks noChangeArrowheads="1"/>
              </p:cNvSpPr>
              <p:nvPr/>
            </p:nvSpPr>
            <p:spPr bwMode="auto">
              <a:xfrm>
                <a:off x="878" y="398"/>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يعقوب</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2"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2" name="Text Box 1036"/>
              <p:cNvSpPr txBox="1">
                <a:spLocks noChangeArrowheads="1"/>
              </p:cNvSpPr>
              <p:nvPr/>
            </p:nvSpPr>
            <p:spPr bwMode="auto">
              <a:xfrm>
                <a:off x="986" y="674"/>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يهوذا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4"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4" name="Text Box 1038"/>
              <p:cNvSpPr txBox="1">
                <a:spLocks noChangeArrowheads="1"/>
              </p:cNvSpPr>
              <p:nvPr/>
            </p:nvSpPr>
            <p:spPr bwMode="auto">
              <a:xfrm>
                <a:off x="1094" y="956"/>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فارص</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6"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6" name="Text Box 1040"/>
              <p:cNvSpPr txBox="1">
                <a:spLocks noChangeArrowheads="1"/>
              </p:cNvSpPr>
              <p:nvPr/>
            </p:nvSpPr>
            <p:spPr bwMode="auto">
              <a:xfrm>
                <a:off x="1226" y="1232"/>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حصرون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8"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8" name="Text Box 1042"/>
              <p:cNvSpPr txBox="1">
                <a:spLocks noChangeArrowheads="1"/>
              </p:cNvSpPr>
              <p:nvPr/>
            </p:nvSpPr>
            <p:spPr bwMode="auto">
              <a:xfrm>
                <a:off x="1358" y="1508"/>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رام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0"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0" name="Text Box 1044"/>
              <p:cNvSpPr txBox="1">
                <a:spLocks noChangeArrowheads="1"/>
              </p:cNvSpPr>
              <p:nvPr/>
            </p:nvSpPr>
            <p:spPr bwMode="auto">
              <a:xfrm>
                <a:off x="1490" y="1778"/>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عميناداب</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2"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2" name="Text Box 1046"/>
              <p:cNvSpPr txBox="1">
                <a:spLocks noChangeArrowheads="1"/>
              </p:cNvSpPr>
              <p:nvPr/>
            </p:nvSpPr>
            <p:spPr bwMode="auto">
              <a:xfrm>
                <a:off x="1634" y="205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نحشون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4"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4" name="Text Box 1048"/>
              <p:cNvSpPr txBox="1">
                <a:spLocks noChangeArrowheads="1"/>
              </p:cNvSpPr>
              <p:nvPr/>
            </p:nvSpPr>
            <p:spPr bwMode="auto">
              <a:xfrm>
                <a:off x="1754" y="232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سلمون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6"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6" name="Text Box 1050"/>
              <p:cNvSpPr txBox="1">
                <a:spLocks noChangeArrowheads="1"/>
              </p:cNvSpPr>
              <p:nvPr/>
            </p:nvSpPr>
            <p:spPr bwMode="auto">
              <a:xfrm>
                <a:off x="1874" y="259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بوعز</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8"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3" name="Text Box 1052"/>
              <p:cNvSpPr txBox="1">
                <a:spLocks noChangeArrowheads="1"/>
              </p:cNvSpPr>
              <p:nvPr/>
            </p:nvSpPr>
            <p:spPr bwMode="auto">
              <a:xfrm>
                <a:off x="2006" y="286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عوبيد</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10"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5" name="Text Box 1054"/>
              <p:cNvSpPr txBox="1">
                <a:spLocks noChangeArrowheads="1"/>
              </p:cNvSpPr>
              <p:nvPr/>
            </p:nvSpPr>
            <p:spPr bwMode="auto">
              <a:xfrm>
                <a:off x="2144" y="3140"/>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يسى</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12"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7" name="Text Box 1056"/>
              <p:cNvSpPr txBox="1">
                <a:spLocks noChangeArrowheads="1"/>
              </p:cNvSpPr>
              <p:nvPr/>
            </p:nvSpPr>
            <p:spPr bwMode="auto">
              <a:xfrm>
                <a:off x="2252" y="3410"/>
                <a:ext cx="856"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داود الملك</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00" y="835025"/>
            <a:ext cx="12604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سليمان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26"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6" name="Text Box 1059"/>
          <p:cNvSpPr txBox="1">
            <a:spLocks noChangeArrowheads="1"/>
          </p:cNvSpPr>
          <p:nvPr/>
        </p:nvSpPr>
        <p:spPr bwMode="auto">
          <a:xfrm>
            <a:off x="3584575"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رحبعام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28" name="AutoShape 1060"/>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8" name="Text Box 1061"/>
          <p:cNvSpPr txBox="1">
            <a:spLocks noChangeArrowheads="1"/>
          </p:cNvSpPr>
          <p:nvPr/>
        </p:nvSpPr>
        <p:spPr bwMode="auto">
          <a:xfrm>
            <a:off x="3781425" y="1543050"/>
            <a:ext cx="12922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ابيا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0" name="AutoShape 1062"/>
          <p:cNvCxnSpPr>
            <a:cxnSpLocks noChangeShapeType="1"/>
          </p:cNvCxnSpPr>
          <p:nvPr/>
        </p:nvCxnSpPr>
        <p:spPr bwMode="auto">
          <a:xfrm rot="16200000" flipH="1">
            <a:off x="4005262"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0" name="Text Box 1063"/>
          <p:cNvSpPr txBox="1">
            <a:spLocks noChangeArrowheads="1"/>
          </p:cNvSpPr>
          <p:nvPr/>
        </p:nvSpPr>
        <p:spPr bwMode="auto">
          <a:xfrm>
            <a:off x="3990975" y="1981200"/>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آسا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2"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2" name="Text Box 1065"/>
          <p:cNvSpPr txBox="1">
            <a:spLocks noChangeArrowheads="1"/>
          </p:cNvSpPr>
          <p:nvPr/>
        </p:nvSpPr>
        <p:spPr bwMode="auto">
          <a:xfrm>
            <a:off x="4175125" y="2428875"/>
            <a:ext cx="1395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يهوشافاط</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4"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4" name="Text Box 1067"/>
          <p:cNvSpPr txBox="1">
            <a:spLocks noChangeArrowheads="1"/>
          </p:cNvSpPr>
          <p:nvPr/>
        </p:nvSpPr>
        <p:spPr bwMode="auto">
          <a:xfrm>
            <a:off x="4384675" y="2867025"/>
            <a:ext cx="13620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يهورام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6" name="AutoShape 1068"/>
          <p:cNvCxnSpPr>
            <a:cxnSpLocks noChangeShapeType="1"/>
          </p:cNvCxnSpPr>
          <p:nvPr/>
        </p:nvCxnSpPr>
        <p:spPr bwMode="auto">
          <a:xfrm rot="16200000" flipH="1">
            <a:off x="4608512"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6" name="Text Box 1069"/>
          <p:cNvSpPr txBox="1">
            <a:spLocks noChangeArrowheads="1"/>
          </p:cNvSpPr>
          <p:nvPr/>
        </p:nvSpPr>
        <p:spPr bwMode="auto">
          <a:xfrm>
            <a:off x="4594225" y="3305175"/>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عزيا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8"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8" name="Text Box 1071"/>
          <p:cNvSpPr txBox="1">
            <a:spLocks noChangeArrowheads="1"/>
          </p:cNvSpPr>
          <p:nvPr/>
        </p:nvSpPr>
        <p:spPr bwMode="auto">
          <a:xfrm>
            <a:off x="4803775" y="37338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يوثام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0"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0" name="Text Box 1073"/>
          <p:cNvSpPr txBox="1">
            <a:spLocks noChangeArrowheads="1"/>
          </p:cNvSpPr>
          <p:nvPr/>
        </p:nvSpPr>
        <p:spPr bwMode="auto">
          <a:xfrm>
            <a:off x="5032375" y="417195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آحاز</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2" name="AutoShape 1074"/>
          <p:cNvCxnSpPr>
            <a:cxnSpLocks noChangeShapeType="1"/>
          </p:cNvCxnSpPr>
          <p:nvPr/>
        </p:nvCxnSpPr>
        <p:spPr bwMode="auto">
          <a:xfrm rot="16200000" flipH="1">
            <a:off x="5237162"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2" name="Text Box 1075"/>
          <p:cNvSpPr txBox="1">
            <a:spLocks noChangeArrowheads="1"/>
          </p:cNvSpPr>
          <p:nvPr/>
        </p:nvSpPr>
        <p:spPr bwMode="auto">
          <a:xfrm>
            <a:off x="5222875" y="46005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حزقيا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4" name="AutoShape 1076"/>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4" name="Text Box 1077"/>
          <p:cNvSpPr txBox="1">
            <a:spLocks noChangeArrowheads="1"/>
          </p:cNvSpPr>
          <p:nvPr/>
        </p:nvSpPr>
        <p:spPr bwMode="auto">
          <a:xfrm>
            <a:off x="5413375" y="50292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منسى</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6"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6" name="Text Box 1079"/>
          <p:cNvSpPr txBox="1">
            <a:spLocks noChangeArrowheads="1"/>
          </p:cNvSpPr>
          <p:nvPr/>
        </p:nvSpPr>
        <p:spPr bwMode="auto">
          <a:xfrm>
            <a:off x="5622925" y="545782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آمون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8" name="AutoShape 1080"/>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8" name="Text Box 1081"/>
          <p:cNvSpPr txBox="1">
            <a:spLocks noChangeArrowheads="1"/>
          </p:cNvSpPr>
          <p:nvPr/>
        </p:nvSpPr>
        <p:spPr bwMode="auto">
          <a:xfrm>
            <a:off x="5842000" y="58959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يوشيا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0" name="AutoShape 1082"/>
          <p:cNvCxnSpPr>
            <a:cxnSpLocks noChangeShapeType="1"/>
          </p:cNvCxnSpPr>
          <p:nvPr/>
        </p:nvCxnSpPr>
        <p:spPr bwMode="auto">
          <a:xfrm rot="16200000" flipH="1">
            <a:off x="6027737"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يكنيا (السبي)</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75" y="911225"/>
            <a:ext cx="12604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شألتئيل</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3" name="AutoShape 1085"/>
          <p:cNvCxnSpPr>
            <a:cxnSpLocks noChangeShapeType="1"/>
          </p:cNvCxnSpPr>
          <p:nvPr/>
        </p:nvCxnSpPr>
        <p:spPr bwMode="auto">
          <a:xfrm>
            <a:off x="5616575"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3" name="Text Box 1086"/>
          <p:cNvSpPr txBox="1">
            <a:spLocks noChangeArrowheads="1"/>
          </p:cNvSpPr>
          <p:nvPr/>
        </p:nvSpPr>
        <p:spPr bwMode="auto">
          <a:xfrm>
            <a:off x="5899150"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زربابل</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5" name="AutoShape 1087"/>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5" name="Text Box 1088"/>
          <p:cNvSpPr txBox="1">
            <a:spLocks noChangeArrowheads="1"/>
          </p:cNvSpPr>
          <p:nvPr/>
        </p:nvSpPr>
        <p:spPr bwMode="auto">
          <a:xfrm>
            <a:off x="6096000" y="1543050"/>
            <a:ext cx="12922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أبيهود</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7"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7" name="Text Box 1090"/>
          <p:cNvSpPr txBox="1">
            <a:spLocks noChangeArrowheads="1"/>
          </p:cNvSpPr>
          <p:nvPr/>
        </p:nvSpPr>
        <p:spPr bwMode="auto">
          <a:xfrm>
            <a:off x="6305550" y="1981200"/>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ألياقيم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9"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9" name="Text Box 1092"/>
          <p:cNvSpPr txBox="1">
            <a:spLocks noChangeArrowheads="1"/>
          </p:cNvSpPr>
          <p:nvPr/>
        </p:nvSpPr>
        <p:spPr bwMode="auto">
          <a:xfrm>
            <a:off x="6489700" y="2428875"/>
            <a:ext cx="1395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عازور</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1" name="AutoShape 1093"/>
          <p:cNvCxnSpPr>
            <a:cxnSpLocks noChangeShapeType="1"/>
          </p:cNvCxnSpPr>
          <p:nvPr/>
        </p:nvCxnSpPr>
        <p:spPr bwMode="auto">
          <a:xfrm rot="16200000" flipH="1">
            <a:off x="6729412"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1" name="Text Box 1094"/>
          <p:cNvSpPr txBox="1">
            <a:spLocks noChangeArrowheads="1"/>
          </p:cNvSpPr>
          <p:nvPr/>
        </p:nvSpPr>
        <p:spPr bwMode="auto">
          <a:xfrm>
            <a:off x="6699250" y="2867025"/>
            <a:ext cx="13620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صادوق</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3"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3" name="Text Box 1096"/>
          <p:cNvSpPr txBox="1">
            <a:spLocks noChangeArrowheads="1"/>
          </p:cNvSpPr>
          <p:nvPr/>
        </p:nvSpPr>
        <p:spPr bwMode="auto">
          <a:xfrm>
            <a:off x="6908800" y="3305175"/>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أخيم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5"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5" name="Text Box 1098"/>
          <p:cNvSpPr txBox="1">
            <a:spLocks noChangeArrowheads="1"/>
          </p:cNvSpPr>
          <p:nvPr/>
        </p:nvSpPr>
        <p:spPr bwMode="auto">
          <a:xfrm>
            <a:off x="7118350" y="37338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اليود</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7" name="AutoShape 1099"/>
          <p:cNvCxnSpPr>
            <a:cxnSpLocks noChangeShapeType="1"/>
          </p:cNvCxnSpPr>
          <p:nvPr/>
        </p:nvCxnSpPr>
        <p:spPr bwMode="auto">
          <a:xfrm rot="16200000" flipH="1">
            <a:off x="7361237"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7" name="Text Box 1100"/>
          <p:cNvSpPr txBox="1">
            <a:spLocks noChangeArrowheads="1"/>
          </p:cNvSpPr>
          <p:nvPr/>
        </p:nvSpPr>
        <p:spPr bwMode="auto">
          <a:xfrm>
            <a:off x="7346950" y="417195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اليعازر</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9" name="AutoShape 1101"/>
          <p:cNvCxnSpPr>
            <a:cxnSpLocks noChangeShapeType="1"/>
          </p:cNvCxnSpPr>
          <p:nvPr/>
        </p:nvCxnSpPr>
        <p:spPr bwMode="auto">
          <a:xfrm rot="16200000" flipH="1">
            <a:off x="7551737"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9" name="Text Box 1102"/>
          <p:cNvSpPr txBox="1">
            <a:spLocks noChangeArrowheads="1"/>
          </p:cNvSpPr>
          <p:nvPr/>
        </p:nvSpPr>
        <p:spPr bwMode="auto">
          <a:xfrm>
            <a:off x="7537450" y="46005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متان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71"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1" name="Text Box 1104"/>
          <p:cNvSpPr txBox="1">
            <a:spLocks noChangeArrowheads="1"/>
          </p:cNvSpPr>
          <p:nvPr/>
        </p:nvSpPr>
        <p:spPr bwMode="auto">
          <a:xfrm>
            <a:off x="7727950" y="50292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يعقوب</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73"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3" name="Text Box 1106"/>
          <p:cNvSpPr txBox="1">
            <a:spLocks noChangeArrowheads="1"/>
          </p:cNvSpPr>
          <p:nvPr/>
        </p:nvSpPr>
        <p:spPr bwMode="auto">
          <a:xfrm>
            <a:off x="7543800" y="5483225"/>
            <a:ext cx="94615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يوسف</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يسوع المسيبح</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76" name="AutoShape 1108"/>
          <p:cNvCxnSpPr>
            <a:cxnSpLocks noChangeShapeType="1"/>
          </p:cNvCxnSpPr>
          <p:nvPr/>
        </p:nvCxnSpPr>
        <p:spPr bwMode="auto">
          <a:xfrm rot="16200000" flipH="1">
            <a:off x="8168482" y="5925343"/>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5" name="Text Box 1109"/>
          <p:cNvSpPr txBox="1">
            <a:spLocks noChangeArrowheads="1"/>
          </p:cNvSpPr>
          <p:nvPr/>
        </p:nvSpPr>
        <p:spPr bwMode="auto">
          <a:xfrm>
            <a:off x="6629400" y="377825"/>
            <a:ext cx="2514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تأسيس</a:t>
            </a:r>
          </a:p>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المملكة</a:t>
            </a:r>
          </a:p>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الأبدية</a:t>
            </a: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5"/>
            <a:ext cx="1752600" cy="46166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قيام المملكة</a:t>
            </a: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25"/>
            <a:ext cx="3962400" cy="45720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سقوط المملكة</a:t>
            </a: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5" y="106363"/>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5"/>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5"/>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defRPr/>
            </a:pPr>
            <a:r>
              <a:rPr lang="ar-JO"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المملكة بحسب متى 1 </a:t>
            </a:r>
            <a:endParaRPr lang="en-US"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sp>
        <p:nvSpPr>
          <p:cNvPr id="96" name="Text Box 6"/>
          <p:cNvSpPr txBox="1">
            <a:spLocks noChangeArrowheads="1"/>
          </p:cNvSpPr>
          <p:nvPr/>
        </p:nvSpPr>
        <p:spPr bwMode="auto">
          <a:xfrm>
            <a:off x="8221663" y="47625"/>
            <a:ext cx="904415" cy="461665"/>
          </a:xfrm>
          <a:prstGeom prst="rect">
            <a:avLst/>
          </a:prstGeom>
          <a:no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ar-JO" b="1" kern="0" dirty="0">
                <a:solidFill>
                  <a:srgbClr val="FFFFFF"/>
                </a:solidFill>
                <a:latin typeface="Arial" panose="020B0604020202020204" pitchFamily="34" charset="0"/>
                <a:cs typeface="Arial" panose="020B0604020202020204" pitchFamily="34" charset="0"/>
              </a:rPr>
              <a:t>218ب</a:t>
            </a:r>
            <a:endParaRPr lang="en-US" b="1" kern="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13827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50" grpId="0" animBg="1"/>
      <p:bldP spid="117851" grpId="0" animBg="1"/>
      <p:bldP spid="117852"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107950" y="152400"/>
            <a:ext cx="8208963" cy="838200"/>
          </a:xfrm>
          <a:solidFill>
            <a:srgbClr val="000000"/>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مل 21 – 22 )</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63563" y="2498725"/>
            <a:ext cx="1365231" cy="523220"/>
          </a:xfrm>
          <a:prstGeom prst="rect">
            <a:avLst/>
          </a:prstGeom>
          <a:noFill/>
          <a:ln w="9525">
            <a:noFill/>
            <a:miter lim="800000"/>
            <a:headEnd/>
            <a:tailEnd/>
          </a:ln>
          <a:effectLst/>
        </p:spPr>
        <p:txBody>
          <a:bodyPr wrap="square">
            <a:spAutoFit/>
          </a:bodyPr>
          <a:lstStyle>
            <a:defPPr>
              <a:defRPr lang="en-US"/>
            </a:defPPr>
            <a:lvl1pPr eaLnBrk="0" hangingPunct="0">
              <a:defRPr sz="2800" b="1" i="1">
                <a:solidFill>
                  <a:srgbClr val="A3A3A3"/>
                </a:solidFill>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algn="ctr">
              <a:defRPr/>
            </a:pPr>
            <a:r>
              <a:rPr lang="ar-JO" i="0" dirty="0">
                <a:latin typeface="Arial" panose="020B0604020202020204" pitchFamily="34" charset="0"/>
                <a:cs typeface="Arial" panose="020B0604020202020204" pitchFamily="34" charset="0"/>
              </a:rPr>
              <a:t>إيزابيل</a:t>
            </a:r>
            <a:endParaRPr lang="en-US" i="0"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39541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258888" y="3108325"/>
            <a:ext cx="2474912"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699" name="Text Box 11"/>
          <p:cNvSpPr txBox="1">
            <a:spLocks noChangeArrowheads="1"/>
          </p:cNvSpPr>
          <p:nvPr/>
        </p:nvSpPr>
        <p:spPr bwMode="auto">
          <a:xfrm>
            <a:off x="5930900" y="2498725"/>
            <a:ext cx="207012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40494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182882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6" name="Text Box 28"/>
          <p:cNvSpPr txBox="1">
            <a:spLocks noChangeArrowheads="1"/>
          </p:cNvSpPr>
          <p:nvPr/>
        </p:nvSpPr>
        <p:spPr bwMode="auto">
          <a:xfrm>
            <a:off x="605225" y="981075"/>
            <a:ext cx="1364476"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3264802" y="981075"/>
            <a:ext cx="109356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273927"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بالأبيض</a:t>
            </a:r>
            <a:r>
              <a:rPr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 4</a:t>
            </a:r>
            <a:r>
              <a:rPr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42708">
                                            <p:txEl>
                                              <p:pRg st="0" end="0"/>
                                            </p:txEl>
                                          </p:spTgt>
                                        </p:tgtEl>
                                        <p:attrNameLst>
                                          <p:attrName>style.visibility</p:attrName>
                                        </p:attrNameLst>
                                      </p:cBhvr>
                                      <p:to>
                                        <p:strVal val="visible"/>
                                      </p:to>
                                    </p:set>
                                    <p:animEffect transition="in" filter="dissolve">
                                      <p:cBhvr>
                                        <p:cTn id="7" dur="500"/>
                                        <p:tgtEl>
                                          <p:spTgt spid="24270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499"/>
                                          </p:stCondLst>
                                        </p:cTn>
                                        <p:tgtEl>
                                          <p:spTgt spid="242722"/>
                                        </p:tgtEl>
                                        <p:attrNameLst>
                                          <p:attrName>style.visibility</p:attrName>
                                        </p:attrNameLst>
                                      </p:cBhvr>
                                      <p:to>
                                        <p:strVal val="visible"/>
                                      </p:to>
                                    </p:set>
                                  </p:childTnLst>
                                </p:cTn>
                              </p:par>
                              <p:par>
                                <p:cTn id="12" presetID="9" presetClass="entr" presetSubtype="0" fill="hold" grpId="0" nodeType="withEffect">
                                  <p:stCondLst>
                                    <p:cond delay="0"/>
                                  </p:stCondLst>
                                  <p:childTnLst>
                                    <p:set>
                                      <p:cBhvr>
                                        <p:cTn id="13" dur="1" fill="hold">
                                          <p:stCondLst>
                                            <p:cond delay="0"/>
                                          </p:stCondLst>
                                        </p:cTn>
                                        <p:tgtEl>
                                          <p:spTgt spid="242723"/>
                                        </p:tgtEl>
                                        <p:attrNameLst>
                                          <p:attrName>style.visibility</p:attrName>
                                        </p:attrNameLst>
                                      </p:cBhvr>
                                      <p:to>
                                        <p:strVal val="visible"/>
                                      </p:to>
                                    </p:set>
                                    <p:animEffect transition="in" filter="dissolve">
                                      <p:cBhvr>
                                        <p:cTn id="14" dur="500"/>
                                        <p:tgtEl>
                                          <p:spTgt spid="242723"/>
                                        </p:tgtEl>
                                      </p:cBhvr>
                                    </p:animEffect>
                                  </p:childTnLst>
                                </p:cTn>
                              </p:par>
                            </p:childTnLst>
                          </p:cTn>
                        </p:par>
                        <p:par>
                          <p:cTn id="15" fill="hold" nodeType="afterGroup">
                            <p:stCondLst>
                              <p:cond delay="1000"/>
                            </p:stCondLst>
                            <p:childTnLst>
                              <p:par>
                                <p:cTn id="16" presetID="1" presetClass="entr" presetSubtype="0" fill="hold" grpId="0" nodeType="afterEffect">
                                  <p:stCondLst>
                                    <p:cond delay="0"/>
                                  </p:stCondLst>
                                  <p:childTnLst>
                                    <p:set>
                                      <p:cBhvr>
                                        <p:cTn id="17" dur="1" fill="hold">
                                          <p:stCondLst>
                                            <p:cond delay="499"/>
                                          </p:stCondLst>
                                        </p:cTn>
                                        <p:tgtEl>
                                          <p:spTgt spid="242699">
                                            <p:txEl>
                                              <p:pRg st="0" end="0"/>
                                            </p:txEl>
                                          </p:spTgt>
                                        </p:tgtEl>
                                        <p:attrNameLst>
                                          <p:attrName>style.visibility</p:attrName>
                                        </p:attrNameLst>
                                      </p:cBhvr>
                                      <p:to>
                                        <p:strVal val="visible"/>
                                      </p:to>
                                    </p:set>
                                  </p:childTnLst>
                                </p:cTn>
                              </p:par>
                              <p:par>
                                <p:cTn id="18" presetID="9" presetClass="entr" presetSubtype="0" fill="hold" nodeType="withEffect">
                                  <p:stCondLst>
                                    <p:cond delay="0"/>
                                  </p:stCondLst>
                                  <p:childTnLst>
                                    <p:set>
                                      <p:cBhvr>
                                        <p:cTn id="19" dur="1" fill="hold">
                                          <p:stCondLst>
                                            <p:cond delay="0"/>
                                          </p:stCondLst>
                                        </p:cTn>
                                        <p:tgtEl>
                                          <p:spTgt spid="242707"/>
                                        </p:tgtEl>
                                        <p:attrNameLst>
                                          <p:attrName>style.visibility</p:attrName>
                                        </p:attrNameLst>
                                      </p:cBhvr>
                                      <p:to>
                                        <p:strVal val="visible"/>
                                      </p:to>
                                    </p:set>
                                    <p:animEffect transition="in" filter="dissolve">
                                      <p:cBhvr>
                                        <p:cTn id="20" dur="500"/>
                                        <p:tgtEl>
                                          <p:spTgt spid="24270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dissolve">
                                      <p:cBhvr>
                                        <p:cTn id="25" dur="500"/>
                                        <p:tgtEl>
                                          <p:spTgt spid="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706">
                                            <p:txEl>
                                              <p:pRg st="0" end="0"/>
                                            </p:txEl>
                                          </p:spTgt>
                                        </p:tgtEl>
                                        <p:attrNameLst>
                                          <p:attrName>style.visibility</p:attrName>
                                        </p:attrNameLst>
                                      </p:cBhvr>
                                      <p:to>
                                        <p:strVal val="visible"/>
                                      </p:to>
                                    </p:set>
                                    <p:animEffect transition="in" filter="dissolve">
                                      <p:cBhvr>
                                        <p:cTn id="29" dur="500"/>
                                        <p:tgtEl>
                                          <p:spTgt spid="242706">
                                            <p:txEl>
                                              <p:pRg st="0" end="0"/>
                                            </p:txEl>
                                          </p:spTgt>
                                        </p:tgtEl>
                                      </p:cBhvr>
                                    </p:animEffect>
                                  </p:childTnLst>
                                </p:cTn>
                              </p:par>
                            </p:childTnLst>
                          </p:cTn>
                        </p:par>
                        <p:par>
                          <p:cTn id="30" fill="hold" nodeType="afterGroup">
                            <p:stCondLst>
                              <p:cond delay="1000"/>
                            </p:stCondLst>
                            <p:childTnLst>
                              <p:par>
                                <p:cTn id="31" presetID="9" presetClass="entr" presetSubtype="0" fill="hold" nodeType="afterEffect">
                                  <p:stCondLst>
                                    <p:cond delay="0"/>
                                  </p:stCondLst>
                                  <p:childTnLst>
                                    <p:set>
                                      <p:cBhvr>
                                        <p:cTn id="32" dur="1" fill="hold">
                                          <p:stCondLst>
                                            <p:cond delay="0"/>
                                          </p:stCondLst>
                                        </p:cTn>
                                        <p:tgtEl>
                                          <p:spTgt spid="242705"/>
                                        </p:tgtEl>
                                        <p:attrNameLst>
                                          <p:attrName>style.visibility</p:attrName>
                                        </p:attrNameLst>
                                      </p:cBhvr>
                                      <p:to>
                                        <p:strVal val="visible"/>
                                      </p:to>
                                    </p:set>
                                    <p:animEffect transition="in" filter="dissolve">
                                      <p:cBhvr>
                                        <p:cTn id="33" dur="500"/>
                                        <p:tgtEl>
                                          <p:spTgt spid="242705"/>
                                        </p:tgtEl>
                                      </p:cBhvr>
                                    </p:animEffect>
                                  </p:childTnLst>
                                </p:cTn>
                              </p:par>
                            </p:childTnLst>
                          </p:cTn>
                        </p:par>
                        <p:par>
                          <p:cTn id="34" fill="hold" nodeType="afterGroup">
                            <p:stCondLst>
                              <p:cond delay="1500"/>
                            </p:stCondLst>
                            <p:childTnLst>
                              <p:par>
                                <p:cTn id="35" presetID="9" presetClass="entr" presetSubtype="0"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dissolve">
                                      <p:cBhvr>
                                        <p:cTn id="37" dur="500"/>
                                        <p:tgtEl>
                                          <p:spTgt spid="2"/>
                                        </p:tgtEl>
                                      </p:cBhvr>
                                    </p:animEffect>
                                  </p:childTnLst>
                                </p:cTn>
                              </p:par>
                              <p:par>
                                <p:cTn id="38" presetID="9" presetClass="entr" presetSubtype="0" fill="hold" nodeType="with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dissolve">
                                      <p:cBhvr>
                                        <p:cTn id="40" dur="500"/>
                                        <p:tgtEl>
                                          <p:spTgt spid="42"/>
                                        </p:tgtEl>
                                      </p:cBhvr>
                                    </p:animEffect>
                                  </p:childTnLst>
                                </p:cTn>
                              </p:par>
                            </p:childTnLst>
                          </p:cTn>
                        </p:par>
                        <p:par>
                          <p:cTn id="41" fill="hold" nodeType="afterGroup">
                            <p:stCondLst>
                              <p:cond delay="2000"/>
                            </p:stCondLst>
                            <p:childTnLst>
                              <p:par>
                                <p:cTn id="42" presetID="9" presetClass="entr" presetSubtype="0" fill="hold" grpId="0" nodeType="afterEffect">
                                  <p:stCondLst>
                                    <p:cond delay="0"/>
                                  </p:stCondLst>
                                  <p:childTnLst>
                                    <p:set>
                                      <p:cBhvr>
                                        <p:cTn id="43" dur="1" fill="hold">
                                          <p:stCondLst>
                                            <p:cond delay="0"/>
                                          </p:stCondLst>
                                        </p:cTn>
                                        <p:tgtEl>
                                          <p:spTgt spid="242734"/>
                                        </p:tgtEl>
                                        <p:attrNameLst>
                                          <p:attrName>style.visibility</p:attrName>
                                        </p:attrNameLst>
                                      </p:cBhvr>
                                      <p:to>
                                        <p:strVal val="visible"/>
                                      </p:to>
                                    </p:set>
                                    <p:animEffect transition="in" filter="dissolve">
                                      <p:cBhvr>
                                        <p:cTn id="44" dur="500"/>
                                        <p:tgtEl>
                                          <p:spTgt spid="242734"/>
                                        </p:tgtEl>
                                      </p:cBhvr>
                                    </p:animEffect>
                                  </p:childTnLst>
                                </p:cTn>
                              </p:par>
                            </p:childTnLst>
                          </p:cTn>
                        </p:par>
                        <p:par>
                          <p:cTn id="45" fill="hold" nodeType="afterGroup">
                            <p:stCondLst>
                              <p:cond delay="2500"/>
                            </p:stCondLst>
                            <p:childTnLst>
                              <p:par>
                                <p:cTn id="46" presetID="9" presetClass="entr" presetSubtype="0" fill="hold" nodeType="afterEffect">
                                  <p:stCondLst>
                                    <p:cond delay="0"/>
                                  </p:stCondLst>
                                  <p:childTnLst>
                                    <p:set>
                                      <p:cBhvr>
                                        <p:cTn id="47" dur="1" fill="hold">
                                          <p:stCondLst>
                                            <p:cond delay="0"/>
                                          </p:stCondLst>
                                        </p:cTn>
                                        <p:tgtEl>
                                          <p:spTgt spid="242733"/>
                                        </p:tgtEl>
                                        <p:attrNameLst>
                                          <p:attrName>style.visibility</p:attrName>
                                        </p:attrNameLst>
                                      </p:cBhvr>
                                      <p:to>
                                        <p:strVal val="visible"/>
                                      </p:to>
                                    </p:set>
                                    <p:animEffect transition="in" filter="dissolve">
                                      <p:cBhvr>
                                        <p:cTn id="48" dur="500"/>
                                        <p:tgtEl>
                                          <p:spTgt spid="242733"/>
                                        </p:tgtEl>
                                      </p:cBhvr>
                                    </p:animEffect>
                                  </p:childTnLst>
                                </p:cTn>
                              </p:par>
                            </p:childTnLst>
                          </p:cTn>
                        </p:par>
                        <p:par>
                          <p:cTn id="49" fill="hold" nodeType="afterGroup">
                            <p:stCondLst>
                              <p:cond delay="3000"/>
                            </p:stCondLst>
                            <p:childTnLst>
                              <p:par>
                                <p:cTn id="50" presetID="9" presetClass="entr" presetSubtype="0" fill="hold" grpId="0" nodeType="afterEffect">
                                  <p:stCondLst>
                                    <p:cond delay="0"/>
                                  </p:stCondLst>
                                  <p:childTnLst>
                                    <p:set>
                                      <p:cBhvr>
                                        <p:cTn id="51" dur="1" fill="hold">
                                          <p:stCondLst>
                                            <p:cond delay="0"/>
                                          </p:stCondLst>
                                        </p:cTn>
                                        <p:tgtEl>
                                          <p:spTgt spid="242693">
                                            <p:txEl>
                                              <p:pRg st="0" end="0"/>
                                            </p:txEl>
                                          </p:spTgt>
                                        </p:tgtEl>
                                        <p:attrNameLst>
                                          <p:attrName>style.visibility</p:attrName>
                                        </p:attrNameLst>
                                      </p:cBhvr>
                                      <p:to>
                                        <p:strVal val="visible"/>
                                      </p:to>
                                    </p:set>
                                    <p:animEffect transition="in" filter="dissolve">
                                      <p:cBhvr>
                                        <p:cTn id="52" dur="500"/>
                                        <p:tgtEl>
                                          <p:spTgt spid="242693">
                                            <p:txEl>
                                              <p:pRg st="0" end="0"/>
                                            </p:txEl>
                                          </p:spTgt>
                                        </p:tgtEl>
                                      </p:cBhvr>
                                    </p:animEffect>
                                  </p:childTnLst>
                                </p:cTn>
                              </p:par>
                            </p:childTnLst>
                          </p:cTn>
                        </p:par>
                        <p:par>
                          <p:cTn id="53" fill="hold" nodeType="afterGroup">
                            <p:stCondLst>
                              <p:cond delay="3500"/>
                            </p:stCondLst>
                            <p:childTnLst>
                              <p:par>
                                <p:cTn id="54" presetID="9" presetClass="entr" presetSubtype="0" fill="hold" nodeType="afterEffect">
                                  <p:stCondLst>
                                    <p:cond delay="0"/>
                                  </p:stCondLst>
                                  <p:childTnLst>
                                    <p:set>
                                      <p:cBhvr>
                                        <p:cTn id="55" dur="1" fill="hold">
                                          <p:stCondLst>
                                            <p:cond delay="0"/>
                                          </p:stCondLst>
                                        </p:cTn>
                                        <p:tgtEl>
                                          <p:spTgt spid="242717"/>
                                        </p:tgtEl>
                                        <p:attrNameLst>
                                          <p:attrName>style.visibility</p:attrName>
                                        </p:attrNameLst>
                                      </p:cBhvr>
                                      <p:to>
                                        <p:strVal val="visible"/>
                                      </p:to>
                                    </p:set>
                                    <p:animEffect transition="in" filter="dissolve">
                                      <p:cBhvr>
                                        <p:cTn id="56" dur="500"/>
                                        <p:tgtEl>
                                          <p:spTgt spid="242717"/>
                                        </p:tgtEl>
                                      </p:cBhvr>
                                    </p:animEffect>
                                  </p:childTnLst>
                                </p:cTn>
                              </p:par>
                            </p:childTnLst>
                          </p:cTn>
                        </p:par>
                        <p:par>
                          <p:cTn id="57" fill="hold" nodeType="afterGroup">
                            <p:stCondLst>
                              <p:cond delay="4000"/>
                            </p:stCondLst>
                            <p:childTnLst>
                              <p:par>
                                <p:cTn id="58" presetID="9" presetClass="entr" presetSubtype="0" fill="hold" grpId="0" nodeType="afterEffect">
                                  <p:stCondLst>
                                    <p:cond delay="0"/>
                                  </p:stCondLst>
                                  <p:childTnLst>
                                    <p:set>
                                      <p:cBhvr>
                                        <p:cTn id="59" dur="1" fill="hold">
                                          <p:stCondLst>
                                            <p:cond delay="0"/>
                                          </p:stCondLst>
                                        </p:cTn>
                                        <p:tgtEl>
                                          <p:spTgt spid="242692">
                                            <p:txEl>
                                              <p:pRg st="0" end="0"/>
                                            </p:txEl>
                                          </p:spTgt>
                                        </p:tgtEl>
                                        <p:attrNameLst>
                                          <p:attrName>style.visibility</p:attrName>
                                        </p:attrNameLst>
                                      </p:cBhvr>
                                      <p:to>
                                        <p:strVal val="visible"/>
                                      </p:to>
                                    </p:set>
                                    <p:animEffect transition="in" filter="dissolve">
                                      <p:cBhvr>
                                        <p:cTn id="60" dur="500"/>
                                        <p:tgtEl>
                                          <p:spTgt spid="242692">
                                            <p:txEl>
                                              <p:pRg st="0" end="0"/>
                                            </p:txEl>
                                          </p:spTgt>
                                        </p:tgtEl>
                                      </p:cBhvr>
                                    </p:animEffect>
                                  </p:childTnLst>
                                </p:cTn>
                              </p:par>
                            </p:childTnLst>
                          </p:cTn>
                        </p:par>
                        <p:par>
                          <p:cTn id="61" fill="hold" nodeType="afterGroup">
                            <p:stCondLst>
                              <p:cond delay="4500"/>
                            </p:stCondLst>
                            <p:childTnLst>
                              <p:par>
                                <p:cTn id="62" presetID="9" presetClass="entr" presetSubtype="0" fill="hold" grpId="0" nodeType="afterEffect">
                                  <p:stCondLst>
                                    <p:cond delay="0"/>
                                  </p:stCondLst>
                                  <p:childTnLst>
                                    <p:set>
                                      <p:cBhvr>
                                        <p:cTn id="63" dur="1" fill="hold">
                                          <p:stCondLst>
                                            <p:cond delay="0"/>
                                          </p:stCondLst>
                                        </p:cTn>
                                        <p:tgtEl>
                                          <p:spTgt spid="242716"/>
                                        </p:tgtEl>
                                        <p:attrNameLst>
                                          <p:attrName>style.visibility</p:attrName>
                                        </p:attrNameLst>
                                      </p:cBhvr>
                                      <p:to>
                                        <p:strVal val="visible"/>
                                      </p:to>
                                    </p:set>
                                    <p:animEffect transition="in" filter="dissolve">
                                      <p:cBhvr>
                                        <p:cTn id="64" dur="500"/>
                                        <p:tgtEl>
                                          <p:spTgt spid="242716"/>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3" fill="hold" grpId="0" nodeType="clickEffect">
                                  <p:stCondLst>
                                    <p:cond delay="0"/>
                                  </p:stCondLst>
                                  <p:iterate type="lt">
                                    <p:tmPct val="100000"/>
                                  </p:iterate>
                                  <p:childTnLst>
                                    <p:set>
                                      <p:cBhvr>
                                        <p:cTn id="68" dur="1" fill="hold">
                                          <p:stCondLst>
                                            <p:cond delay="0"/>
                                          </p:stCondLst>
                                        </p:cTn>
                                        <p:tgtEl>
                                          <p:spTgt spid="242736">
                                            <p:txEl>
                                              <p:pRg st="0" end="0"/>
                                            </p:txEl>
                                          </p:spTgt>
                                        </p:tgtEl>
                                        <p:attrNameLst>
                                          <p:attrName>style.visibility</p:attrName>
                                        </p:attrNameLst>
                                      </p:cBhvr>
                                      <p:to>
                                        <p:strVal val="visible"/>
                                      </p:to>
                                    </p:set>
                                    <p:anim calcmode="lin" valueType="num">
                                      <p:cBhvr additive="base">
                                        <p:cTn id="69"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70" dur="75" fill="hold"/>
                                        <p:tgtEl>
                                          <p:spTgt spid="24273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3" fill="hold" grpId="0" nodeType="clickEffect">
                                  <p:stCondLst>
                                    <p:cond delay="0"/>
                                  </p:stCondLst>
                                  <p:iterate type="lt">
                                    <p:tmPct val="100000"/>
                                  </p:iterate>
                                  <p:childTnLst>
                                    <p:set>
                                      <p:cBhvr>
                                        <p:cTn id="74" dur="1" fill="hold">
                                          <p:stCondLst>
                                            <p:cond delay="0"/>
                                          </p:stCondLst>
                                        </p:cTn>
                                        <p:tgtEl>
                                          <p:spTgt spid="242736">
                                            <p:txEl>
                                              <p:pRg st="1" end="1"/>
                                            </p:txEl>
                                          </p:spTgt>
                                        </p:tgtEl>
                                        <p:attrNameLst>
                                          <p:attrName>style.visibility</p:attrName>
                                        </p:attrNameLst>
                                      </p:cBhvr>
                                      <p:to>
                                        <p:strVal val="visible"/>
                                      </p:to>
                                    </p:set>
                                    <p:anim calcmode="lin" valueType="num">
                                      <p:cBhvr additive="base">
                                        <p:cTn id="75"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76"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p:bldP spid="242723" grpId="0"/>
      <p:bldP spid="242734" grpId="0"/>
      <p:bldP spid="242736"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مل 21 - 22)</a:t>
            </a:r>
            <a:endParaRPr kumimoji="1" lang="en-US" sz="32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39518" y="2498725"/>
            <a:ext cx="1449436" cy="480131"/>
          </a:xfrm>
          <a:prstGeom prst="rect">
            <a:avLst/>
          </a:prstGeom>
          <a:noFill/>
          <a:ln w="9525">
            <a:noFill/>
            <a:miter lim="800000"/>
            <a:headEnd/>
            <a:tailEnd/>
          </a:ln>
          <a:effectLst/>
        </p:spPr>
        <p:txBody>
          <a:bodyPr wrap="non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lgn="ctr">
              <a:defRPr/>
            </a:pPr>
            <a:r>
              <a:rPr lang="ar-JO" i="0" dirty="0">
                <a:latin typeface="Arial" panose="020B0604020202020204" pitchFamily="34" charset="0"/>
                <a:cs typeface="Arial" panose="020B0604020202020204" pitchFamily="34" charset="0"/>
              </a:rPr>
              <a:t>إيزابيل     </a:t>
            </a:r>
            <a:endParaRPr lang="en-US" i="0"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32397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699" name="Text Box 11"/>
          <p:cNvSpPr txBox="1">
            <a:spLocks noChangeArrowheads="1"/>
          </p:cNvSpPr>
          <p:nvPr/>
        </p:nvSpPr>
        <p:spPr bwMode="auto">
          <a:xfrm>
            <a:off x="5930900" y="2498725"/>
            <a:ext cx="1998686"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1"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8" name="Text Box 20"/>
          <p:cNvSpPr txBox="1">
            <a:spLocks noChangeArrowheads="1"/>
          </p:cNvSpPr>
          <p:nvPr/>
        </p:nvSpPr>
        <p:spPr bwMode="auto">
          <a:xfrm>
            <a:off x="6172200" y="3870325"/>
            <a:ext cx="154307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716" name="Text Box 28"/>
          <p:cNvSpPr txBox="1">
            <a:spLocks noChangeArrowheads="1"/>
          </p:cNvSpPr>
          <p:nvPr/>
        </p:nvSpPr>
        <p:spPr bwMode="auto">
          <a:xfrm>
            <a:off x="608431" y="1173163"/>
            <a:ext cx="1358065"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9" name="Text Box 31"/>
          <p:cNvSpPr txBox="1">
            <a:spLocks noChangeArrowheads="1"/>
          </p:cNvSpPr>
          <p:nvPr/>
        </p:nvSpPr>
        <p:spPr bwMode="auto">
          <a:xfrm>
            <a:off x="5711825" y="6202363"/>
            <a:ext cx="121762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1" name="Text Box 33"/>
          <p:cNvSpPr txBox="1">
            <a:spLocks noChangeArrowheads="1"/>
          </p:cNvSpPr>
          <p:nvPr/>
        </p:nvSpPr>
        <p:spPr bwMode="auto">
          <a:xfrm>
            <a:off x="5486400" y="5287963"/>
            <a:ext cx="144305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3" name="Text Box 35"/>
          <p:cNvSpPr txBox="1">
            <a:spLocks noChangeArrowheads="1"/>
          </p:cNvSpPr>
          <p:nvPr/>
        </p:nvSpPr>
        <p:spPr bwMode="auto">
          <a:xfrm>
            <a:off x="6704453" y="1173163"/>
            <a:ext cx="861133"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1"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p>
          <a:p>
            <a:pPr algn="ctr">
              <a:lnSpc>
                <a:spcPct val="90000"/>
              </a:lnSpc>
              <a:spcBef>
                <a:spcPct val="20000"/>
              </a:spcBef>
              <a:defRPr/>
            </a:pP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8" name="Text Box 40"/>
          <p:cNvSpPr txBox="1">
            <a:spLocks noChangeArrowheads="1"/>
          </p:cNvSpPr>
          <p:nvPr/>
        </p:nvSpPr>
        <p:spPr bwMode="auto">
          <a:xfrm>
            <a:off x="3124200" y="5378450"/>
            <a:ext cx="1676400" cy="75713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على يد ياهو</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1" name="Text Box 43"/>
          <p:cNvSpPr txBox="1">
            <a:spLocks noChangeArrowheads="1"/>
          </p:cNvSpPr>
          <p:nvPr/>
        </p:nvSpPr>
        <p:spPr bwMode="auto">
          <a:xfrm>
            <a:off x="8426450" y="90488"/>
            <a:ext cx="704039" cy="4247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4" name="Text Box 46"/>
          <p:cNvSpPr txBox="1">
            <a:spLocks noChangeArrowheads="1"/>
          </p:cNvSpPr>
          <p:nvPr/>
        </p:nvSpPr>
        <p:spPr bwMode="auto">
          <a:xfrm>
            <a:off x="3268008" y="1173163"/>
            <a:ext cx="1087157"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273927" cy="3693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بالأبيض</a:t>
            </a:r>
            <a:r>
              <a:rPr kumimoji="1"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kumimoji="1"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 4</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7" name="Text Box 49"/>
          <p:cNvSpPr txBox="1">
            <a:spLocks noChangeArrowheads="1"/>
          </p:cNvSpPr>
          <p:nvPr/>
        </p:nvSpPr>
        <p:spPr bwMode="auto">
          <a:xfrm>
            <a:off x="6553200" y="5045075"/>
            <a:ext cx="2514600" cy="646331"/>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b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242720"/>
                                        </p:tgtEl>
                                        <p:attrNameLst>
                                          <p:attrName>style.visibility</p:attrName>
                                        </p:attrNameLst>
                                      </p:cBhvr>
                                      <p:to>
                                        <p:strVal val="visible"/>
                                      </p:to>
                                    </p:set>
                                    <p:animEffect transition="in" filter="dissolve">
                                      <p:cBhvr>
                                        <p:cTn id="7" dur="500"/>
                                        <p:tgtEl>
                                          <p:spTgt spid="24272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21">
                                            <p:txEl>
                                              <p:pRg st="0" end="0"/>
                                            </p:txEl>
                                          </p:spTgt>
                                        </p:tgtEl>
                                        <p:attrNameLst>
                                          <p:attrName>style.visibility</p:attrName>
                                        </p:attrNameLst>
                                      </p:cBhvr>
                                      <p:to>
                                        <p:strVal val="visible"/>
                                      </p:to>
                                    </p:set>
                                    <p:animEffect transition="in" filter="dissolve">
                                      <p:cBhvr>
                                        <p:cTn id="11" dur="500"/>
                                        <p:tgtEl>
                                          <p:spTgt spid="242721">
                                            <p:txEl>
                                              <p:pRg st="0" end="0"/>
                                            </p:txEl>
                                          </p:spTgt>
                                        </p:tgtEl>
                                      </p:cBhvr>
                                    </p:animEffect>
                                  </p:childTnLst>
                                </p:cTn>
                              </p:par>
                            </p:childTnLst>
                          </p:cTn>
                        </p:par>
                        <p:par>
                          <p:cTn id="12" fill="hold">
                            <p:stCondLst>
                              <p:cond delay="1000"/>
                            </p:stCondLst>
                            <p:childTnLst>
                              <p:par>
                                <p:cTn id="13" presetID="2" presetClass="entr" presetSubtype="3" fill="hold" grpId="0" nodeType="afterEffect">
                                  <p:stCondLst>
                                    <p:cond delay="0"/>
                                  </p:stCondLst>
                                  <p:iterate type="lt">
                                    <p:tmPct val="100000"/>
                                  </p:iterate>
                                  <p:childTnLst>
                                    <p:set>
                                      <p:cBhvr>
                                        <p:cTn id="14" dur="1" fill="hold">
                                          <p:stCondLst>
                                            <p:cond delay="0"/>
                                          </p:stCondLst>
                                        </p:cTn>
                                        <p:tgtEl>
                                          <p:spTgt spid="242737">
                                            <p:txEl>
                                              <p:pRg st="0" end="0"/>
                                            </p:txEl>
                                          </p:spTgt>
                                        </p:tgtEl>
                                        <p:attrNameLst>
                                          <p:attrName>style.visibility</p:attrName>
                                        </p:attrNameLst>
                                      </p:cBhvr>
                                      <p:to>
                                        <p:strVal val="visible"/>
                                      </p:to>
                                    </p:set>
                                    <p:anim calcmode="lin" valueType="num">
                                      <p:cBhvr additive="base">
                                        <p:cTn id="15"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6" dur="75" fill="hold"/>
                                        <p:tgtEl>
                                          <p:spTgt spid="24273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42728">
                                            <p:txEl>
                                              <p:pRg st="0" end="0"/>
                                            </p:txEl>
                                          </p:spTgt>
                                        </p:tgtEl>
                                        <p:attrNameLst>
                                          <p:attrName>style.visibility</p:attrName>
                                        </p:attrNameLst>
                                      </p:cBhvr>
                                      <p:to>
                                        <p:strVal val="visible"/>
                                      </p:to>
                                    </p:set>
                                    <p:animEffect transition="in" filter="dissolve">
                                      <p:cBhvr>
                                        <p:cTn id="21" dur="500"/>
                                        <p:tgtEl>
                                          <p:spTgt spid="242728">
                                            <p:txEl>
                                              <p:pRg st="0" end="0"/>
                                            </p:txEl>
                                          </p:spTgt>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242729"/>
                                        </p:tgtEl>
                                        <p:attrNameLst>
                                          <p:attrName>style.visibility</p:attrName>
                                        </p:attrNameLst>
                                      </p:cBhvr>
                                      <p:to>
                                        <p:strVal val="visible"/>
                                      </p:to>
                                    </p:set>
                                    <p:animEffect transition="in" filter="dissolve">
                                      <p:cBhvr>
                                        <p:cTn id="25" dur="500"/>
                                        <p:tgtEl>
                                          <p:spTgt spid="242729"/>
                                        </p:tgtEl>
                                      </p:cBhvr>
                                    </p:animEffect>
                                  </p:childTnLst>
                                </p:cTn>
                              </p:par>
                              <p:par>
                                <p:cTn id="26" presetID="9" presetClass="entr" presetSubtype="0" fill="hold" nodeType="withEffect">
                                  <p:stCondLst>
                                    <p:cond delay="0"/>
                                  </p:stCondLst>
                                  <p:childTnLst>
                                    <p:set>
                                      <p:cBhvr>
                                        <p:cTn id="27" dur="1" fill="hold">
                                          <p:stCondLst>
                                            <p:cond delay="0"/>
                                          </p:stCondLst>
                                        </p:cTn>
                                        <p:tgtEl>
                                          <p:spTgt spid="242730"/>
                                        </p:tgtEl>
                                        <p:attrNameLst>
                                          <p:attrName>style.visibility</p:attrName>
                                        </p:attrNameLst>
                                      </p:cBhvr>
                                      <p:to>
                                        <p:strVal val="visible"/>
                                      </p:to>
                                    </p:set>
                                    <p:animEffect transition="in" filter="dissolve">
                                      <p:cBhvr>
                                        <p:cTn id="28" dur="500"/>
                                        <p:tgtEl>
                                          <p:spTgt spid="2427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42718"/>
                                        </p:tgtEl>
                                        <p:attrNameLst>
                                          <p:attrName>style.visibility</p:attrName>
                                        </p:attrNameLst>
                                      </p:cBhvr>
                                      <p:to>
                                        <p:strVal val="visible"/>
                                      </p:to>
                                    </p:set>
                                    <p:animEffect transition="in" filter="dissolve">
                                      <p:cBhvr>
                                        <p:cTn id="33" dur="500"/>
                                        <p:tgtEl>
                                          <p:spTgt spid="242718"/>
                                        </p:tgtEl>
                                      </p:cBhvr>
                                    </p:animEffect>
                                  </p:childTnLst>
                                </p:cTn>
                              </p:par>
                            </p:childTnLst>
                          </p:cTn>
                        </p:par>
                        <p:par>
                          <p:cTn id="34" fill="hold">
                            <p:stCondLst>
                              <p:cond delay="500"/>
                            </p:stCondLst>
                            <p:childTnLst>
                              <p:par>
                                <p:cTn id="35" presetID="9" presetClass="entr" presetSubtype="0" fill="hold" grpId="0" nodeType="afterEffect">
                                  <p:stCondLst>
                                    <p:cond delay="0"/>
                                  </p:stCondLst>
                                  <p:childTnLst>
                                    <p:set>
                                      <p:cBhvr>
                                        <p:cTn id="36" dur="1" fill="hold">
                                          <p:stCondLst>
                                            <p:cond delay="0"/>
                                          </p:stCondLst>
                                        </p:cTn>
                                        <p:tgtEl>
                                          <p:spTgt spid="242719">
                                            <p:txEl>
                                              <p:pRg st="0" end="0"/>
                                            </p:txEl>
                                          </p:spTgt>
                                        </p:tgtEl>
                                        <p:attrNameLst>
                                          <p:attrName>style.visibility</p:attrName>
                                        </p:attrNameLst>
                                      </p:cBhvr>
                                      <p:to>
                                        <p:strVal val="visible"/>
                                      </p:to>
                                    </p:set>
                                    <p:animEffect transition="in" filter="dissolve">
                                      <p:cBhvr>
                                        <p:cTn id="37" dur="500"/>
                                        <p:tgtEl>
                                          <p:spTgt spid="24271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3" fill="hold" grpId="0" nodeType="clickEffect">
                                  <p:stCondLst>
                                    <p:cond delay="0"/>
                                  </p:stCondLst>
                                  <p:iterate type="lt">
                                    <p:tmPct val="100000"/>
                                  </p:iterate>
                                  <p:childTnLst>
                                    <p:set>
                                      <p:cBhvr>
                                        <p:cTn id="41" dur="1" fill="hold">
                                          <p:stCondLst>
                                            <p:cond delay="0"/>
                                          </p:stCondLst>
                                        </p:cTn>
                                        <p:tgtEl>
                                          <p:spTgt spid="242738">
                                            <p:txEl>
                                              <p:pRg st="0" end="0"/>
                                            </p:txEl>
                                          </p:spTgt>
                                        </p:tgtEl>
                                        <p:attrNameLst>
                                          <p:attrName>style.visibility</p:attrName>
                                        </p:attrNameLst>
                                      </p:cBhvr>
                                      <p:to>
                                        <p:strVal val="visible"/>
                                      </p:to>
                                    </p:set>
                                    <p:anim calcmode="lin" valueType="num">
                                      <p:cBhvr additive="base">
                                        <p:cTn id="42"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43" dur="75" fill="hold"/>
                                        <p:tgtEl>
                                          <p:spTgt spid="242738">
                                            <p:txEl>
                                              <p:pRg st="0" end="0"/>
                                            </p:txEl>
                                          </p:spTgt>
                                        </p:tgtEl>
                                        <p:attrNameLst>
                                          <p:attrName>ppt_y</p:attrName>
                                        </p:attrNameLst>
                                      </p:cBhvr>
                                      <p:tavLst>
                                        <p:tav tm="0">
                                          <p:val>
                                            <p:strVal val="0-#ppt_h/2"/>
                                          </p:val>
                                        </p:tav>
                                        <p:tav tm="100000">
                                          <p:val>
                                            <p:strVal val="#ppt_y"/>
                                          </p:val>
                                        </p:tav>
                                      </p:tavLst>
                                    </p:anim>
                                  </p:childTnLst>
                                </p:cTn>
                              </p:par>
                            </p:childTnLst>
                          </p:cTn>
                        </p:par>
                        <p:par>
                          <p:cTn id="44" fill="hold">
                            <p:stCondLst>
                              <p:cond delay="825"/>
                            </p:stCondLst>
                            <p:childTnLst>
                              <p:par>
                                <p:cTn id="45" presetID="2" presetClass="entr" presetSubtype="3" fill="hold" grpId="0" nodeType="afterEffect">
                                  <p:stCondLst>
                                    <p:cond delay="0"/>
                                  </p:stCondLst>
                                  <p:iterate type="lt">
                                    <p:tmPct val="100000"/>
                                  </p:iterate>
                                  <p:childTnLst>
                                    <p:set>
                                      <p:cBhvr>
                                        <p:cTn id="46" dur="1" fill="hold">
                                          <p:stCondLst>
                                            <p:cond delay="0"/>
                                          </p:stCondLst>
                                        </p:cTn>
                                        <p:tgtEl>
                                          <p:spTgt spid="242738">
                                            <p:txEl>
                                              <p:pRg st="1" end="1"/>
                                            </p:txEl>
                                          </p:spTgt>
                                        </p:tgtEl>
                                        <p:attrNameLst>
                                          <p:attrName>style.visibility</p:attrName>
                                        </p:attrNameLst>
                                      </p:cBhvr>
                                      <p:to>
                                        <p:strVal val="visible"/>
                                      </p:to>
                                    </p:set>
                                    <p:anim calcmode="lin" valueType="num">
                                      <p:cBhvr additive="base">
                                        <p:cTn id="47"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48"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9" grpId="0" build="p" autoUpdateAnimBg="0"/>
      <p:bldP spid="242721" grpId="0" build="p" autoUpdateAnimBg="0"/>
      <p:bldP spid="242728" grpId="0" build="p" autoUpdateAnimBg="0"/>
      <p:bldP spid="242737" grpId="0" uiExpand="1" build="p" autoUpdateAnimBg="0"/>
      <p:bldP spid="242738" grpId="0" uiExpand="1" build="p"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9002410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بر العائلة (2 ملوك 11)</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9" name="Text Box 11"/>
          <p:cNvSpPr txBox="1">
            <a:spLocks noChangeArrowheads="1"/>
          </p:cNvSpPr>
          <p:nvPr/>
        </p:nvSpPr>
        <p:spPr bwMode="auto">
          <a:xfrm>
            <a:off x="5930900" y="2498725"/>
            <a:ext cx="235587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40494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211457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40755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1503381"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dirty="0" err="1">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Ahaziah</a:t>
            </a:r>
            <a:endParaRPr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defRPr/>
            </a:pP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253</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1264882" y="1052513"/>
            <a:ext cx="118974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هارون</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defRPr/>
            </a:pP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كاهن إسرائيل</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3916457"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الأبرار باللون الأبيض</a:t>
            </a:r>
            <a:r>
              <a:rPr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1" name="Text Box 31"/>
          <p:cNvSpPr txBox="1">
            <a:spLocks noChangeArrowheads="1"/>
          </p:cNvSpPr>
          <p:nvPr/>
        </p:nvSpPr>
        <p:spPr bwMode="auto">
          <a:xfrm>
            <a:off x="3228975" y="5300663"/>
            <a:ext cx="2057405"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يهوشبع</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4" name="Text Box 31"/>
          <p:cNvSpPr txBox="1">
            <a:spLocks noChangeArrowheads="1"/>
          </p:cNvSpPr>
          <p:nvPr/>
        </p:nvSpPr>
        <p:spPr bwMode="auto">
          <a:xfrm>
            <a:off x="1030288" y="5300663"/>
            <a:ext cx="1541448"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يهوياداع</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 name="Text Box 31"/>
          <p:cNvSpPr txBox="1">
            <a:spLocks noChangeArrowheads="1"/>
          </p:cNvSpPr>
          <p:nvPr/>
        </p:nvSpPr>
        <p:spPr bwMode="auto">
          <a:xfrm>
            <a:off x="7164388" y="5157788"/>
            <a:ext cx="18923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ممرضة غير معروفة</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kumimoji="1" lang="en-US" sz="2400" b="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29" name="Rectangle 2">
            <a:extLst>
              <a:ext uri="{FF2B5EF4-FFF2-40B4-BE49-F238E27FC236}">
                <a16:creationId xmlns:a16="http://schemas.microsoft.com/office/drawing/2014/main" id="{78F64B7F-D008-9B48-9198-7DF26694B644}"/>
              </a:ext>
            </a:extLst>
          </p:cNvPr>
          <p:cNvSpPr txBox="1">
            <a:spLocks noChangeArrowheads="1"/>
          </p:cNvSpPr>
          <p:nvPr/>
        </p:nvSpPr>
        <p:spPr bwMode="auto">
          <a:xfrm>
            <a:off x="2411766" y="836712"/>
            <a:ext cx="4104450"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a:lstStyle>
          <a:p>
            <a:pPr eaLnBrk="1" hangingPunct="1">
              <a:defRPr/>
            </a:pPr>
            <a:r>
              <a:rPr kumimoji="1" lang="ar-JO" sz="2000" kern="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ملوك 11: 2، 2 أخ 22: 11</a:t>
            </a:r>
            <a:endParaRPr kumimoji="1" lang="en-US" sz="2000" kern="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242733"/>
                                        </p:tgtEl>
                                        <p:attrNameLst>
                                          <p:attrName>style.visibility</p:attrName>
                                        </p:attrNameLst>
                                      </p:cBhvr>
                                      <p:to>
                                        <p:strVal val="visible"/>
                                      </p:to>
                                    </p:set>
                                    <p:animEffect transition="in" filter="dissolve">
                                      <p:cBhvr>
                                        <p:cTn id="34" dur="500"/>
                                        <p:tgtEl>
                                          <p:spTgt spid="242733"/>
                                        </p:tgtEl>
                                      </p:cBhvr>
                                    </p:animEffect>
                                  </p:childTnLst>
                                </p:cTn>
                              </p:par>
                            </p:childTnLst>
                          </p:cTn>
                        </p:par>
                        <p:par>
                          <p:cTn id="35" fill="hold" nodeType="afterGroup">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24273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
                                            <p:txEl>
                                              <p:pRg st="0" end="0"/>
                                            </p:txEl>
                                          </p:spTgt>
                                        </p:tgtEl>
                                        <p:attrNameLst>
                                          <p:attrName>style.visibility</p:attrName>
                                        </p:attrNameLst>
                                      </p:cBhvr>
                                      <p:to>
                                        <p:strVal val="visible"/>
                                      </p:to>
                                    </p:set>
                                    <p:animEffect transition="in" filter="dissolve">
                                      <p:cBhvr>
                                        <p:cTn id="42" dur="500"/>
                                        <p:tgtEl>
                                          <p:spTgt spid="46">
                                            <p:txEl>
                                              <p:pRg st="0" end="0"/>
                                            </p:txEl>
                                          </p:spTgt>
                                        </p:tgtEl>
                                      </p:cBhvr>
                                    </p:animEffect>
                                  </p:childTnLst>
                                </p:cTn>
                              </p:par>
                            </p:childTnLst>
                          </p:cTn>
                        </p:par>
                        <p:par>
                          <p:cTn id="43" fill="hold" nodeType="afterGroup">
                            <p:stCondLst>
                              <p:cond delay="500"/>
                            </p:stCondLst>
                            <p:childTnLst>
                              <p:par>
                                <p:cTn id="44" presetID="9" presetClass="entr" presetSubtype="0" fill="hold" grpId="0" nodeType="afterEffect">
                                  <p:stCondLst>
                                    <p:cond delay="1000"/>
                                  </p:stCondLst>
                                  <p:childTnLst>
                                    <p:set>
                                      <p:cBhvr>
                                        <p:cTn id="45" dur="1" fill="hold">
                                          <p:stCondLst>
                                            <p:cond delay="0"/>
                                          </p:stCondLst>
                                        </p:cTn>
                                        <p:tgtEl>
                                          <p:spTgt spid="47"/>
                                        </p:tgtEl>
                                        <p:attrNameLst>
                                          <p:attrName>style.visibility</p:attrName>
                                        </p:attrNameLst>
                                      </p:cBhvr>
                                      <p:to>
                                        <p:strVal val="visible"/>
                                      </p:to>
                                    </p:set>
                                    <p:animEffect transition="in" filter="dissolve">
                                      <p:cBhvr>
                                        <p:cTn id="4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br>
              <a:rPr lang="en-US" sz="3600" dirty="0">
                <a:ea typeface="ＭＳ Ｐゴシック" charset="0"/>
              </a:rPr>
            </a:br>
            <a:r>
              <a:rPr lang="ar-JO" sz="3600" dirty="0">
                <a:ea typeface="ＭＳ Ｐゴシック" charset="0"/>
              </a:rPr>
              <a:t>يهوياداع يتوج يؤاش </a:t>
            </a:r>
            <a:br>
              <a:rPr lang="ar-JO" sz="3600" dirty="0">
                <a:ea typeface="ＭＳ Ｐゴシック" charset="0"/>
              </a:rPr>
            </a:br>
            <a:r>
              <a:rPr lang="ar-JO" sz="3600" dirty="0">
                <a:ea typeface="ＭＳ Ｐゴシック" charset="0"/>
              </a:rPr>
              <a:t>(2 مل 11: 12, 2 أخ 23: 11)</a:t>
            </a:r>
            <a:endParaRPr lang="en-US" sz="3600" dirty="0">
              <a:ea typeface="ＭＳ Ｐゴシック" charset="0"/>
            </a:endParaRP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8173413"/>
      </p:ext>
    </p:extLst>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dirty="0">
                <a:ea typeface="ＭＳ Ｐゴシック" charset="0"/>
              </a:rPr>
              <a:t>Jehoiada Crowns Joash </a:t>
            </a:r>
            <a:br>
              <a:rPr lang="en-US" sz="4000" dirty="0">
                <a:ea typeface="ＭＳ Ｐゴシック" charset="0"/>
              </a:rPr>
            </a:br>
            <a:r>
              <a:rPr lang="en-US" sz="3600" dirty="0">
                <a:ea typeface="ＭＳ Ｐゴシック" charset="0"/>
              </a:rPr>
              <a:t>(2 Kings 11:12; </a:t>
            </a:r>
            <a:br>
              <a:rPr lang="en-US" sz="3600" dirty="0">
                <a:ea typeface="ＭＳ Ｐゴシック" charset="0"/>
              </a:rPr>
            </a:br>
            <a:r>
              <a:rPr lang="en-US" sz="3600" dirty="0">
                <a:ea typeface="ＭＳ Ｐゴシック" charset="0"/>
              </a:rPr>
              <a:t>2 Chron. 23:11)</a:t>
            </a:r>
          </a:p>
        </p:txBody>
      </p:sp>
      <p:pic>
        <p:nvPicPr>
          <p:cNvPr id="2" name="Picture 1"/>
          <p:cNvPicPr>
            <a:picLocks noChangeAspect="1"/>
          </p:cNvPicPr>
          <p:nvPr/>
        </p:nvPicPr>
        <p:blipFill>
          <a:blip r:embed="rId2"/>
          <a:stretch>
            <a:fillRect/>
          </a:stretch>
        </p:blipFill>
        <p:spPr>
          <a:xfrm>
            <a:off x="0" y="188640"/>
            <a:ext cx="9144000" cy="6400800"/>
          </a:xfrm>
          <a:prstGeom prst="rect">
            <a:avLst/>
          </a:prstGeom>
        </p:spPr>
      </p:pic>
    </p:spTree>
  </p:cSld>
  <p:clrMapOvr>
    <a:masterClrMapping/>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214942" y="476250"/>
            <a:ext cx="3748083" cy="4608513"/>
          </a:xfrm>
        </p:spPr>
        <p:txBody>
          <a:bodyPr/>
          <a:lstStyle/>
          <a:p>
            <a:br>
              <a:rPr lang="en-US" sz="4000" dirty="0">
                <a:ea typeface="ＭＳ Ｐゴシック" charset="0"/>
              </a:rPr>
            </a:br>
            <a:r>
              <a:rPr lang="ar-JO" sz="4000" dirty="0">
                <a:ea typeface="ＭＳ Ｐゴシック" charset="0"/>
              </a:rPr>
              <a:t>قتل عثليا</a:t>
            </a:r>
            <a:br>
              <a:rPr lang="ar-JO" sz="4000" dirty="0">
                <a:ea typeface="ＭＳ Ｐゴシック" charset="0"/>
              </a:rPr>
            </a:br>
            <a:r>
              <a:rPr lang="ar-JO" sz="4000" dirty="0">
                <a:ea typeface="ＭＳ Ｐゴシック" charset="0"/>
              </a:rPr>
              <a:t>(2 مل 11: 15-16, 2 أخ 23: 14-15</a:t>
            </a:r>
            <a:endParaRPr lang="en-US" sz="4000" dirty="0">
              <a:ea typeface="ＭＳ Ｐゴシック" charset="0"/>
            </a:endParaRP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5400000">
            <a:off x="-1545431" y="797718"/>
            <a:ext cx="918368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ar-JO" dirty="0">
                <a:ea typeface="ＭＳ Ｐゴシック" charset="0"/>
              </a:rPr>
              <a:t>أمين بخيط فقط</a:t>
            </a:r>
            <a:endParaRPr lang="en-US" dirty="0">
              <a:ea typeface="ＭＳ Ｐゴシック" charset="0"/>
            </a:endParaRP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3600" b="1" dirty="0">
                <a:solidFill>
                  <a:srgbClr val="FFFFFF"/>
                </a:solidFill>
                <a:latin typeface="Arial" panose="020B0604020202020204" pitchFamily="34" charset="0"/>
                <a:cs typeface="Arial" panose="020B0604020202020204" pitchFamily="34" charset="0"/>
              </a:rPr>
              <a:t>الحكام الداووديين انخفضوا إلى رجل واحد (ثلاث مرات)</a:t>
            </a:r>
            <a:endParaRPr lang="en-US" sz="36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br>
              <a:rPr lang="en-US" dirty="0">
                <a:effectLst>
                  <a:glow rad="762000">
                    <a:schemeClr val="tx1">
                      <a:alpha val="75000"/>
                    </a:schemeClr>
                  </a:glow>
                </a:effectLst>
              </a:rPr>
            </a:br>
            <a:r>
              <a:rPr lang="ar-JO" dirty="0">
                <a:effectLst>
                  <a:glow rad="762000">
                    <a:schemeClr val="tx1">
                      <a:alpha val="75000"/>
                    </a:schemeClr>
                  </a:glow>
                </a:effectLst>
              </a:rPr>
              <a:t>لا يزال الله يحفظ وعوده للذين يعبدونه اليوم</a:t>
            </a:r>
            <a:r>
              <a:rPr lang="en-US" dirty="0">
                <a:effectLst>
                  <a:glow rad="762000">
                    <a:schemeClr val="tx1">
                      <a:alpha val="75000"/>
                    </a:schemeClr>
                  </a:glow>
                </a:effectLst>
              </a:rPr>
              <a:t> </a:t>
            </a:r>
          </a:p>
        </p:txBody>
      </p:sp>
    </p:spTree>
  </p:cSld>
  <p:clrMapOvr>
    <a:masterClrMapping/>
  </p:clrMapOvr>
  <p:transition spd="med">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412776"/>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r">
              <a:defRPr/>
            </a:pPr>
            <a:r>
              <a:rPr lang="ar-JO" sz="4800" dirty="0">
                <a:effectLst>
                  <a:glow rad="127000">
                    <a:schemeClr val="tx1"/>
                  </a:glow>
                </a:effectLst>
                <a:ea typeface="ＭＳ Ｐゴシック" charset="0"/>
              </a:rPr>
              <a:t>1. يحذر الله من </a:t>
            </a:r>
            <a:r>
              <a:rPr lang="ar-JO" sz="4800" dirty="0">
                <a:solidFill>
                  <a:srgbClr val="FFFF00"/>
                </a:solidFill>
                <a:effectLst>
                  <a:glow rad="127000">
                    <a:schemeClr val="tx1"/>
                  </a:glow>
                </a:effectLst>
                <a:ea typeface="ＭＳ Ｐゴシック" charset="0"/>
              </a:rPr>
              <a:t>عبادة</a:t>
            </a:r>
            <a:r>
              <a:rPr lang="ar-JO" sz="4800" dirty="0">
                <a:effectLst>
                  <a:glow rad="127000">
                    <a:schemeClr val="tx1"/>
                  </a:glow>
                </a:effectLst>
                <a:ea typeface="ＭＳ Ｐゴシック" charset="0"/>
              </a:rPr>
              <a:t> آلهة أخرى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marR="0" lvl="0" indent="-531813"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يكن لك آلهة أخرى أمامي</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خروج 20 : 3</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TextBox 5">
            <a:extLst>
              <a:ext uri="{FF2B5EF4-FFF2-40B4-BE49-F238E27FC236}">
                <a16:creationId xmlns:a16="http://schemas.microsoft.com/office/drawing/2014/main" id="{F7BB3F16-D675-304A-81D2-8503B2291C64}"/>
              </a:ext>
            </a:extLst>
          </p:cNvPr>
          <p:cNvSpPr txBox="1"/>
          <p:nvPr/>
        </p:nvSpPr>
        <p:spPr>
          <a:xfrm rot="20768788">
            <a:off x="269332" y="2573582"/>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18407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413698"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9196546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ar-JO" sz="3600" dirty="0">
                <a:solidFill>
                  <a:srgbClr val="FFFF00"/>
                </a:solidFill>
              </a:rPr>
              <a:t>يؤاش </a:t>
            </a:r>
            <a:r>
              <a:rPr lang="ar-JO" sz="3600" dirty="0">
                <a:solidFill>
                  <a:schemeClr val="bg1"/>
                </a:solidFill>
              </a:rPr>
              <a:t>على يهوذا</a:t>
            </a:r>
            <a:endParaRPr lang="en-GB" sz="3600" dirty="0">
              <a:solidFill>
                <a:schemeClr val="bg1"/>
              </a:solidFill>
            </a:endParaRPr>
          </a:p>
        </p:txBody>
      </p:sp>
      <p:graphicFrame>
        <p:nvGraphicFramePr>
          <p:cNvPr id="414723" name="Object 2"/>
          <p:cNvGraphicFramePr>
            <a:graphicFrameLocks noGrp="1" noChangeAspect="1"/>
          </p:cNvGraphicFramePr>
          <p:nvPr>
            <p:ph sz="half" idx="2"/>
            <p:extLst>
              <p:ext uri="{D42A27DB-BD31-4B8C-83A1-F6EECF244321}">
                <p14:modId xmlns:p14="http://schemas.microsoft.com/office/powerpoint/2010/main" val="4205862325"/>
              </p:ext>
            </p:extLst>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2" imgW="3067478" imgH="4133333" progId="PBrush">
                  <p:embed/>
                </p:oleObj>
              </mc:Choice>
              <mc:Fallback>
                <p:oleObj name="Bitmap Image" r:id="rId2" imgW="3067478" imgH="4133333" progId="PBrush">
                  <p:embed/>
                  <p:pic>
                    <p:nvPicPr>
                      <p:cNvPr id="414723" name="Object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4724" name="Text Box 6"/>
          <p:cNvSpPr txBox="1">
            <a:spLocks noChangeArrowheads="1"/>
          </p:cNvSpPr>
          <p:nvPr/>
        </p:nvSpPr>
        <p:spPr bwMode="auto">
          <a:xfrm>
            <a:off x="8274050" y="6491288"/>
            <a:ext cx="97174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12</a:t>
            </a:r>
            <a:endParaRPr lang="en-GB" sz="18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صار ملكاً بعمر 7 سنوات</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altLang="ja-JP"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فعل ما هو مستقيم في عيني الرب كل الوقت الذي أرشده فيها يهوياداع الكاهن</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لم تتم إزالة المرتفعات واستمر الناس في تقديم الذبائح وحرق البخور هناك </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تم إصلاح الهيكل</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هوجم من قبل حزائيل ملك أرام فأرسل الأواني المقدسة والهدايا والذهب الخاص بالهيكل إلى حزائيل مقابل انسحابه</a:t>
            </a:r>
            <a:endParaRPr lang="en-GB"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59750774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217092"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219200"/>
            <a:ext cx="92964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093" name="Rectangle 5"/>
          <p:cNvSpPr>
            <a:spLocks noChangeArrowheads="1"/>
          </p:cNvSpPr>
          <p:nvPr/>
        </p:nvSpPr>
        <p:spPr bwMode="auto">
          <a:xfrm>
            <a:off x="76200" y="1252538"/>
            <a:ext cx="3810000" cy="267765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ar-JO" sz="2800" b="1" dirty="0">
                <a:latin typeface="Arial" panose="020B0604020202020204" pitchFamily="34" charset="0"/>
                <a:cs typeface="Arial" panose="020B0604020202020204" pitchFamily="34" charset="0"/>
              </a:rPr>
              <a:t>كانت </a:t>
            </a:r>
            <a:r>
              <a:rPr lang="ar-JO" sz="2800" b="1" dirty="0">
                <a:solidFill>
                  <a:srgbClr val="FF0000"/>
                </a:solidFill>
                <a:latin typeface="Arial" panose="020B0604020202020204" pitchFamily="34" charset="0"/>
                <a:cs typeface="Arial" panose="020B0604020202020204" pitchFamily="34" charset="0"/>
              </a:rPr>
              <a:t>موآب</a:t>
            </a:r>
            <a:r>
              <a:rPr lang="ar-JO" sz="2800" b="1" dirty="0">
                <a:latin typeface="Arial" panose="020B0604020202020204" pitchFamily="34" charset="0"/>
                <a:cs typeface="Arial" panose="020B0604020202020204" pitchFamily="34" charset="0"/>
              </a:rPr>
              <a:t> و</a:t>
            </a:r>
            <a:r>
              <a:rPr lang="ar-JO" sz="2800" b="1" dirty="0">
                <a:solidFill>
                  <a:srgbClr val="FF0000"/>
                </a:solidFill>
                <a:latin typeface="Arial" panose="020B0604020202020204" pitchFamily="34" charset="0"/>
                <a:cs typeface="Arial" panose="020B0604020202020204" pitchFamily="34" charset="0"/>
              </a:rPr>
              <a:t>آرام</a:t>
            </a:r>
            <a:r>
              <a:rPr lang="ar-JO" sz="2800" b="1" dirty="0">
                <a:latin typeface="Arial" panose="020B0604020202020204" pitchFamily="34" charset="0"/>
                <a:cs typeface="Arial" panose="020B0604020202020204" pitchFamily="34" charset="0"/>
              </a:rPr>
              <a:t> مملكتين صغيرتين مثل يهوذا وإسرائيل. في بعض الأحيان قاتلوا ضد إسرائيل أو يهوذا ، وأحيانًا انضموا معًا لمواجهة تهديد أكبر.</a:t>
            </a:r>
            <a:endParaRPr lang="en-US" sz="2800" b="1" dirty="0">
              <a:latin typeface="Arial" panose="020B0604020202020204" pitchFamily="34" charset="0"/>
              <a:cs typeface="Arial" panose="020B0604020202020204" pitchFamily="34" charset="0"/>
            </a:endParaRPr>
          </a:p>
        </p:txBody>
      </p:sp>
      <p:sp>
        <p:nvSpPr>
          <p:cNvPr id="217095" name="AutoShape 7"/>
          <p:cNvSpPr>
            <a:spLocks noChangeArrowheads="1"/>
          </p:cNvSpPr>
          <p:nvPr/>
        </p:nvSpPr>
        <p:spPr bwMode="auto">
          <a:xfrm>
            <a:off x="4038600" y="1371600"/>
            <a:ext cx="4267200" cy="762000"/>
          </a:xfrm>
          <a:prstGeom prst="curvedDownArrow">
            <a:avLst>
              <a:gd name="adj1" fmla="val 112000"/>
              <a:gd name="adj2" fmla="val 224000"/>
              <a:gd name="adj3" fmla="val 33333"/>
            </a:avLst>
          </a:prstGeom>
          <a:solidFill>
            <a:schemeClr val="accent1"/>
          </a:solid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217096" name="AutoShape 8"/>
          <p:cNvSpPr>
            <a:spLocks noChangeArrowheads="1"/>
          </p:cNvSpPr>
          <p:nvPr/>
        </p:nvSpPr>
        <p:spPr bwMode="auto">
          <a:xfrm>
            <a:off x="3886200" y="5410200"/>
            <a:ext cx="1828800" cy="533400"/>
          </a:xfrm>
          <a:prstGeom prst="curvedUpArrow">
            <a:avLst>
              <a:gd name="adj1" fmla="val 68571"/>
              <a:gd name="adj2" fmla="val 137143"/>
              <a:gd name="adj3" fmla="val 33333"/>
            </a:avLst>
          </a:prstGeom>
          <a:solidFill>
            <a:schemeClr val="accent1"/>
          </a:solid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415746" name="Rectangle 2"/>
          <p:cNvSpPr>
            <a:spLocks noGrp="1" noChangeArrowheads="1"/>
          </p:cNvSpPr>
          <p:nvPr>
            <p:ph type="title"/>
          </p:nvPr>
        </p:nvSpPr>
        <p:spPr>
          <a:xfrm>
            <a:off x="0" y="0"/>
            <a:ext cx="9144000" cy="1340768"/>
          </a:xfrm>
          <a:solidFill>
            <a:srgbClr val="000000"/>
          </a:solidFill>
        </p:spPr>
        <p:txBody>
          <a:bodyPr/>
          <a:lstStyle/>
          <a:p>
            <a:pPr eaLnBrk="1" hangingPunct="1"/>
            <a:r>
              <a:rPr lang="ar-JO" sz="4000" dirty="0">
                <a:solidFill>
                  <a:srgbClr val="FFFFFF"/>
                </a:solidFill>
              </a:rPr>
              <a:t>الجيران المزعجون</a:t>
            </a:r>
            <a:br>
              <a:rPr lang="en-US" sz="4000" dirty="0">
                <a:solidFill>
                  <a:srgbClr val="FFFFFF"/>
                </a:solidFill>
              </a:rPr>
            </a:br>
            <a:r>
              <a:rPr lang="en-US" sz="4000" dirty="0">
                <a:solidFill>
                  <a:srgbClr val="FFFFFF"/>
                </a:solidFill>
              </a:rPr>
              <a:t>(</a:t>
            </a:r>
            <a:r>
              <a:rPr lang="ar-JO" sz="4000" dirty="0">
                <a:solidFill>
                  <a:srgbClr val="FFFFFF"/>
                </a:solidFill>
              </a:rPr>
              <a:t>2 ملوك 13 : 20</a:t>
            </a:r>
            <a:r>
              <a:rPr lang="en-US" sz="4000" dirty="0">
                <a:solidFill>
                  <a:srgbClr val="FFFFFF"/>
                </a:solidFill>
              </a:rPr>
              <a:t>)</a:t>
            </a:r>
            <a:endParaRPr lang="en-GB" sz="4000" dirty="0">
              <a:solidFill>
                <a:srgbClr val="FFFFFF"/>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17092"/>
                                        </p:tgtEl>
                                        <p:attrNameLst>
                                          <p:attrName>style.visibility</p:attrName>
                                        </p:attrNameLst>
                                      </p:cBhvr>
                                      <p:to>
                                        <p:strVal val="visible"/>
                                      </p:to>
                                    </p:set>
                                    <p:animEffect transition="in" filter="fade">
                                      <p:cBhvr>
                                        <p:cTn id="7" dur="500"/>
                                        <p:tgtEl>
                                          <p:spTgt spid="21709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7093"/>
                                        </p:tgtEl>
                                        <p:attrNameLst>
                                          <p:attrName>style.visibility</p:attrName>
                                        </p:attrNameLst>
                                      </p:cBhvr>
                                      <p:to>
                                        <p:strVal val="visible"/>
                                      </p:to>
                                    </p:set>
                                    <p:animEffect transition="in" filter="fade">
                                      <p:cBhvr>
                                        <p:cTn id="12" dur="500"/>
                                        <p:tgtEl>
                                          <p:spTgt spid="21709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7096"/>
                                        </p:tgtEl>
                                        <p:attrNameLst>
                                          <p:attrName>style.visibility</p:attrName>
                                        </p:attrNameLst>
                                      </p:cBhvr>
                                      <p:to>
                                        <p:strVal val="visible"/>
                                      </p:to>
                                    </p:set>
                                    <p:animEffect transition="in" filter="fade">
                                      <p:cBhvr>
                                        <p:cTn id="17" dur="500"/>
                                        <p:tgtEl>
                                          <p:spTgt spid="2170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17095"/>
                                        </p:tgtEl>
                                        <p:attrNameLst>
                                          <p:attrName>style.visibility</p:attrName>
                                        </p:attrNameLst>
                                      </p:cBhvr>
                                      <p:to>
                                        <p:strVal val="visible"/>
                                      </p:to>
                                    </p:set>
                                    <p:animEffect transition="in" filter="fade">
                                      <p:cBhvr>
                                        <p:cTn id="22" dur="500"/>
                                        <p:tgtEl>
                                          <p:spTgt spid="21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3" grpId="0" animBg="1" autoUpdateAnimBg="0"/>
      <p:bldP spid="217095" grpId="0" animBg="1"/>
      <p:bldP spid="217096"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16771" name="Picture 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0"/>
            <a:ext cx="91440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6772" name="AutoShape 8"/>
          <p:cNvSpPr>
            <a:spLocks noChangeArrowheads="1"/>
          </p:cNvSpPr>
          <p:nvPr/>
        </p:nvSpPr>
        <p:spPr bwMode="auto">
          <a:xfrm rot="-1792970">
            <a:off x="5105400" y="5267325"/>
            <a:ext cx="790575" cy="1590675"/>
          </a:xfrm>
          <a:prstGeom prst="upArrow">
            <a:avLst>
              <a:gd name="adj1" fmla="val 50000"/>
              <a:gd name="adj2" fmla="val 50301"/>
            </a:avLst>
          </a:prstGeom>
          <a:solidFill>
            <a:schemeClr val="accent1"/>
          </a:solid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416773" name="Rectangle 7"/>
          <p:cNvSpPr txBox="1">
            <a:spLocks noChangeArrowheads="1"/>
          </p:cNvSpPr>
          <p:nvPr/>
        </p:nvSpPr>
        <p:spPr bwMode="auto">
          <a:xfrm>
            <a:off x="0" y="1524000"/>
            <a:ext cx="3581400" cy="5334000"/>
          </a:xfrm>
          <a:prstGeom prst="rect">
            <a:avLst/>
          </a:prstGeom>
          <a:solidFill>
            <a:schemeClr val="accent1"/>
          </a:solidFill>
          <a:ln w="38100">
            <a:solidFill>
              <a:srgbClr val="FF0000"/>
            </a:solidFill>
            <a:miter lim="800000"/>
            <a:headEnd/>
            <a:tailEnd/>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2800" b="1" dirty="0">
                <a:solidFill>
                  <a:srgbClr val="C00000"/>
                </a:solidFill>
                <a:latin typeface="Arial" panose="020B0604020202020204" pitchFamily="34" charset="0"/>
                <a:cs typeface="Arial" panose="020B0604020202020204" pitchFamily="34" charset="0"/>
              </a:rPr>
              <a:t>على الساحة العالمية     جاءت التهديدات المستمرة من مصر وآشور.         كانت </a:t>
            </a:r>
            <a:r>
              <a:rPr lang="ar-JO" sz="2800" b="1" dirty="0">
                <a:latin typeface="Arial" panose="020B0604020202020204" pitchFamily="34" charset="0"/>
                <a:cs typeface="Arial" panose="020B0604020202020204" pitchFamily="34" charset="0"/>
              </a:rPr>
              <a:t>آشور</a:t>
            </a:r>
            <a:r>
              <a:rPr lang="ar-JO" sz="2800" b="1" dirty="0">
                <a:solidFill>
                  <a:srgbClr val="C00000"/>
                </a:solidFill>
                <a:latin typeface="Arial" panose="020B0604020202020204" pitchFamily="34" charset="0"/>
                <a:cs typeface="Arial" panose="020B0604020202020204" pitchFamily="34" charset="0"/>
              </a:rPr>
              <a:t> القوة العظمى   قبل أن تنهار إمبراطوريتها. في وقت لاحق أصبحت </a:t>
            </a:r>
            <a:r>
              <a:rPr lang="ar-JO" sz="2800" b="1" dirty="0">
                <a:latin typeface="Arial" panose="020B0604020202020204" pitchFamily="34" charset="0"/>
                <a:cs typeface="Arial" panose="020B0604020202020204" pitchFamily="34" charset="0"/>
              </a:rPr>
              <a:t>بابل</a:t>
            </a:r>
            <a:r>
              <a:rPr lang="ar-JO" sz="2800" b="1" dirty="0">
                <a:solidFill>
                  <a:srgbClr val="C00000"/>
                </a:solidFill>
                <a:latin typeface="Arial" panose="020B0604020202020204" pitchFamily="34" charset="0"/>
                <a:cs typeface="Arial" panose="020B0604020202020204" pitchFamily="34" charset="0"/>
              </a:rPr>
              <a:t> القوة العظمى في المنطقة.</a:t>
            </a:r>
            <a:endParaRPr lang="en-GB" sz="2800" b="1" dirty="0">
              <a:solidFill>
                <a:srgbClr val="C00000"/>
              </a:solidFill>
              <a:latin typeface="Arial" panose="020B0604020202020204" pitchFamily="34" charset="0"/>
              <a:cs typeface="Arial" panose="020B0604020202020204" pitchFamily="34" charset="0"/>
            </a:endParaRPr>
          </a:p>
        </p:txBody>
      </p:sp>
      <p:sp>
        <p:nvSpPr>
          <p:cNvPr id="416770" name="Rectangle 2"/>
          <p:cNvSpPr>
            <a:spLocks noGrp="1" noChangeArrowheads="1"/>
          </p:cNvSpPr>
          <p:nvPr>
            <p:ph type="title"/>
          </p:nvPr>
        </p:nvSpPr>
        <p:spPr>
          <a:xfrm>
            <a:off x="0" y="0"/>
            <a:ext cx="9144000" cy="1524000"/>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sz="4000" dirty="0">
                <a:solidFill>
                  <a:srgbClr val="FFFFFF"/>
                </a:solidFill>
              </a:rPr>
              <a:t>الجيران المزعجون</a:t>
            </a:r>
            <a:br>
              <a:rPr lang="en-US" sz="4000" dirty="0">
                <a:solidFill>
                  <a:srgbClr val="FFFFFF"/>
                </a:solidFill>
              </a:rPr>
            </a:br>
            <a:r>
              <a:rPr lang="en-US" sz="4000" dirty="0">
                <a:solidFill>
                  <a:srgbClr val="FFFFFF"/>
                </a:solidFill>
              </a:rPr>
              <a:t>(</a:t>
            </a:r>
            <a:r>
              <a:rPr lang="ar-JO" sz="4000" dirty="0">
                <a:solidFill>
                  <a:srgbClr val="FFFFFF"/>
                </a:solidFill>
              </a:rPr>
              <a:t>2 ملوك 13 : 20</a:t>
            </a:r>
            <a:r>
              <a:rPr lang="en-US" sz="4000" dirty="0">
                <a:solidFill>
                  <a:srgbClr val="FFFFFF"/>
                </a:solidFill>
              </a:rPr>
              <a:t>)</a:t>
            </a:r>
            <a:endParaRPr lang="en-GB" sz="4000" dirty="0">
              <a:solidFill>
                <a:srgbClr val="FFFFFF"/>
              </a:solidFill>
            </a:endParaRPr>
          </a:p>
        </p:txBody>
      </p:sp>
    </p:spTree>
  </p:cSld>
  <p:clrMapOvr>
    <a:masterClrMapping/>
  </p:clrMapOvr>
  <p:transition>
    <p:zoom dir="in"/>
  </p:transition>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523085"/>
            <a:ext cx="9144000" cy="6362299"/>
          </a:xfrm>
          <a:prstGeom prst="rect">
            <a:avLst/>
          </a:prstGeom>
        </p:spPr>
      </p:pic>
      <p:sp>
        <p:nvSpPr>
          <p:cNvPr id="417794" name="Rectangle 2"/>
          <p:cNvSpPr>
            <a:spLocks noGrp="1" noChangeArrowheads="1"/>
          </p:cNvSpPr>
          <p:nvPr>
            <p:ph type="title"/>
          </p:nvPr>
        </p:nvSpPr>
        <p:spPr>
          <a:xfrm>
            <a:off x="1" y="0"/>
            <a:ext cx="3851920" cy="1196752"/>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sz="3200" dirty="0">
                <a:solidFill>
                  <a:srgbClr val="FFFFFF"/>
                </a:solidFill>
                <a:cs typeface="Arial" panose="020B0604020202020204" pitchFamily="34" charset="0"/>
              </a:rPr>
              <a:t>نبوة أليشع الأخيرة</a:t>
            </a:r>
            <a:endParaRPr lang="en-GB" sz="3200" dirty="0">
              <a:solidFill>
                <a:srgbClr val="FFFFFF"/>
              </a:solidFill>
              <a:cs typeface="Arial" panose="020B0604020202020204" pitchFamily="34" charset="0"/>
            </a:endParaRPr>
          </a:p>
        </p:txBody>
      </p:sp>
      <p:sp>
        <p:nvSpPr>
          <p:cNvPr id="417796" name="Text Box 5"/>
          <p:cNvSpPr txBox="1">
            <a:spLocks noChangeArrowheads="1"/>
          </p:cNvSpPr>
          <p:nvPr/>
        </p:nvSpPr>
        <p:spPr bwMode="auto">
          <a:xfrm>
            <a:off x="5787833" y="6093296"/>
            <a:ext cx="33401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rgbClr val="FFFFFF"/>
                </a:solidFill>
                <a:effectLst>
                  <a:glow rad="228600">
                    <a:srgbClr val="000000"/>
                  </a:glow>
                </a:effectLst>
                <a:latin typeface="Arial" panose="020B0604020202020204" pitchFamily="34" charset="0"/>
                <a:cs typeface="Arial" panose="020B0604020202020204" pitchFamily="34" charset="0"/>
              </a:rPr>
              <a:t>2 مل 13 : 10 - 25</a:t>
            </a:r>
            <a:endParaRPr lang="en-GB"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417798" name="Rectangle 3"/>
          <p:cNvSpPr txBox="1">
            <a:spLocks noChangeArrowheads="1"/>
          </p:cNvSpPr>
          <p:nvPr/>
        </p:nvSpPr>
        <p:spPr bwMode="auto">
          <a:xfrm>
            <a:off x="178122" y="2431429"/>
            <a:ext cx="4033838"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يهوآش على إسرائيل</a:t>
            </a:r>
          </a:p>
          <a:p>
            <a:pPr algn="ctr" eaLnBrk="1" hangingPunct="1">
              <a:spcBef>
                <a:spcPct val="20000"/>
              </a:spcBef>
            </a:pPr>
            <a:r>
              <a:rPr lang="en-US" sz="3200" b="1" dirty="0">
                <a:solidFill>
                  <a:srgbClr val="FFFFFF"/>
                </a:solidFill>
                <a:effectLst>
                  <a:glow rad="228600">
                    <a:srgbClr val="000000"/>
                  </a:glow>
                </a:effectLst>
                <a:latin typeface="Arial" panose="020B0604020202020204" pitchFamily="34" charset="0"/>
                <a:cs typeface="Arial" panose="020B0604020202020204" pitchFamily="34" charset="0"/>
              </a:rPr>
              <a:t>(</a:t>
            </a: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798-782</a:t>
            </a:r>
            <a:r>
              <a:rPr lang="en-US" sz="3200" b="1" dirty="0">
                <a:solidFill>
                  <a:srgbClr val="FFFFFF"/>
                </a:solidFill>
                <a:effectLst>
                  <a:glow rad="228600">
                    <a:srgbClr val="000000"/>
                  </a:glow>
                </a:effectLst>
                <a:latin typeface="Arial" panose="020B0604020202020204" pitchFamily="34" charset="0"/>
                <a:cs typeface="Arial" panose="020B0604020202020204" pitchFamily="34" charset="0"/>
              </a:rPr>
              <a:t>)</a:t>
            </a:r>
          </a:p>
          <a:p>
            <a:pPr eaLnBrk="1" hangingPunct="1">
              <a:spcBef>
                <a:spcPct val="20000"/>
              </a:spcBef>
            </a:pPr>
            <a:endParaRPr lang="en-US" sz="3200" b="1" dirty="0">
              <a:solidFill>
                <a:srgbClr val="FFFFFF"/>
              </a:solidFill>
              <a:effectLst>
                <a:glow rad="228600">
                  <a:srgbClr val="000000"/>
                </a:glow>
              </a:effectLst>
              <a:latin typeface="Arial" panose="020B0604020202020204" pitchFamily="34" charset="0"/>
              <a:cs typeface="Arial" panose="020B0604020202020204" pitchFamily="34" charset="0"/>
            </a:endParaRPr>
          </a:p>
          <a:p>
            <a:pPr eaLnBrk="1" hangingPunct="1">
              <a:spcBef>
                <a:spcPct val="20000"/>
              </a:spcBef>
            </a:pP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انتصر ثلاث مرات على آرام</a:t>
            </a:r>
          </a:p>
          <a:p>
            <a:pPr algn="ctr" eaLnBrk="1" hangingPunct="1">
              <a:spcBef>
                <a:spcPct val="20000"/>
              </a:spcBef>
            </a:pP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(كما تنبأ أليشع قبل موته)</a:t>
            </a:r>
            <a:endParaRPr lang="en-US" sz="32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7005995"/>
      </p:ext>
    </p:extLst>
  </p:cSld>
  <p:clrMapOvr>
    <a:overrideClrMapping bg1="lt1" tx1="dk1" bg2="lt2" tx2="dk2" accent1="accent1" accent2="accent2" accent3="accent3" accent4="accent4" accent5="accent5" accent6="accent6" hlink="hlink" folHlink="folHlink"/>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7120109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18818"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14400"/>
            <a:ext cx="91440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8819" name="Rectangle 8"/>
          <p:cNvSpPr>
            <a:spLocks noGrp="1" noChangeArrowheads="1"/>
          </p:cNvSpPr>
          <p:nvPr>
            <p:ph type="title"/>
          </p:nvPr>
        </p:nvSpPr>
        <p:spPr>
          <a:xfrm>
            <a:off x="0" y="0"/>
            <a:ext cx="9144000" cy="914400"/>
          </a:xfrm>
          <a:solidFill>
            <a:schemeClr val="accent1"/>
          </a:solidFill>
        </p:spPr>
        <p:txBody>
          <a:bodyPr/>
          <a:lstStyle/>
          <a:p>
            <a:pPr eaLnBrk="1" hangingPunct="1"/>
            <a:r>
              <a:rPr lang="ar-JO" dirty="0">
                <a:solidFill>
                  <a:schemeClr val="tx1"/>
                </a:solidFill>
              </a:rPr>
              <a:t>يربعام الثاني (2 ملوك 14 : 23)</a:t>
            </a:r>
            <a:endParaRPr lang="en-GB" dirty="0">
              <a:solidFill>
                <a:schemeClr val="tx1"/>
              </a:solidFill>
            </a:endParaRPr>
          </a:p>
        </p:txBody>
      </p:sp>
      <p:sp>
        <p:nvSpPr>
          <p:cNvPr id="418820" name="AutoShape 11"/>
          <p:cNvSpPr>
            <a:spLocks noChangeArrowheads="1"/>
          </p:cNvSpPr>
          <p:nvPr/>
        </p:nvSpPr>
        <p:spPr bwMode="auto">
          <a:xfrm>
            <a:off x="6705600" y="990600"/>
            <a:ext cx="609600" cy="914400"/>
          </a:xfrm>
          <a:prstGeom prst="upArrowCallout">
            <a:avLst>
              <a:gd name="adj1" fmla="val 25000"/>
              <a:gd name="adj2" fmla="val 25000"/>
              <a:gd name="adj3" fmla="val 25000"/>
              <a:gd name="adj4" fmla="val 66667"/>
            </a:avLst>
          </a:prstGeom>
          <a:solidFill>
            <a:srgbClr val="FF0000"/>
          </a:solid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6" name="Rectangle 6"/>
          <p:cNvSpPr txBox="1">
            <a:spLocks noChangeArrowheads="1"/>
          </p:cNvSpPr>
          <p:nvPr/>
        </p:nvSpPr>
        <p:spPr bwMode="auto">
          <a:xfrm>
            <a:off x="179512" y="3573016"/>
            <a:ext cx="8892480" cy="30724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defPPr>
              <a:defRPr lang="en-US"/>
            </a:defPPr>
            <a:lvl1pPr marL="0" indent="0" eaLnBrk="1" hangingPunct="1">
              <a:spcBef>
                <a:spcPct val="20000"/>
              </a:spcBef>
              <a:buFontTx/>
              <a:buNone/>
              <a:defRPr sz="2800" b="1">
                <a:effectLst>
                  <a:glow rad="165100">
                    <a:schemeClr val="bg1">
                      <a:alpha val="75000"/>
                    </a:schemeClr>
                  </a:glow>
                </a:effectLst>
                <a:latin typeface="+mn-lt"/>
                <a:ea typeface="+mn-ea"/>
                <a:cs typeface="+mn-cs"/>
              </a:defRPr>
            </a:lvl1pPr>
            <a:lvl2pPr marL="742950" indent="-285750" eaLnBrk="0" hangingPunct="0">
              <a:spcBef>
                <a:spcPct val="20000"/>
              </a:spcBef>
              <a:buChar char="–"/>
              <a:defRPr sz="2800">
                <a:latin typeface="+mn-lt"/>
                <a:ea typeface="+mn-ea"/>
                <a:cs typeface="+mn-cs"/>
              </a:defRPr>
            </a:lvl2pPr>
            <a:lvl3pPr marL="1143000" indent="-228600" eaLnBrk="0" hangingPunct="0">
              <a:spcBef>
                <a:spcPct val="20000"/>
              </a:spcBef>
              <a:buChar char="•"/>
              <a:defRPr sz="2400">
                <a:latin typeface="+mn-lt"/>
                <a:ea typeface="+mn-ea"/>
                <a:cs typeface="+mn-cs"/>
              </a:defRPr>
            </a:lvl3pPr>
            <a:lvl4pPr marL="1600200" indent="-228600" eaLnBrk="0" hangingPunct="0">
              <a:spcBef>
                <a:spcPct val="20000"/>
              </a:spcBef>
              <a:buChar char="–"/>
              <a:defRPr sz="2000">
                <a:latin typeface="+mn-lt"/>
                <a:ea typeface="+mn-ea"/>
                <a:cs typeface="+mn-cs"/>
              </a:defRPr>
            </a:lvl4pPr>
            <a:lvl5pPr marL="2057400" indent="-228600" eaLnBrk="0" hangingPunct="0">
              <a:spcBef>
                <a:spcPct val="20000"/>
              </a:spcBef>
              <a:buChar char="»"/>
              <a:defRPr sz="2000">
                <a:latin typeface="+mn-lt"/>
                <a:ea typeface="+mn-ea"/>
                <a:cs typeface="+mn-cs"/>
              </a:defRPr>
            </a:lvl5pPr>
            <a:lvl6pPr marL="2514600" indent="-228600" fontAlgn="base">
              <a:spcBef>
                <a:spcPct val="20000"/>
              </a:spcBef>
              <a:spcAft>
                <a:spcPct val="0"/>
              </a:spcAft>
              <a:buChar char="»"/>
              <a:defRPr sz="2000">
                <a:latin typeface="+mn-lt"/>
                <a:ea typeface="+mn-ea"/>
                <a:cs typeface="+mn-cs"/>
              </a:defRPr>
            </a:lvl6pPr>
            <a:lvl7pPr marL="2971800" indent="-228600" fontAlgn="base">
              <a:spcBef>
                <a:spcPct val="20000"/>
              </a:spcBef>
              <a:spcAft>
                <a:spcPct val="0"/>
              </a:spcAft>
              <a:buChar char="»"/>
              <a:defRPr sz="2000">
                <a:latin typeface="+mn-lt"/>
                <a:ea typeface="+mn-ea"/>
                <a:cs typeface="+mn-cs"/>
              </a:defRPr>
            </a:lvl7pPr>
            <a:lvl8pPr marL="3429000" indent="-228600" fontAlgn="base">
              <a:spcBef>
                <a:spcPct val="20000"/>
              </a:spcBef>
              <a:spcAft>
                <a:spcPct val="0"/>
              </a:spcAft>
              <a:buChar char="»"/>
              <a:defRPr sz="2000">
                <a:latin typeface="+mn-lt"/>
                <a:ea typeface="+mn-ea"/>
                <a:cs typeface="+mn-cs"/>
              </a:defRPr>
            </a:lvl8pPr>
            <a:lvl9pPr marL="3886200" indent="-228600" fontAlgn="base">
              <a:spcBef>
                <a:spcPct val="20000"/>
              </a:spcBef>
              <a:spcAft>
                <a:spcPct val="0"/>
              </a:spcAft>
              <a:buChar char="»"/>
              <a:defRPr sz="2000">
                <a:latin typeface="+mn-lt"/>
                <a:ea typeface="+mn-ea"/>
                <a:cs typeface="+mn-cs"/>
              </a:defRPr>
            </a:lvl9pPr>
          </a:lstStyle>
          <a:p>
            <a:pPr algn="ctr"/>
            <a:r>
              <a:rPr lang="ar-JO" dirty="0">
                <a:latin typeface="Arial" panose="020B0604020202020204" pitchFamily="34" charset="0"/>
                <a:cs typeface="Arial" panose="020B0604020202020204" pitchFamily="34" charset="0"/>
              </a:rPr>
              <a:t>يذكر المؤرخون أن يربعام الثاني كان من أقوى ملوك إسرائيل, وتحت قيادته اكتسبت الأمة القوة والهيبة, لكن كتاب الملوك لا يعير إلا القليل من الإهتمام للقوة السياسية. </a:t>
            </a:r>
          </a:p>
          <a:p>
            <a:pPr algn="ctr"/>
            <a:endParaRPr lang="ar-JO" dirty="0">
              <a:latin typeface="Arial" panose="020B0604020202020204" pitchFamily="34" charset="0"/>
              <a:cs typeface="Arial" panose="020B0604020202020204" pitchFamily="34" charset="0"/>
            </a:endParaRPr>
          </a:p>
          <a:p>
            <a:pPr algn="ctr"/>
            <a:r>
              <a:rPr lang="ar-JO" dirty="0">
                <a:latin typeface="Arial" panose="020B0604020202020204" pitchFamily="34" charset="0"/>
                <a:cs typeface="Arial" panose="020B0604020202020204" pitchFamily="34" charset="0"/>
              </a:rPr>
              <a:t>يحكم على الملوك على أساس الروحانية، وبالتالي يتم استبعاد يربعام الثاني بسرعة في بضع فقرات </a:t>
            </a:r>
            <a:endParaRPr lang="en-US"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419842" name="Rectangle 2"/>
          <p:cNvSpPr>
            <a:spLocks noGrp="1" noChangeArrowheads="1"/>
          </p:cNvSpPr>
          <p:nvPr>
            <p:ph type="title"/>
          </p:nvPr>
        </p:nvSpPr>
        <p:spPr>
          <a:xfrm>
            <a:off x="2051050" y="0"/>
            <a:ext cx="5257254" cy="1412776"/>
          </a:xfrm>
          <a:solidFill>
            <a:srgbClr val="000000"/>
          </a:solidFill>
        </p:spPr>
        <p:txBody>
          <a:bodyPr/>
          <a:lstStyle/>
          <a:p>
            <a:pPr eaLnBrk="1" hangingPunct="1"/>
            <a:r>
              <a:rPr lang="ar-JO" sz="4000" dirty="0">
                <a:solidFill>
                  <a:srgbClr val="FFFFFF"/>
                </a:solidFill>
              </a:rPr>
              <a:t>أنبياء إسرائيل</a:t>
            </a:r>
            <a:br>
              <a:rPr lang="en-US" sz="4000" dirty="0">
                <a:solidFill>
                  <a:srgbClr val="FFFFFF"/>
                </a:solidFill>
              </a:rPr>
            </a:br>
            <a:r>
              <a:rPr lang="en-US" sz="3600" dirty="0">
                <a:solidFill>
                  <a:srgbClr val="FFFFFF"/>
                </a:solidFill>
              </a:rPr>
              <a:t>(</a:t>
            </a:r>
            <a:r>
              <a:rPr lang="ar-JO" sz="3600" dirty="0">
                <a:solidFill>
                  <a:srgbClr val="FFFFFF"/>
                </a:solidFill>
              </a:rPr>
              <a:t>2 ملوك 14 : 23</a:t>
            </a:r>
            <a:r>
              <a:rPr lang="en-US" sz="3600" dirty="0">
                <a:solidFill>
                  <a:srgbClr val="FFFFFF"/>
                </a:solidFill>
              </a:rPr>
              <a:t>)</a:t>
            </a:r>
            <a:endParaRPr lang="en-GB" sz="4000" dirty="0">
              <a:solidFill>
                <a:srgbClr val="FFFFFF"/>
              </a:solidFill>
            </a:endParaRPr>
          </a:p>
        </p:txBody>
      </p:sp>
      <p:pic>
        <p:nvPicPr>
          <p:cNvPr id="419843" name="Picture 5" descr="j031007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595438" cy="1817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611188" y="1772221"/>
            <a:ext cx="8229600" cy="4753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20000"/>
              </a:spcBef>
            </a:pPr>
            <a:r>
              <a:rPr lang="ar-JO" sz="3200" b="1" dirty="0">
                <a:latin typeface="Arial" panose="020B0604020202020204" pitchFamily="34" charset="0"/>
                <a:cs typeface="Arial" panose="020B0604020202020204" pitchFamily="34" charset="0"/>
              </a:rPr>
              <a:t>تنبأ </a:t>
            </a:r>
            <a:r>
              <a:rPr lang="ar-JO" sz="3200" b="1" dirty="0">
                <a:solidFill>
                  <a:srgbClr val="0070C0"/>
                </a:solidFill>
                <a:latin typeface="Arial" panose="020B0604020202020204" pitchFamily="34" charset="0"/>
                <a:cs typeface="Arial" panose="020B0604020202020204" pitchFamily="34" charset="0"/>
              </a:rPr>
              <a:t>عاموس</a:t>
            </a:r>
            <a:r>
              <a:rPr lang="ar-JO" sz="3200" b="1" dirty="0">
                <a:latin typeface="Arial" panose="020B0604020202020204" pitchFamily="34" charset="0"/>
                <a:cs typeface="Arial" panose="020B0604020202020204" pitchFamily="34" charset="0"/>
              </a:rPr>
              <a:t> و</a:t>
            </a:r>
            <a:r>
              <a:rPr lang="ar-JO" sz="3200" b="1" dirty="0">
                <a:solidFill>
                  <a:srgbClr val="0070C0"/>
                </a:solidFill>
                <a:latin typeface="Arial" panose="020B0604020202020204" pitchFamily="34" charset="0"/>
                <a:cs typeface="Arial" panose="020B0604020202020204" pitchFamily="34" charset="0"/>
              </a:rPr>
              <a:t>هوشع</a:t>
            </a:r>
            <a:r>
              <a:rPr lang="ar-JO" sz="3200" b="1" dirty="0">
                <a:latin typeface="Arial" panose="020B0604020202020204" pitchFamily="34" charset="0"/>
                <a:cs typeface="Arial" panose="020B0604020202020204" pitchFamily="34" charset="0"/>
              </a:rPr>
              <a:t> في مدينة السامرة الجميلة. ( تنبأ </a:t>
            </a:r>
            <a:r>
              <a:rPr lang="ar-JO" sz="3200" b="1" dirty="0">
                <a:solidFill>
                  <a:srgbClr val="0070C0"/>
                </a:solidFill>
                <a:latin typeface="Arial" panose="020B0604020202020204" pitchFamily="34" charset="0"/>
                <a:cs typeface="Arial" panose="020B0604020202020204" pitchFamily="34" charset="0"/>
              </a:rPr>
              <a:t>يونان</a:t>
            </a:r>
            <a:r>
              <a:rPr lang="ar-JO" sz="3200" b="1" dirty="0">
                <a:latin typeface="Arial" panose="020B0604020202020204" pitchFamily="34" charset="0"/>
                <a:cs typeface="Arial" panose="020B0604020202020204" pitchFamily="34" charset="0"/>
              </a:rPr>
              <a:t> أيضاً في نينوى عاصمة أشور )</a:t>
            </a:r>
            <a:endParaRPr lang="en-US" sz="3200" b="1" dirty="0">
              <a:latin typeface="Arial" panose="020B0604020202020204" pitchFamily="34" charset="0"/>
              <a:cs typeface="Arial" panose="020B0604020202020204" pitchFamily="34" charset="0"/>
            </a:endParaRPr>
          </a:p>
          <a:p>
            <a:pPr eaLnBrk="1" hangingPunct="1">
              <a:spcBef>
                <a:spcPct val="20000"/>
              </a:spcBef>
            </a:pPr>
            <a:endParaRPr lang="en-US" sz="3200" b="1" dirty="0">
              <a:latin typeface="Arial" panose="020B0604020202020204" pitchFamily="34" charset="0"/>
              <a:cs typeface="Arial" panose="020B0604020202020204" pitchFamily="34" charset="0"/>
            </a:endParaRPr>
          </a:p>
          <a:p>
            <a:pPr algn="r" eaLnBrk="1" hangingPunct="1">
              <a:spcBef>
                <a:spcPct val="20000"/>
              </a:spcBef>
            </a:pPr>
            <a:r>
              <a:rPr lang="ar-JO" sz="3200" b="1" dirty="0">
                <a:latin typeface="Arial" panose="020B0604020202020204" pitchFamily="34" charset="0"/>
                <a:cs typeface="Arial" panose="020B0604020202020204" pitchFamily="34" charset="0"/>
              </a:rPr>
              <a:t>استهزأت إسرائيل بكلمات هؤلاء الأنبياء عن الهلاك، ولكن في غضون 30 عامًا تحققت كل تنبؤاتهم.</a:t>
            </a:r>
            <a:endParaRPr lang="en-GB" sz="3200" b="1" dirty="0">
              <a:latin typeface="Arial" panose="020B0604020202020204" pitchFamily="34" charset="0"/>
              <a:cs typeface="Arial" panose="020B0604020202020204" pitchFamily="34" charset="0"/>
            </a:endParaRPr>
          </a:p>
        </p:txBody>
      </p:sp>
    </p:spTree>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checkerboard(across)">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checkerboard(across)">
                                      <p:cBhvr>
                                        <p:cTn id="1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226248"/>
            <a:ext cx="9144000" cy="2371104"/>
          </a:xfrm>
          <a:effectLst>
            <a:outerShdw blurRad="63500" dist="35921" dir="2700000" algn="ctr" rotWithShape="0">
              <a:schemeClr val="tx2">
                <a:alpha val="74998"/>
              </a:schemeClr>
            </a:outerShdw>
          </a:effectLst>
        </p:spPr>
        <p:txBody>
          <a:bodyPr anchor="t"/>
          <a:lstStyle/>
          <a:p>
            <a:pPr marL="723900" indent="-723900" algn="r">
              <a:defRPr/>
            </a:pPr>
            <a:r>
              <a:rPr lang="ar-JO" sz="4800" dirty="0">
                <a:effectLst>
                  <a:glow rad="127000">
                    <a:schemeClr val="tx1"/>
                  </a:glow>
                </a:effectLst>
                <a:ea typeface="ＭＳ Ｐゴシック" charset="0"/>
              </a:rPr>
              <a:t>2. عبادة الله </a:t>
            </a:r>
            <a:r>
              <a:rPr lang="ar-JO" sz="4800" dirty="0">
                <a:solidFill>
                  <a:srgbClr val="FFFF00"/>
                </a:solidFill>
                <a:effectLst>
                  <a:glow rad="127000">
                    <a:schemeClr val="tx1"/>
                  </a:glow>
                </a:effectLst>
                <a:ea typeface="ＭＳ Ｐゴシック" charset="0"/>
              </a:rPr>
              <a:t>وحده</a:t>
            </a:r>
            <a:r>
              <a:rPr lang="ar-JO" sz="4800" dirty="0">
                <a:effectLst>
                  <a:glow rad="127000">
                    <a:schemeClr val="tx1"/>
                  </a:glow>
                </a:effectLst>
                <a:ea typeface="ＭＳ Ｐゴシック" charset="0"/>
              </a:rPr>
              <a:t> حتى لا يؤدب وثنيتك</a:t>
            </a:r>
            <a:endParaRPr lang="en-US" sz="4800" dirty="0">
              <a:effectLst>
                <a:glow rad="127000">
                  <a:schemeClr val="tx1"/>
                </a:glow>
              </a:effectLst>
              <a:ea typeface="ＭＳ Ｐゴシック" charset="0"/>
            </a:endParaRPr>
          </a:p>
        </p:txBody>
      </p:sp>
      <p:sp>
        <p:nvSpPr>
          <p:cNvPr id="5" name="TextBox 4"/>
          <p:cNvSpPr txBox="1"/>
          <p:nvPr/>
        </p:nvSpPr>
        <p:spPr>
          <a:xfrm rot="20768788">
            <a:off x="269332" y="2573582"/>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3782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20193" name="Picture 6" descr="28 Dav-Sol sma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0"/>
            <a:ext cx="4572000" cy="6919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0194" name="Text Box 24"/>
          <p:cNvSpPr txBox="1">
            <a:spLocks noChangeArrowheads="1"/>
          </p:cNvSpPr>
          <p:nvPr/>
        </p:nvSpPr>
        <p:spPr bwMode="auto">
          <a:xfrm>
            <a:off x="8305800" y="15875"/>
            <a:ext cx="76200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r">
              <a:spcBef>
                <a:spcPct val="50000"/>
              </a:spcBef>
            </a:pPr>
            <a:r>
              <a:rPr lang="ar-JO" b="1" dirty="0">
                <a:solidFill>
                  <a:srgbClr val="FFFF00"/>
                </a:solidFill>
                <a:latin typeface="Arial" panose="020B0604020202020204" pitchFamily="34" charset="0"/>
                <a:ea typeface="MS Pゴシック" charset="0"/>
                <a:cs typeface="Arial" panose="020B0604020202020204" pitchFamily="34" charset="0"/>
              </a:rPr>
              <a:t>446</a:t>
            </a:r>
            <a:endParaRPr lang="en-US" b="1" dirty="0">
              <a:solidFill>
                <a:srgbClr val="FFFF00"/>
              </a:solidFill>
              <a:latin typeface="Arial" panose="020B0604020202020204" pitchFamily="34" charset="0"/>
              <a:ea typeface="MS Pゴシック" charset="0"/>
              <a:cs typeface="Arial" panose="020B0604020202020204" pitchFamily="34" charset="0"/>
            </a:endParaRPr>
          </a:p>
        </p:txBody>
      </p:sp>
      <p:sp>
        <p:nvSpPr>
          <p:cNvPr id="99354" name="Rectangle 26" descr="Green marble"/>
          <p:cNvSpPr>
            <a:spLocks noGrp="1" noChangeArrowheads="1"/>
          </p:cNvSpPr>
          <p:nvPr>
            <p:ph type="title" idx="4294967295"/>
          </p:nvPr>
        </p:nvSpPr>
        <p:spPr>
          <a:xfrm>
            <a:off x="0" y="109538"/>
            <a:ext cx="3124200" cy="1490662"/>
          </a:xfrm>
          <a:effectLst>
            <a:outerShdw blurRad="63500" dist="107763" dir="2700000" algn="ctr" rotWithShape="0">
              <a:srgbClr val="030201">
                <a:alpha val="74998"/>
              </a:srgbClr>
            </a:outerShdw>
          </a:effectLst>
        </p:spPr>
        <p:txBody>
          <a:bodyPr/>
          <a:lstStyle/>
          <a:p>
            <a:pPr algn="ctr" eaLnBrk="1" hangingPunct="1">
              <a:defRPr/>
            </a:pPr>
            <a:r>
              <a:rPr lang="ar-JO" sz="2900" b="1" dirty="0">
                <a:solidFill>
                  <a:srgbClr val="FFFFFF"/>
                </a:solidFill>
                <a:latin typeface="Arial" panose="020B0604020202020204" pitchFamily="34" charset="0"/>
                <a:ea typeface="MS Pゴシック" charset="0"/>
                <a:cs typeface="Arial" panose="020B0604020202020204" pitchFamily="34" charset="0"/>
              </a:rPr>
              <a:t>التوسع تحت حكم</a:t>
            </a:r>
            <a:br>
              <a:rPr lang="ar-JO" sz="2900" b="1" dirty="0">
                <a:solidFill>
                  <a:srgbClr val="FFFFFF"/>
                </a:solidFill>
                <a:latin typeface="Arial" panose="020B0604020202020204" pitchFamily="34" charset="0"/>
                <a:ea typeface="MS Pゴシック" charset="0"/>
                <a:cs typeface="Arial" panose="020B0604020202020204" pitchFamily="34" charset="0"/>
              </a:rPr>
            </a:br>
            <a:r>
              <a:rPr lang="ar-JO" sz="2900" b="1" dirty="0">
                <a:solidFill>
                  <a:srgbClr val="FFFFFF"/>
                </a:solidFill>
                <a:latin typeface="Arial" panose="020B0604020202020204" pitchFamily="34" charset="0"/>
                <a:ea typeface="MS Pゴシック" charset="0"/>
                <a:cs typeface="Arial" panose="020B0604020202020204" pitchFamily="34" charset="0"/>
              </a:rPr>
              <a:t>يربعام الثاني</a:t>
            </a:r>
            <a:endParaRPr lang="en-US" b="1" dirty="0">
              <a:solidFill>
                <a:schemeClr val="bg1"/>
              </a:solidFill>
              <a:latin typeface="Arial" panose="020B0604020202020204" pitchFamily="34" charset="0"/>
              <a:ea typeface="MS Pゴシック" charset="0"/>
              <a:cs typeface="Arial" panose="020B0604020202020204" pitchFamily="34" charset="0"/>
            </a:endParaRPr>
          </a:p>
        </p:txBody>
      </p:sp>
      <p:grpSp>
        <p:nvGrpSpPr>
          <p:cNvPr id="2" name="Group 14"/>
          <p:cNvGrpSpPr/>
          <p:nvPr/>
        </p:nvGrpSpPr>
        <p:grpSpPr>
          <a:xfrm>
            <a:off x="5715000" y="1447800"/>
            <a:ext cx="3429000" cy="2743200"/>
            <a:chOff x="5715000" y="1447800"/>
            <a:chExt cx="3429000" cy="2743200"/>
          </a:xfrm>
          <a:solidFill>
            <a:srgbClr val="242A59"/>
          </a:solidFill>
        </p:grpSpPr>
        <p:sp>
          <p:nvSpPr>
            <p:cNvPr id="13" name="Parallelogram 12"/>
            <p:cNvSpPr/>
            <p:nvPr/>
          </p:nvSpPr>
          <p:spPr bwMode="auto">
            <a:xfrm>
              <a:off x="5715000" y="1447800"/>
              <a:ext cx="1676400" cy="2743200"/>
            </a:xfrm>
            <a:prstGeom prst="parallelogram">
              <a:avLst>
                <a:gd name="adj" fmla="val 57989"/>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b="1" dirty="0">
                <a:solidFill>
                  <a:srgbClr val="FFFFFF"/>
                </a:solidFill>
                <a:latin typeface="Arial" panose="020B0604020202020204" pitchFamily="34" charset="0"/>
                <a:ea typeface="MS Pゴシック"/>
                <a:cs typeface="Arial" panose="020B0604020202020204" pitchFamily="34" charset="0"/>
              </a:endParaRPr>
            </a:p>
          </p:txBody>
        </p:sp>
        <p:sp>
          <p:nvSpPr>
            <p:cNvPr id="14" name="TextBox 13"/>
            <p:cNvSpPr txBox="1"/>
            <p:nvPr/>
          </p:nvSpPr>
          <p:spPr>
            <a:xfrm>
              <a:off x="7184902" y="1752600"/>
              <a:ext cx="1959098" cy="400110"/>
            </a:xfrm>
            <a:prstGeom prst="rect">
              <a:avLst/>
            </a:prstGeom>
            <a:grpFill/>
          </p:spPr>
          <p:txBody>
            <a:bodyPr>
              <a:spAutoFit/>
            </a:bodyPr>
            <a:lstStyle/>
            <a:p>
              <a:pPr algn="ctr" eaLnBrk="0" hangingPunct="0">
                <a:defRPr/>
              </a:pPr>
              <a:r>
                <a:rPr lang="ar-JO" sz="2000" b="1" dirty="0">
                  <a:solidFill>
                    <a:srgbClr val="FFFFFF"/>
                  </a:solidFill>
                  <a:latin typeface="Arial" panose="020B0604020202020204" pitchFamily="34" charset="0"/>
                  <a:ea typeface="MS Pゴシック"/>
                  <a:cs typeface="Arial" panose="020B0604020202020204" pitchFamily="34" charset="0"/>
                </a:rPr>
                <a:t>يربعام الثاني</a:t>
              </a:r>
              <a:endParaRPr lang="en-US" sz="2000" b="1" dirty="0">
                <a:solidFill>
                  <a:srgbClr val="FFFFFF"/>
                </a:solidFill>
                <a:latin typeface="Arial" panose="020B0604020202020204" pitchFamily="34" charset="0"/>
                <a:ea typeface="MS Pゴシック"/>
                <a:cs typeface="Arial" panose="020B0604020202020204" pitchFamily="34" charset="0"/>
              </a:endParaRPr>
            </a:p>
          </p:txBody>
        </p:sp>
      </p:grpSp>
      <p:sp>
        <p:nvSpPr>
          <p:cNvPr id="16" name="TextBox 15"/>
          <p:cNvSpPr txBox="1">
            <a:spLocks noChangeArrowheads="1"/>
          </p:cNvSpPr>
          <p:nvPr/>
        </p:nvSpPr>
        <p:spPr bwMode="auto">
          <a:xfrm>
            <a:off x="0" y="3441700"/>
            <a:ext cx="4495800" cy="2308324"/>
          </a:xfrm>
          <a:prstGeom prst="rect">
            <a:avLst/>
          </a:prstGeom>
          <a:solidFill>
            <a:srgbClr val="232A5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r" eaLnBrk="0" hangingPunct="0"/>
            <a:r>
              <a:rPr lang="ar-JO" altLang="ja-JP" b="1" dirty="0">
                <a:solidFill>
                  <a:srgbClr val="FFFF00"/>
                </a:solidFill>
                <a:latin typeface="Arial" panose="020B0604020202020204" pitchFamily="34" charset="0"/>
                <a:ea typeface="MS Pゴシック" charset="0"/>
                <a:cs typeface="Arial" panose="020B0604020202020204" pitchFamily="34" charset="0"/>
              </a:rPr>
              <a:t>هو رد تخم إسرائيل من مدخل حماة إلى بحر العربة حسب كلام الرب إله إسرائيل الذي تكلم به عن يد عبد يونان بن أمتاي النبي الذي من جت حافر</a:t>
            </a:r>
            <a:br>
              <a:rPr lang="en-US" b="1" dirty="0">
                <a:solidFill>
                  <a:srgbClr val="FFFF00"/>
                </a:solidFill>
                <a:latin typeface="Arial" panose="020B0604020202020204" pitchFamily="34" charset="0"/>
                <a:ea typeface="MS Pゴシック" charset="0"/>
                <a:cs typeface="Arial" panose="020B0604020202020204" pitchFamily="34" charset="0"/>
              </a:rPr>
            </a:br>
            <a:r>
              <a:rPr lang="en-US" b="1" dirty="0">
                <a:solidFill>
                  <a:srgbClr val="FFFF00"/>
                </a:solidFill>
                <a:latin typeface="Arial" panose="020B0604020202020204" pitchFamily="34" charset="0"/>
                <a:ea typeface="MS Pゴシック" charset="0"/>
                <a:cs typeface="Arial" panose="020B0604020202020204" pitchFamily="34" charset="0"/>
              </a:rPr>
              <a:t>(</a:t>
            </a:r>
            <a:r>
              <a:rPr lang="ar-JO" b="1" dirty="0">
                <a:solidFill>
                  <a:srgbClr val="FFFF00"/>
                </a:solidFill>
                <a:latin typeface="Arial" panose="020B0604020202020204" pitchFamily="34" charset="0"/>
                <a:ea typeface="MS Pゴシック" charset="0"/>
                <a:cs typeface="Arial" panose="020B0604020202020204" pitchFamily="34" charset="0"/>
              </a:rPr>
              <a:t>2 ملوك 14 : 25</a:t>
            </a:r>
            <a:r>
              <a:rPr lang="en-US" b="1" dirty="0">
                <a:solidFill>
                  <a:srgbClr val="FFFF00"/>
                </a:solidFill>
                <a:latin typeface="Arial" panose="020B0604020202020204" pitchFamily="34" charset="0"/>
                <a:ea typeface="MS Pゴシック" charset="0"/>
                <a:cs typeface="Arial" panose="020B0604020202020204" pitchFamily="34" charset="0"/>
              </a:rPr>
              <a:t>).</a:t>
            </a:r>
            <a:br>
              <a:rPr lang="en-US" b="1" dirty="0">
                <a:solidFill>
                  <a:srgbClr val="FFFF00"/>
                </a:solidFill>
                <a:latin typeface="Arial" panose="020B0604020202020204" pitchFamily="34" charset="0"/>
                <a:ea typeface="MS Pゴシック" charset="0"/>
                <a:cs typeface="Arial" panose="020B0604020202020204" pitchFamily="34" charset="0"/>
              </a:rPr>
            </a:br>
            <a:r>
              <a:rPr lang="en-US" b="1" dirty="0">
                <a:solidFill>
                  <a:srgbClr val="FFFF00"/>
                </a:solidFill>
                <a:latin typeface="Arial" panose="020B0604020202020204" pitchFamily="34" charset="0"/>
                <a:ea typeface="MS Pゴシック" charset="0"/>
                <a:cs typeface="Arial" panose="020B0604020202020204" pitchFamily="34" charset="0"/>
              </a:rPr>
              <a:t>* </a:t>
            </a:r>
            <a:r>
              <a:rPr lang="ar-JO" b="1" dirty="0">
                <a:solidFill>
                  <a:srgbClr val="FFFF00"/>
                </a:solidFill>
                <a:latin typeface="Arial" panose="020B0604020202020204" pitchFamily="34" charset="0"/>
                <a:ea typeface="MS Pゴシック" charset="0"/>
                <a:cs typeface="Arial" panose="020B0604020202020204" pitchFamily="34" charset="0"/>
              </a:rPr>
              <a:t>العبرية في بحر العربة </a:t>
            </a:r>
            <a:endParaRPr lang="en-US" b="1" dirty="0">
              <a:solidFill>
                <a:srgbClr val="FFFF00"/>
              </a:solidFill>
              <a:latin typeface="Arial" panose="020B0604020202020204" pitchFamily="34" charset="0"/>
              <a:ea typeface="MS Pゴシック" charset="0"/>
              <a:cs typeface="Arial" panose="020B0604020202020204" pitchFamily="34" charset="0"/>
            </a:endParaRPr>
          </a:p>
        </p:txBody>
      </p:sp>
      <p:grpSp>
        <p:nvGrpSpPr>
          <p:cNvPr id="3" name="Group 10"/>
          <p:cNvGrpSpPr/>
          <p:nvPr/>
        </p:nvGrpSpPr>
        <p:grpSpPr>
          <a:xfrm>
            <a:off x="5715000" y="3429000"/>
            <a:ext cx="3429000" cy="762000"/>
            <a:chOff x="5715000" y="3429000"/>
            <a:chExt cx="2994255" cy="762000"/>
          </a:xfrm>
          <a:solidFill>
            <a:srgbClr val="030201"/>
          </a:solidFill>
        </p:grpSpPr>
        <p:sp>
          <p:nvSpPr>
            <p:cNvPr id="9" name="Parallelogram 8"/>
            <p:cNvSpPr/>
            <p:nvPr/>
          </p:nvSpPr>
          <p:spPr bwMode="auto">
            <a:xfrm>
              <a:off x="5715000" y="3505200"/>
              <a:ext cx="609600" cy="685800"/>
            </a:xfrm>
            <a:prstGeom prst="parallelogram">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b="1" dirty="0">
                <a:solidFill>
                  <a:srgbClr val="FFFFFF"/>
                </a:solidFill>
                <a:latin typeface="Arial" panose="020B0604020202020204" pitchFamily="34" charset="0"/>
                <a:ea typeface="MS Pゴシック"/>
                <a:cs typeface="Arial" panose="020B0604020202020204" pitchFamily="34" charset="0"/>
              </a:endParaRPr>
            </a:p>
          </p:txBody>
        </p:sp>
        <p:sp>
          <p:nvSpPr>
            <p:cNvPr id="10" name="TextBox 9"/>
            <p:cNvSpPr txBox="1"/>
            <p:nvPr/>
          </p:nvSpPr>
          <p:spPr>
            <a:xfrm>
              <a:off x="6380390" y="3429000"/>
              <a:ext cx="2328865" cy="400110"/>
            </a:xfrm>
            <a:prstGeom prst="rect">
              <a:avLst/>
            </a:prstGeom>
            <a:grpFill/>
          </p:spPr>
          <p:txBody>
            <a:bodyPr>
              <a:spAutoFit/>
            </a:bodyPr>
            <a:lstStyle/>
            <a:p>
              <a:pPr algn="ctr" eaLnBrk="0" hangingPunct="0">
                <a:defRPr/>
              </a:pPr>
              <a:r>
                <a:rPr lang="ar-JO" sz="2000" b="1" dirty="0">
                  <a:solidFill>
                    <a:srgbClr val="FFFFFF"/>
                  </a:solidFill>
                  <a:latin typeface="Arial" panose="020B0604020202020204" pitchFamily="34" charset="0"/>
                  <a:ea typeface="MS Pゴシック"/>
                  <a:cs typeface="Arial" panose="020B0604020202020204" pitchFamily="34" charset="0"/>
                </a:rPr>
                <a:t>يربعام الأول (930 ق.م)</a:t>
              </a:r>
              <a:endParaRPr lang="en-US" sz="2000" b="1" dirty="0">
                <a:solidFill>
                  <a:srgbClr val="FFFFFF"/>
                </a:solidFill>
                <a:latin typeface="Arial" panose="020B0604020202020204" pitchFamily="34" charset="0"/>
                <a:ea typeface="MS Pゴシック"/>
                <a:cs typeface="Arial" panose="020B0604020202020204" pitchFamily="34" charset="0"/>
              </a:endParaRPr>
            </a:p>
          </p:txBody>
        </p:sp>
      </p:grpSp>
    </p:spTree>
    <p:extLst>
      <p:ext uri="{BB962C8B-B14F-4D97-AF65-F5344CB8AC3E}">
        <p14:creationId xmlns:p14="http://schemas.microsoft.com/office/powerpoint/2010/main" val="1272127580"/>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11188" y="215900"/>
            <a:ext cx="7848600" cy="692150"/>
          </a:xfrm>
          <a:solidFill>
            <a:srgbClr val="000000"/>
          </a:solidFill>
        </p:spPr>
        <p:txBody>
          <a:bodyPr/>
          <a:lstStyle/>
          <a:p>
            <a:pPr eaLnBrk="1" hangingPunct="1">
              <a:defRPr/>
            </a:pPr>
            <a:r>
              <a:rPr lang="ar-JO" sz="3200" kern="1200" dirty="0">
                <a:solidFill>
                  <a:srgbClr val="FFFFFF"/>
                </a:solidFill>
                <a:ea typeface="ＭＳ Ｐゴシック"/>
              </a:rPr>
              <a:t>ملوك المملكة المنقسمة الوسطى</a:t>
            </a:r>
            <a:endParaRPr lang="en-US" sz="4000" dirty="0"/>
          </a:p>
        </p:txBody>
      </p:sp>
      <p:sp>
        <p:nvSpPr>
          <p:cNvPr id="297987" name="Text Box 3"/>
          <p:cNvSpPr txBox="1">
            <a:spLocks noChangeArrowheads="1"/>
          </p:cNvSpPr>
          <p:nvPr/>
        </p:nvSpPr>
        <p:spPr bwMode="auto">
          <a:xfrm>
            <a:off x="2051050" y="889000"/>
            <a:ext cx="4465638"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2 ملوك 1 – 14 </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7988" name="Text Box 4"/>
          <p:cNvSpPr txBox="1">
            <a:spLocks noChangeArrowheads="1"/>
          </p:cNvSpPr>
          <p:nvPr/>
        </p:nvSpPr>
        <p:spPr bwMode="auto">
          <a:xfrm>
            <a:off x="457200" y="1447800"/>
            <a:ext cx="3657600" cy="28931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يهوذا </a:t>
            </a:r>
            <a:r>
              <a:rPr lang="en-US" sz="28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يهورام (8)</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أخزيا (1)</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عثليا (6)</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rgbClr val="00FFFF"/>
                </a:solidFill>
                <a:latin typeface="Arial" panose="020B0604020202020204" pitchFamily="34" charset="0"/>
                <a:ea typeface="Times New Roman" charset="0"/>
                <a:cs typeface="Arial" panose="020B0604020202020204" pitchFamily="34" charset="0"/>
              </a:rPr>
              <a:t>يؤاش </a:t>
            </a:r>
            <a:r>
              <a:rPr lang="ar-JO" sz="2800" b="1" dirty="0">
                <a:solidFill>
                  <a:schemeClr val="bg1"/>
                </a:solidFill>
                <a:latin typeface="Arial" panose="020B0604020202020204" pitchFamily="34" charset="0"/>
                <a:ea typeface="Times New Roman" charset="0"/>
                <a:cs typeface="Arial" panose="020B0604020202020204" pitchFamily="34" charset="0"/>
              </a:rPr>
              <a:t>(40)</a:t>
            </a:r>
            <a:r>
              <a:rPr lang="ar-JO" sz="2800" b="1" dirty="0">
                <a:solidFill>
                  <a:srgbClr val="00FFFF"/>
                </a:solidFill>
                <a:latin typeface="Arial" panose="020B0604020202020204" pitchFamily="34" charset="0"/>
                <a:ea typeface="Times New Roman" charset="0"/>
                <a:cs typeface="Arial" panose="020B0604020202020204" pitchFamily="34" charset="0"/>
              </a:rPr>
              <a:t>                عمسيا </a:t>
            </a:r>
            <a:r>
              <a:rPr lang="ar-JO" sz="2800" b="1" dirty="0">
                <a:solidFill>
                  <a:schemeClr val="bg1"/>
                </a:solidFill>
                <a:latin typeface="Arial" panose="020B0604020202020204" pitchFamily="34" charset="0"/>
                <a:ea typeface="Times New Roman" charset="0"/>
                <a:cs typeface="Arial" panose="020B0604020202020204" pitchFamily="34" charset="0"/>
              </a:rPr>
              <a:t>(29)</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7989" name="Text Box 5"/>
          <p:cNvSpPr txBox="1">
            <a:spLocks noChangeArrowheads="1"/>
          </p:cNvSpPr>
          <p:nvPr/>
        </p:nvSpPr>
        <p:spPr bwMode="auto">
          <a:xfrm>
            <a:off x="3962400" y="1447800"/>
            <a:ext cx="4419600" cy="339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tabLst>
                <a:tab pos="2636838" algn="l"/>
              </a:tabLst>
              <a:defRPr sz="2400">
                <a:solidFill>
                  <a:schemeClr val="tx1"/>
                </a:solidFill>
                <a:latin typeface="Arial" charset="0"/>
                <a:ea typeface="ＭＳ Ｐゴシック" charset="0"/>
                <a:cs typeface="Arial" charset="0"/>
              </a:defRPr>
            </a:lvl1pPr>
            <a:lvl2pPr marL="37931725" indent="-37474525" eaLnBrk="0" hangingPunct="0">
              <a:tabLst>
                <a:tab pos="2636838" algn="l"/>
              </a:tabLst>
              <a:defRPr sz="2400">
                <a:solidFill>
                  <a:schemeClr val="tx1"/>
                </a:solidFill>
                <a:latin typeface="Arial" charset="0"/>
                <a:ea typeface="Arial" charset="0"/>
                <a:cs typeface="Arial" charset="0"/>
              </a:defRPr>
            </a:lvl2pPr>
            <a:lvl3pPr eaLnBrk="0" hangingPunct="0">
              <a:tabLst>
                <a:tab pos="2636838" algn="l"/>
              </a:tabLst>
              <a:defRPr sz="2400">
                <a:solidFill>
                  <a:schemeClr val="tx1"/>
                </a:solidFill>
                <a:latin typeface="Arial" charset="0"/>
                <a:ea typeface="Arial" charset="0"/>
                <a:cs typeface="Arial" charset="0"/>
              </a:defRPr>
            </a:lvl3pPr>
            <a:lvl4pPr eaLnBrk="0" hangingPunct="0">
              <a:tabLst>
                <a:tab pos="2636838" algn="l"/>
              </a:tabLst>
              <a:defRPr sz="2400">
                <a:solidFill>
                  <a:schemeClr val="tx1"/>
                </a:solidFill>
                <a:latin typeface="Arial" charset="0"/>
                <a:ea typeface="Arial" charset="0"/>
                <a:cs typeface="Arial" charset="0"/>
              </a:defRPr>
            </a:lvl4pPr>
            <a:lvl5pPr eaLnBrk="0" hangingPunct="0">
              <a:tabLst>
                <a:tab pos="2636838" algn="l"/>
              </a:tabLst>
              <a:defRPr sz="2400">
                <a:solidFill>
                  <a:schemeClr val="tx1"/>
                </a:solidFill>
                <a:latin typeface="Arial" charset="0"/>
                <a:ea typeface="Arial" charset="0"/>
                <a:cs typeface="Arial" charset="0"/>
              </a:defRPr>
            </a:lvl5pPr>
            <a:lvl6pPr marL="4572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6pPr>
            <a:lvl7pPr marL="9144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7pPr>
            <a:lvl8pPr marL="13716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8pPr>
            <a:lvl9pPr marL="18288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9pPr>
          </a:lstStyle>
          <a:p>
            <a:pPr eaLnBrk="1" hangingPunct="1">
              <a:spcBef>
                <a:spcPct val="50000"/>
              </a:spcBef>
              <a:defRPr/>
            </a:pPr>
            <a:r>
              <a:rPr lang="en-US" sz="2800" b="1" dirty="0">
                <a:solidFill>
                  <a:schemeClr val="bg1"/>
                </a:solidFill>
                <a:latin typeface="Arial" panose="020B0604020202020204" pitchFamily="34" charset="0"/>
                <a:cs typeface="Arial" panose="020B0604020202020204" pitchFamily="34" charset="0"/>
              </a:rPr>
              <a:t>             </a:t>
            </a:r>
            <a:r>
              <a:rPr lang="ar-JO" sz="2800" b="1" dirty="0">
                <a:solidFill>
                  <a:schemeClr val="bg1"/>
                </a:solidFill>
                <a:latin typeface="Arial" panose="020B0604020202020204" pitchFamily="34" charset="0"/>
                <a:cs typeface="Arial" panose="020B0604020202020204" pitchFamily="34" charset="0"/>
              </a:rPr>
              <a:t>إسرائيل</a:t>
            </a:r>
            <a:endParaRPr lang="en-US" sz="2800"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أخزيا (2)</a:t>
            </a:r>
            <a:endParaRPr lang="en-US" sz="2800"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يورام (12)</a:t>
            </a:r>
            <a:endParaRPr lang="en-US" sz="2800"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ياهو (28)</a:t>
            </a:r>
            <a:endParaRPr lang="en-US"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يهوآحاز (17)</a:t>
            </a:r>
            <a:endParaRPr lang="en-US"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يهوآش (16)</a:t>
            </a:r>
            <a:endParaRPr lang="en-US"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يربعام الثاني (41)</a:t>
            </a:r>
            <a:endParaRPr lang="en-US" b="1" dirty="0">
              <a:solidFill>
                <a:schemeClr val="bg1"/>
              </a:solidFill>
              <a:latin typeface="Arial" panose="020B0604020202020204" pitchFamily="34" charset="0"/>
              <a:cs typeface="Arial" panose="020B0604020202020204" pitchFamily="34" charset="0"/>
            </a:endParaRPr>
          </a:p>
        </p:txBody>
      </p:sp>
      <p:sp>
        <p:nvSpPr>
          <p:cNvPr id="297990" name="AutoShape 6"/>
          <p:cNvSpPr>
            <a:spLocks noChangeArrowheads="1"/>
          </p:cNvSpPr>
          <p:nvPr/>
        </p:nvSpPr>
        <p:spPr bwMode="auto">
          <a:xfrm>
            <a:off x="0" y="35337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297991" name="AutoShape 7"/>
          <p:cNvSpPr>
            <a:spLocks noChangeArrowheads="1"/>
          </p:cNvSpPr>
          <p:nvPr/>
        </p:nvSpPr>
        <p:spPr bwMode="auto">
          <a:xfrm>
            <a:off x="3276600" y="30003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297994" name="AutoShape 10"/>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421897" name="Text Box 11"/>
          <p:cNvSpPr txBox="1">
            <a:spLocks noChangeArrowheads="1"/>
          </p:cNvSpPr>
          <p:nvPr/>
        </p:nvSpPr>
        <p:spPr bwMode="auto">
          <a:xfrm>
            <a:off x="609600" y="6019800"/>
            <a:ext cx="939681" cy="338554"/>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تاريخ متأثر</a:t>
            </a:r>
            <a:endParaRPr lang="en-GB" sz="1600" b="1" dirty="0">
              <a:latin typeface="Arial" panose="020B0604020202020204" pitchFamily="34" charset="0"/>
              <a:cs typeface="Arial" panose="020B0604020202020204" pitchFamily="34" charset="0"/>
            </a:endParaRPr>
          </a:p>
        </p:txBody>
      </p:sp>
      <p:pic>
        <p:nvPicPr>
          <p:cNvPr id="421898" name="Picture 14"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1899" name="Text Box 8"/>
          <p:cNvSpPr txBox="1">
            <a:spLocks noChangeArrowheads="1"/>
          </p:cNvSpPr>
          <p:nvPr/>
        </p:nvSpPr>
        <p:spPr bwMode="auto">
          <a:xfrm>
            <a:off x="3581400" y="2924175"/>
            <a:ext cx="39052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1900" name="Text Box 19"/>
          <p:cNvSpPr txBox="1">
            <a:spLocks noChangeArrowheads="1"/>
          </p:cNvSpPr>
          <p:nvPr/>
        </p:nvSpPr>
        <p:spPr bwMode="auto">
          <a:xfrm>
            <a:off x="120650" y="634523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1901" name="Text Box 20"/>
          <p:cNvSpPr txBox="1">
            <a:spLocks noChangeArrowheads="1"/>
          </p:cNvSpPr>
          <p:nvPr/>
        </p:nvSpPr>
        <p:spPr bwMode="auto">
          <a:xfrm>
            <a:off x="609600" y="6407150"/>
            <a:ext cx="1132041" cy="33855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FF00"/>
                </a:solidFill>
                <a:latin typeface="Arial" panose="020B0604020202020204" pitchFamily="34" charset="0"/>
                <a:cs typeface="Arial" panose="020B0604020202020204" pitchFamily="34" charset="0"/>
              </a:rPr>
              <a:t>مؤسسو سلالة</a:t>
            </a:r>
            <a:endParaRPr lang="en-GB" sz="1600"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1321144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817563" y="274638"/>
            <a:ext cx="7283450" cy="706437"/>
          </a:xfrm>
          <a:solidFill>
            <a:srgbClr val="000000"/>
          </a:solidFill>
        </p:spPr>
        <p:txBody>
          <a:bodyPr/>
          <a:lstStyle/>
          <a:p>
            <a:pPr eaLnBrk="1" hangingPunct="1">
              <a:defRPr/>
            </a:pPr>
            <a:r>
              <a:rPr lang="ar-JO" sz="3200" kern="1200" dirty="0">
                <a:solidFill>
                  <a:srgbClr val="FFFFFF"/>
                </a:solidFill>
                <a:ea typeface="ＭＳ Ｐゴシック"/>
              </a:rPr>
              <a:t>المملكة المنقسمة المتأخرة</a:t>
            </a:r>
            <a:endParaRPr lang="en-US" sz="4000" dirty="0"/>
          </a:p>
        </p:txBody>
      </p:sp>
      <p:sp>
        <p:nvSpPr>
          <p:cNvPr id="292867" name="Text Box 3"/>
          <p:cNvSpPr txBox="1">
            <a:spLocks noChangeArrowheads="1"/>
          </p:cNvSpPr>
          <p:nvPr/>
        </p:nvSpPr>
        <p:spPr bwMode="auto">
          <a:xfrm>
            <a:off x="2051050" y="981075"/>
            <a:ext cx="468153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2 ملوك 15 - 17</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2868" name="Text Box 4"/>
          <p:cNvSpPr txBox="1">
            <a:spLocks noChangeArrowheads="1"/>
          </p:cNvSpPr>
          <p:nvPr/>
        </p:nvSpPr>
        <p:spPr bwMode="auto">
          <a:xfrm>
            <a:off x="0" y="1752600"/>
            <a:ext cx="4724400" cy="39549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tabLst>
                <a:tab pos="2867025" algn="l"/>
              </a:tabLst>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يهوذا       </a:t>
            </a:r>
            <a:r>
              <a:rPr lang="en-US" sz="2800" b="1" dirty="0">
                <a:solidFill>
                  <a:schemeClr val="bg1"/>
                </a:solidFill>
                <a:latin typeface="Arial" panose="020B0604020202020204" pitchFamily="34" charset="0"/>
                <a:ea typeface="Times New Roman" charset="0"/>
                <a:cs typeface="Arial" panose="020B0604020202020204" pitchFamily="34" charset="0"/>
              </a:rPr>
              <a:t>           </a:t>
            </a:r>
            <a:endParaRPr lang="en-US" sz="2800" b="1" dirty="0">
              <a:solidFill>
                <a:srgbClr val="00FFFF"/>
              </a:solidFill>
              <a:latin typeface="Arial" panose="020B0604020202020204" pitchFamily="34" charset="0"/>
              <a:ea typeface="Times New Roman" charset="0"/>
              <a:cs typeface="Arial" panose="020B0604020202020204" pitchFamily="34" charset="0"/>
            </a:endParaRPr>
          </a:p>
          <a:p>
            <a:pPr>
              <a:spcBef>
                <a:spcPct val="50000"/>
              </a:spcBef>
              <a:tabLst>
                <a:tab pos="2867025" algn="l"/>
              </a:tabLst>
              <a:defRPr/>
            </a:pPr>
            <a:r>
              <a:rPr lang="ar-JO" sz="2800" b="1" dirty="0">
                <a:solidFill>
                  <a:srgbClr val="00FFFF"/>
                </a:solidFill>
                <a:latin typeface="Arial" panose="020B0604020202020204" pitchFamily="34" charset="0"/>
                <a:ea typeface="Times New Roman" charset="0"/>
                <a:cs typeface="Arial" panose="020B0604020202020204" pitchFamily="34" charset="0"/>
              </a:rPr>
              <a:t>عزريا (عزيا) </a:t>
            </a:r>
            <a:r>
              <a:rPr lang="ar-JO" sz="2800" b="1" dirty="0">
                <a:solidFill>
                  <a:schemeClr val="bg1"/>
                </a:solidFill>
                <a:latin typeface="Arial" panose="020B0604020202020204" pitchFamily="34" charset="0"/>
                <a:ea typeface="Times New Roman" charset="0"/>
                <a:cs typeface="Arial" panose="020B0604020202020204" pitchFamily="34" charset="0"/>
              </a:rPr>
              <a:t>: 52</a:t>
            </a:r>
            <a:endParaRPr lang="en-US" sz="28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tabLst>
                <a:tab pos="2867025" algn="l"/>
              </a:tabLst>
              <a:defRPr/>
            </a:pPr>
            <a:endParaRPr lang="en-US" sz="28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tabLst>
                <a:tab pos="2867025" algn="l"/>
              </a:tabLst>
              <a:defRPr/>
            </a:pPr>
            <a:endParaRPr lang="en-US"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tabLst>
                <a:tab pos="2867025" algn="l"/>
              </a:tabLst>
              <a:defRPr/>
            </a:pPr>
            <a:r>
              <a:rPr lang="ar-JO" sz="2800" b="1" dirty="0">
                <a:solidFill>
                  <a:srgbClr val="00FFFF"/>
                </a:solidFill>
                <a:latin typeface="Arial" panose="020B0604020202020204" pitchFamily="34" charset="0"/>
                <a:ea typeface="Times New Roman" charset="0"/>
                <a:cs typeface="Arial" panose="020B0604020202020204" pitchFamily="34" charset="0"/>
              </a:rPr>
              <a:t>يوثام (16)                            </a:t>
            </a:r>
            <a:r>
              <a:rPr lang="ar-JO" sz="2800" b="1" dirty="0">
                <a:solidFill>
                  <a:schemeClr val="bg1"/>
                </a:solidFill>
                <a:latin typeface="Arial" panose="020B0604020202020204" pitchFamily="34" charset="0"/>
                <a:ea typeface="Times New Roman" charset="0"/>
                <a:cs typeface="Arial" panose="020B0604020202020204" pitchFamily="34" charset="0"/>
              </a:rPr>
              <a:t>آحاز (16)</a:t>
            </a:r>
          </a:p>
          <a:p>
            <a:pPr>
              <a:spcBef>
                <a:spcPct val="50000"/>
              </a:spcBef>
              <a:tabLst>
                <a:tab pos="2867025" algn="l"/>
              </a:tabLst>
              <a:defRPr/>
            </a:pP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2869" name="Text Box 5"/>
          <p:cNvSpPr txBox="1">
            <a:spLocks noChangeArrowheads="1"/>
          </p:cNvSpPr>
          <p:nvPr/>
        </p:nvSpPr>
        <p:spPr bwMode="auto">
          <a:xfrm>
            <a:off x="4572000" y="1752600"/>
            <a:ext cx="4572000"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tabLst>
                <a:tab pos="2636838" algn="l"/>
              </a:tabLst>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إسرائيل </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زكريا (6 شهور)</a:t>
            </a:r>
          </a:p>
          <a:p>
            <a:pPr>
              <a:spcBef>
                <a:spcPct val="50000"/>
              </a:spcBef>
              <a:tabLst>
                <a:tab pos="2636838" algn="l"/>
              </a:tabLst>
              <a:defRPr/>
            </a:pPr>
            <a:r>
              <a:rPr lang="ar-JO" sz="2800" b="1" dirty="0">
                <a:solidFill>
                  <a:schemeClr val="bg1"/>
                </a:solidFill>
                <a:latin typeface="Arial" panose="020B0604020202020204" pitchFamily="34" charset="0"/>
                <a:ea typeface="Times New Roman" charset="0"/>
                <a:cs typeface="Arial" panose="020B0604020202020204" pitchFamily="34" charset="0"/>
              </a:rPr>
              <a:t>شلوم (شهر)                        مناحم (10)</a:t>
            </a:r>
          </a:p>
          <a:p>
            <a:pPr>
              <a:spcBef>
                <a:spcPct val="50000"/>
              </a:spcBef>
              <a:tabLst>
                <a:tab pos="2636838" algn="l"/>
              </a:tabLst>
              <a:defRPr/>
            </a:pPr>
            <a:r>
              <a:rPr lang="ar-JO" sz="2800" b="1" dirty="0">
                <a:solidFill>
                  <a:schemeClr val="bg1"/>
                </a:solidFill>
                <a:latin typeface="Arial" panose="020B0604020202020204" pitchFamily="34" charset="0"/>
                <a:ea typeface="Times New Roman" charset="0"/>
                <a:cs typeface="Arial" panose="020B0604020202020204" pitchFamily="34" charset="0"/>
              </a:rPr>
              <a:t>                  فقعيا (2)</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en-US" sz="24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فقع (20)                           هوشع (10)</a:t>
            </a:r>
            <a:r>
              <a:rPr lang="en-US" sz="2800" b="1" dirty="0">
                <a:solidFill>
                  <a:schemeClr val="bg1"/>
                </a:solidFill>
                <a:latin typeface="Arial" panose="020B0604020202020204" pitchFamily="34" charset="0"/>
                <a:ea typeface="Times New Roman" charset="0"/>
                <a:cs typeface="Arial" panose="020B0604020202020204" pitchFamily="34" charset="0"/>
              </a:rPr>
              <a:t>		</a:t>
            </a:r>
            <a:endParaRPr lang="en-US" sz="2400" b="1" dirty="0">
              <a:solidFill>
                <a:schemeClr val="bg1"/>
              </a:solidFill>
              <a:latin typeface="Arial" panose="020B0604020202020204" pitchFamily="34" charset="0"/>
              <a:ea typeface="Times New Roman" charset="0"/>
              <a:cs typeface="Arial" panose="020B0604020202020204" pitchFamily="34" charset="0"/>
            </a:endParaRPr>
          </a:p>
        </p:txBody>
      </p:sp>
      <p:sp>
        <p:nvSpPr>
          <p:cNvPr id="422918" name="Text Box 6"/>
          <p:cNvSpPr txBox="1">
            <a:spLocks noChangeArrowheads="1"/>
          </p:cNvSpPr>
          <p:nvPr/>
        </p:nvSpPr>
        <p:spPr bwMode="auto">
          <a:xfrm>
            <a:off x="4229100" y="2928934"/>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2919" name="Text Box 7"/>
          <p:cNvSpPr txBox="1">
            <a:spLocks noChangeArrowheads="1"/>
          </p:cNvSpPr>
          <p:nvPr/>
        </p:nvSpPr>
        <p:spPr bwMode="auto">
          <a:xfrm>
            <a:off x="4229100" y="3357562"/>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2920" name="Text Box 8"/>
          <p:cNvSpPr txBox="1">
            <a:spLocks noChangeArrowheads="1"/>
          </p:cNvSpPr>
          <p:nvPr/>
        </p:nvSpPr>
        <p:spPr bwMode="auto">
          <a:xfrm>
            <a:off x="4229100" y="4429132"/>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2921" name="Text Box 9"/>
          <p:cNvSpPr txBox="1">
            <a:spLocks noChangeArrowheads="1"/>
          </p:cNvSpPr>
          <p:nvPr/>
        </p:nvSpPr>
        <p:spPr bwMode="auto">
          <a:xfrm>
            <a:off x="4229100" y="485776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pic>
        <p:nvPicPr>
          <p:cNvPr id="422922" name="Picture 16"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2881" name="AutoShape 17"/>
          <p:cNvSpPr>
            <a:spLocks noChangeArrowheads="1"/>
          </p:cNvSpPr>
          <p:nvPr/>
        </p:nvSpPr>
        <p:spPr bwMode="auto">
          <a:xfrm>
            <a:off x="152400" y="60118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422924" name="Text Box 18"/>
          <p:cNvSpPr txBox="1">
            <a:spLocks noChangeArrowheads="1"/>
          </p:cNvSpPr>
          <p:nvPr/>
        </p:nvSpPr>
        <p:spPr bwMode="auto">
          <a:xfrm>
            <a:off x="609600" y="6011863"/>
            <a:ext cx="939681" cy="338554"/>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تاريخ متأثر</a:t>
            </a:r>
            <a:endParaRPr lang="en-GB" sz="1600" b="1" dirty="0">
              <a:latin typeface="Arial" panose="020B0604020202020204" pitchFamily="34" charset="0"/>
              <a:cs typeface="Arial" panose="020B0604020202020204" pitchFamily="34" charset="0"/>
            </a:endParaRPr>
          </a:p>
        </p:txBody>
      </p:sp>
      <p:sp>
        <p:nvSpPr>
          <p:cNvPr id="422925" name="Text Box 19"/>
          <p:cNvSpPr txBox="1">
            <a:spLocks noChangeArrowheads="1"/>
          </p:cNvSpPr>
          <p:nvPr/>
        </p:nvSpPr>
        <p:spPr bwMode="auto">
          <a:xfrm>
            <a:off x="120650" y="634523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2926" name="Text Box 20"/>
          <p:cNvSpPr txBox="1">
            <a:spLocks noChangeArrowheads="1"/>
          </p:cNvSpPr>
          <p:nvPr/>
        </p:nvSpPr>
        <p:spPr bwMode="auto">
          <a:xfrm>
            <a:off x="609600" y="6407150"/>
            <a:ext cx="1132041" cy="33855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FF00"/>
                </a:solidFill>
                <a:latin typeface="Arial" panose="020B0604020202020204" pitchFamily="34" charset="0"/>
                <a:cs typeface="Arial" panose="020B0604020202020204" pitchFamily="34" charset="0"/>
              </a:rPr>
              <a:t>مؤسسو سلالة</a:t>
            </a:r>
            <a:endParaRPr lang="en-GB" sz="1600"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724128" y="0"/>
            <a:ext cx="3419872" cy="1143000"/>
          </a:xfrm>
          <a:solidFill>
            <a:srgbClr val="800000"/>
          </a:solidFill>
        </p:spPr>
        <p:txBody>
          <a:bodyPr/>
          <a:lstStyle/>
          <a:p>
            <a:pPr>
              <a:defRPr/>
            </a:pPr>
            <a:r>
              <a:rPr lang="ar-JO" sz="4000" kern="1200" dirty="0">
                <a:solidFill>
                  <a:srgbClr val="FFFFFF"/>
                </a:solidFill>
                <a:ea typeface="ＭＳ Ｐゴシック"/>
              </a:rPr>
              <a:t>الغزو</a:t>
            </a:r>
            <a:endParaRPr lang="en-US" dirty="0">
              <a:solidFill>
                <a:srgbClr val="FFFFFF"/>
              </a:solidFill>
            </a:endParaRPr>
          </a:p>
        </p:txBody>
      </p:sp>
      <p:sp>
        <p:nvSpPr>
          <p:cNvPr id="425986" name="Text Box 3"/>
          <p:cNvSpPr txBox="1">
            <a:spLocks noChangeArrowheads="1"/>
          </p:cNvSpPr>
          <p:nvPr/>
        </p:nvSpPr>
        <p:spPr bwMode="auto">
          <a:xfrm>
            <a:off x="5868144" y="1393612"/>
            <a:ext cx="3275856"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قامت أشور بالغزو في حكم </a:t>
            </a:r>
            <a:r>
              <a:rPr lang="ar-JO" sz="2800" b="1" dirty="0">
                <a:solidFill>
                  <a:srgbClr val="FFFF00"/>
                </a:solidFill>
                <a:latin typeface="Arial" panose="020B0604020202020204" pitchFamily="34" charset="0"/>
                <a:cs typeface="Arial" panose="020B0604020202020204" pitchFamily="34" charset="0"/>
              </a:rPr>
              <a:t>فقع</a:t>
            </a:r>
            <a:r>
              <a:rPr lang="ar-JO" sz="2800" b="1" dirty="0">
                <a:solidFill>
                  <a:schemeClr val="bg1"/>
                </a:solidFill>
                <a:latin typeface="Arial" panose="020B0604020202020204" pitchFamily="34" charset="0"/>
                <a:cs typeface="Arial" panose="020B0604020202020204" pitchFamily="34" charset="0"/>
              </a:rPr>
              <a:t> على إسرائيل    (745-727)</a:t>
            </a:r>
            <a:endParaRPr lang="en-GB" sz="2800" b="1" dirty="0">
              <a:solidFill>
                <a:schemeClr val="bg1"/>
              </a:solidFill>
              <a:latin typeface="Arial" panose="020B0604020202020204" pitchFamily="34" charset="0"/>
              <a:cs typeface="Arial" panose="020B0604020202020204" pitchFamily="34" charset="0"/>
            </a:endParaRPr>
          </a:p>
        </p:txBody>
      </p:sp>
      <p:sp>
        <p:nvSpPr>
          <p:cNvPr id="425987" name="Text Box 4"/>
          <p:cNvSpPr txBox="1">
            <a:spLocks noChangeArrowheads="1"/>
          </p:cNvSpPr>
          <p:nvPr/>
        </p:nvSpPr>
        <p:spPr bwMode="auto">
          <a:xfrm>
            <a:off x="6019800" y="6021288"/>
            <a:ext cx="3124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2 ملوك 15 </a:t>
            </a:r>
            <a:endParaRPr lang="en-GB" sz="2800" b="1" dirty="0">
              <a:solidFill>
                <a:schemeClr val="bg1"/>
              </a:solidFill>
              <a:latin typeface="Arial" panose="020B0604020202020204" pitchFamily="34" charset="0"/>
              <a:cs typeface="Arial" panose="020B0604020202020204" pitchFamily="34" charset="0"/>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0" y="0"/>
            <a:ext cx="5763846" cy="3321538"/>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latin typeface="Arial" panose="020B0604020202020204" pitchFamily="34" charset="0"/>
                <a:cs typeface="Arial" panose="020B0604020202020204" pitchFamily="34" charset="0"/>
              </a:rPr>
              <a:t>Ch. 17</a:t>
            </a:r>
            <a:endParaRPr lang="en-GB" sz="1800"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581149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1828800" y="274638"/>
            <a:ext cx="6858000" cy="1143000"/>
          </a:xfrm>
        </p:spPr>
        <p:txBody>
          <a:bodyPr/>
          <a:lstStyle/>
          <a:p>
            <a:pPr eaLnBrk="1" hangingPunct="1"/>
            <a:r>
              <a:rPr lang="ar-JO" dirty="0"/>
              <a:t>الحملات الآشورية                   ضد إسرائيل ويهوذا</a:t>
            </a:r>
            <a:endParaRPr lang="en-GB" sz="4000" dirty="0">
              <a:solidFill>
                <a:srgbClr val="CC00CC"/>
              </a:solidFill>
            </a:endParaRPr>
          </a:p>
        </p:txBody>
      </p:sp>
      <p:pic>
        <p:nvPicPr>
          <p:cNvPr id="423938" name="Picture 9" descr="j034435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700213" cy="182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3939" name="Picture 11" descr="j020168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288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3"/>
          <p:cNvSpPr txBox="1">
            <a:spLocks noChangeArrowheads="1"/>
          </p:cNvSpPr>
          <p:nvPr/>
        </p:nvSpPr>
        <p:spPr bwMode="auto">
          <a:xfrm>
            <a:off x="34925" y="1916113"/>
            <a:ext cx="9144000" cy="48307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lvl="0" algn="r" rtl="1" eaLnBrk="1" hangingPunct="1">
              <a:defRPr/>
            </a:pPr>
            <a:r>
              <a:rPr lang="ar-SA" sz="3600" b="1" dirty="0">
                <a:solidFill>
                  <a:srgbClr val="FFFFFF"/>
                </a:solidFill>
                <a:effectLst>
                  <a:glow rad="101600">
                    <a:srgbClr val="000000">
                      <a:alpha val="96000"/>
                    </a:srgbClr>
                  </a:glow>
                </a:effectLst>
                <a:latin typeface="Arial" panose="020B0604020202020204" pitchFamily="34" charset="0"/>
                <a:cs typeface="Arial" panose="020B0604020202020204" pitchFamily="34" charset="0"/>
              </a:rPr>
              <a:t>كانت الغزوات الآشورية في القرن الثامن قبل الميلاد أكثر الأحداث السياسية صدمة في تاريخ إسرائيل بأكمله. </a:t>
            </a:r>
          </a:p>
          <a:p>
            <a:pPr lvl="0" algn="r" rtl="1" eaLnBrk="1" hangingPunct="1">
              <a:defRPr/>
            </a:pPr>
            <a:endParaRPr lang="ar-SA" sz="3600" b="1" dirty="0">
              <a:solidFill>
                <a:srgbClr val="FFFFFF"/>
              </a:solidFill>
              <a:effectLst>
                <a:glow rad="101600">
                  <a:srgbClr val="000000">
                    <a:alpha val="96000"/>
                  </a:srgbClr>
                </a:glow>
              </a:effectLst>
              <a:latin typeface="Arial" panose="020B0604020202020204" pitchFamily="34" charset="0"/>
              <a:cs typeface="Arial" panose="020B0604020202020204" pitchFamily="34" charset="0"/>
            </a:endParaRPr>
          </a:p>
          <a:p>
            <a:pPr lvl="0" algn="r" rtl="1" eaLnBrk="1" hangingPunct="1">
              <a:defRPr/>
            </a:pPr>
            <a:r>
              <a:rPr lang="ar-SA" sz="3600" b="1" dirty="0">
                <a:solidFill>
                  <a:srgbClr val="FFFFFF"/>
                </a:solidFill>
                <a:effectLst>
                  <a:glow rad="101600">
                    <a:srgbClr val="000000">
                      <a:alpha val="96000"/>
                    </a:srgbClr>
                  </a:glow>
                </a:effectLst>
                <a:latin typeface="Arial" panose="020B0604020202020204" pitchFamily="34" charset="0"/>
                <a:cs typeface="Arial" panose="020B0604020202020204" pitchFamily="34" charset="0"/>
              </a:rPr>
              <a:t>كان الآشوريون يعلقون الجثث بلا رحمة على الأوتاد، والرؤوس المقطوعة، والأسرى ذوي البشرة البيضاء أحياء.</a:t>
            </a:r>
          </a:p>
        </p:txBody>
      </p:sp>
    </p:spTree>
  </p:cSld>
  <p:clrMapOvr>
    <a:masterClrMapping/>
  </p:clrMapOvr>
  <p:transition>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linds(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blinds(horizontal)">
                                      <p:cBhvr>
                                        <p:cTn id="12"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8642"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43"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44"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6864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0807"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68647"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48" name="Rectangle 10"/>
          <p:cNvSpPr>
            <a:spLocks noChangeArrowheads="1"/>
          </p:cNvSpPr>
          <p:nvPr/>
        </p:nvSpPr>
        <p:spPr bwMode="auto">
          <a:xfrm>
            <a:off x="3143241" y="1387475"/>
            <a:ext cx="3071834"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68649" name="Rectangle 11"/>
          <p:cNvSpPr>
            <a:spLocks noChangeArrowheads="1"/>
          </p:cNvSpPr>
          <p:nvPr/>
        </p:nvSpPr>
        <p:spPr bwMode="auto">
          <a:xfrm>
            <a:off x="3643313" y="3216275"/>
            <a:ext cx="19813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460814" name="Rectangle 14"/>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8651" name="Group 15"/>
          <p:cNvGrpSpPr>
            <a:grpSpLocks/>
          </p:cNvGrpSpPr>
          <p:nvPr/>
        </p:nvGrpSpPr>
        <p:grpSpPr bwMode="auto">
          <a:xfrm>
            <a:off x="901700" y="2603500"/>
            <a:ext cx="2201863" cy="1765300"/>
            <a:chOff x="568" y="1640"/>
            <a:chExt cx="1387" cy="1112"/>
          </a:xfrm>
        </p:grpSpPr>
        <p:grpSp>
          <p:nvGrpSpPr>
            <p:cNvPr id="368741" name="Group 16"/>
            <p:cNvGrpSpPr>
              <a:grpSpLocks/>
            </p:cNvGrpSpPr>
            <p:nvPr/>
          </p:nvGrpSpPr>
          <p:grpSpPr bwMode="auto">
            <a:xfrm>
              <a:off x="568" y="1640"/>
              <a:ext cx="1249" cy="1112"/>
              <a:chOff x="568" y="1640"/>
              <a:chExt cx="1249" cy="1112"/>
            </a:xfrm>
          </p:grpSpPr>
          <p:sp>
            <p:nvSpPr>
              <p:cNvPr id="460817" name="Oval 17"/>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8744" name="Freeform 18"/>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68745" name="Freeform 19"/>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460820" name="Rectangle 20"/>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grpSp>
      <p:sp>
        <p:nvSpPr>
          <p:cNvPr id="368652" name="Rectangle 21"/>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68653" name="Rectangle 22"/>
          <p:cNvSpPr>
            <a:spLocks noChangeArrowheads="1"/>
          </p:cNvSpPr>
          <p:nvPr/>
        </p:nvSpPr>
        <p:spPr bwMode="auto">
          <a:xfrm>
            <a:off x="3143250" y="2746375"/>
            <a:ext cx="3000386"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68654" name="Rectangle 24"/>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55" name="Line 25"/>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56" name="Line 26"/>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57" name="Line 27"/>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58" name="Line 28"/>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59" name="Line 29"/>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0" name="Line 30"/>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1" name="Line 31"/>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2" name="Line 32"/>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3" name="Line 33"/>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4" name="Rectangle 34"/>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65" name="Rectangle 35"/>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66" name="Rectangle 36"/>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67" name="Rectangle 37"/>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0844" name="Rectangle 44"/>
          <p:cNvSpPr>
            <a:spLocks noChangeArrowheads="1"/>
          </p:cNvSpPr>
          <p:nvPr/>
        </p:nvSpPr>
        <p:spPr bwMode="auto">
          <a:xfrm>
            <a:off x="3173413" y="1781175"/>
            <a:ext cx="2721898"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تقسيم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68669" name="Line 45"/>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70" name="Line 48"/>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0849" name="Rectangle 49"/>
          <p:cNvSpPr>
            <a:spLocks noChangeArrowheads="1"/>
          </p:cNvSpPr>
          <p:nvPr/>
        </p:nvSpPr>
        <p:spPr bwMode="auto">
          <a:xfrm>
            <a:off x="3198812" y="3635375"/>
            <a:ext cx="2944823"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ألأنبياء</a:t>
            </a:r>
            <a:endPar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60823" name="Rectangle 23"/>
          <p:cNvSpPr>
            <a:spLocks noChangeArrowheads="1"/>
          </p:cNvSpPr>
          <p:nvPr/>
        </p:nvSpPr>
        <p:spPr bwMode="auto">
          <a:xfrm>
            <a:off x="3427413" y="4575175"/>
            <a:ext cx="178253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200</a:t>
            </a:r>
            <a:r>
              <a:rPr lang="en-US" sz="2800" b="1" dirty="0">
                <a:solidFill>
                  <a:srgbClr val="1A0004"/>
                </a:solidFill>
                <a:latin typeface="Arial" panose="020B0604020202020204" pitchFamily="34" charset="0"/>
                <a:cs typeface="Arial" panose="020B0604020202020204" pitchFamily="34" charset="0"/>
              </a:rPr>
              <a:t>        </a:t>
            </a:r>
          </a:p>
        </p:txBody>
      </p:sp>
      <p:sp>
        <p:nvSpPr>
          <p:cNvPr id="460851" name="Rectangle 51"/>
          <p:cNvSpPr>
            <a:spLocks noChangeArrowheads="1"/>
          </p:cNvSpPr>
          <p:nvPr/>
        </p:nvSpPr>
        <p:spPr bwMode="auto">
          <a:xfrm>
            <a:off x="3090862" y="5040313"/>
            <a:ext cx="1481137"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400" b="1" dirty="0">
                <a:solidFill>
                  <a:srgbClr val="790015"/>
                </a:solidFill>
                <a:latin typeface="Arial" panose="020B0604020202020204" pitchFamily="34" charset="0"/>
                <a:cs typeface="Arial" panose="020B0604020202020204" pitchFamily="34" charset="0"/>
              </a:rPr>
              <a:t>أشور</a:t>
            </a:r>
            <a:endParaRPr lang="en-US" sz="2400" b="1" dirty="0">
              <a:solidFill>
                <a:srgbClr val="1A0004"/>
              </a:solidFill>
              <a:latin typeface="Arial" panose="020B0604020202020204" pitchFamily="34" charset="0"/>
              <a:cs typeface="Arial" panose="020B0604020202020204" pitchFamily="34" charset="0"/>
            </a:endParaRPr>
          </a:p>
        </p:txBody>
      </p:sp>
      <p:sp>
        <p:nvSpPr>
          <p:cNvPr id="460852" name="Oval 52"/>
          <p:cNvSpPr>
            <a:spLocks noChangeArrowheads="1"/>
          </p:cNvSpPr>
          <p:nvPr/>
        </p:nvSpPr>
        <p:spPr bwMode="auto">
          <a:xfrm>
            <a:off x="3086100" y="4546600"/>
            <a:ext cx="1562100" cy="1143000"/>
          </a:xfrm>
          <a:prstGeom prst="ellipse">
            <a:avLst/>
          </a:prstGeom>
          <a:noFill/>
          <a:ln w="76200">
            <a:solidFill>
              <a:srgbClr val="F8131B"/>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8675" name="Rectangle 137"/>
          <p:cNvSpPr>
            <a:spLocks noChangeArrowheads="1"/>
          </p:cNvSpPr>
          <p:nvPr/>
        </p:nvSpPr>
        <p:spPr bwMode="auto">
          <a:xfrm>
            <a:off x="3338513" y="4130675"/>
            <a:ext cx="263693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20-ي</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20-ر</a:t>
            </a:r>
            <a:endParaRPr lang="en-US" sz="2800" b="1" dirty="0">
              <a:solidFill>
                <a:srgbClr val="1A0004"/>
              </a:solidFill>
              <a:latin typeface="Arial" panose="020B0604020202020204" pitchFamily="34" charset="0"/>
              <a:cs typeface="Arial" panose="020B0604020202020204" pitchFamily="34" charset="0"/>
            </a:endParaRPr>
          </a:p>
        </p:txBody>
      </p:sp>
      <p:sp>
        <p:nvSpPr>
          <p:cNvPr id="368676" name="Text Box 13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460944" name="Rectangle 144"/>
          <p:cNvSpPr>
            <a:spLocks noChangeArrowheads="1"/>
          </p:cNvSpPr>
          <p:nvPr/>
        </p:nvSpPr>
        <p:spPr bwMode="auto">
          <a:xfrm>
            <a:off x="8127060"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47</a:t>
            </a:r>
          </a:p>
        </p:txBody>
      </p:sp>
      <p:sp>
        <p:nvSpPr>
          <p:cNvPr id="368678" name="Text Box 14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60947" name="Rectangle 147"/>
          <p:cNvSpPr>
            <a:spLocks noChangeArrowheads="1"/>
          </p:cNvSpPr>
          <p:nvPr/>
        </p:nvSpPr>
        <p:spPr bwMode="auto">
          <a:xfrm>
            <a:off x="6257925" y="4314825"/>
            <a:ext cx="1611313"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إر 31: 31-33</a:t>
            </a:r>
            <a:endParaRPr lang="en-US" sz="2800" b="1" dirty="0">
              <a:solidFill>
                <a:srgbClr val="FFFFFF"/>
              </a:solidFill>
              <a:latin typeface="Arial" panose="020B0604020202020204" pitchFamily="34" charset="0"/>
              <a:cs typeface="Arial" panose="020B0604020202020204" pitchFamily="34" charset="0"/>
            </a:endParaRPr>
          </a:p>
        </p:txBody>
      </p:sp>
      <p:sp>
        <p:nvSpPr>
          <p:cNvPr id="460948" name="Rectangle 148"/>
          <p:cNvSpPr>
            <a:spLocks noChangeArrowheads="1"/>
          </p:cNvSpPr>
          <p:nvPr/>
        </p:nvSpPr>
        <p:spPr bwMode="auto">
          <a:xfrm>
            <a:off x="6202363" y="2247900"/>
            <a:ext cx="2577628" cy="52065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1 أخ 17 : 3 - 15</a:t>
            </a:r>
            <a:endParaRPr lang="en-US" sz="2800" b="1" dirty="0">
              <a:solidFill>
                <a:srgbClr val="FFFFFF"/>
              </a:solidFill>
              <a:latin typeface="Arial" panose="020B0604020202020204" pitchFamily="34" charset="0"/>
              <a:cs typeface="Arial" panose="020B0604020202020204" pitchFamily="34" charset="0"/>
            </a:endParaRPr>
          </a:p>
        </p:txBody>
      </p:sp>
      <p:sp>
        <p:nvSpPr>
          <p:cNvPr id="460960" name="Text Box 160"/>
          <p:cNvSpPr txBox="1">
            <a:spLocks noChangeArrowheads="1"/>
          </p:cNvSpPr>
          <p:nvPr/>
        </p:nvSpPr>
        <p:spPr bwMode="auto">
          <a:xfrm>
            <a:off x="6397625" y="1376363"/>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endParaRPr lang="en-US" sz="4000" b="1" dirty="0">
              <a:solidFill>
                <a:srgbClr val="FFFFFF"/>
              </a:solidFill>
              <a:latin typeface="Arial" panose="020B0604020202020204" pitchFamily="34" charset="0"/>
              <a:cs typeface="Arial" panose="020B0604020202020204" pitchFamily="34" charset="0"/>
            </a:endParaRPr>
          </a:p>
        </p:txBody>
      </p:sp>
      <p:sp>
        <p:nvSpPr>
          <p:cNvPr id="460972" name="Text Box 172"/>
          <p:cNvSpPr txBox="1">
            <a:spLocks noChangeArrowheads="1"/>
          </p:cNvSpPr>
          <p:nvPr/>
        </p:nvSpPr>
        <p:spPr bwMode="auto">
          <a:xfrm>
            <a:off x="6405563" y="3438525"/>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endParaRPr lang="en-US" sz="4000" b="1" dirty="0">
              <a:solidFill>
                <a:srgbClr val="FFFFFF"/>
              </a:solidFill>
              <a:latin typeface="Arial" panose="020B0604020202020204" pitchFamily="34" charset="0"/>
              <a:cs typeface="Arial" panose="020B0604020202020204" pitchFamily="34" charset="0"/>
            </a:endParaRPr>
          </a:p>
        </p:txBody>
      </p:sp>
      <p:grpSp>
        <p:nvGrpSpPr>
          <p:cNvPr id="368683" name="Group 174"/>
          <p:cNvGrpSpPr>
            <a:grpSpLocks/>
          </p:cNvGrpSpPr>
          <p:nvPr/>
        </p:nvGrpSpPr>
        <p:grpSpPr bwMode="auto">
          <a:xfrm>
            <a:off x="8018463" y="3436938"/>
            <a:ext cx="981075" cy="1843087"/>
            <a:chOff x="5051" y="2165"/>
            <a:chExt cx="618" cy="1161"/>
          </a:xfrm>
        </p:grpSpPr>
        <p:grpSp>
          <p:nvGrpSpPr>
            <p:cNvPr id="368722" name="Group 175"/>
            <p:cNvGrpSpPr>
              <a:grpSpLocks/>
            </p:cNvGrpSpPr>
            <p:nvPr/>
          </p:nvGrpSpPr>
          <p:grpSpPr bwMode="auto">
            <a:xfrm>
              <a:off x="5051" y="2165"/>
              <a:ext cx="618" cy="1161"/>
              <a:chOff x="5051" y="2165"/>
              <a:chExt cx="618" cy="1161"/>
            </a:xfrm>
          </p:grpSpPr>
          <p:sp>
            <p:nvSpPr>
              <p:cNvPr id="368724" name="Freeform 17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68725" name="AutoShape 17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726" name="Rectangle 17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727" name="Line 17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28" name="Rectangle 18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729" name="Rectangle 18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730" name="Line 18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1" name="Line 18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2" name="Line 18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3" name="Line 18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4" name="Line 18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5" name="Line 18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6" name="Line 18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7" name="Line 18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8" name="Line 19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9" name="Line 19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40" name="Rectangle 19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68723" name="Rectangle 193"/>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0994" name="Rectangle 194"/>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8685" name="Rectangle 195"/>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0996" name="Rectangle 196"/>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68687" name="Rectangle 197"/>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68688" name="Rectangle 198"/>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68689" name="Rectangle 199"/>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68690" name="Group 200"/>
          <p:cNvGrpSpPr>
            <a:grpSpLocks/>
          </p:cNvGrpSpPr>
          <p:nvPr/>
        </p:nvGrpSpPr>
        <p:grpSpPr bwMode="auto">
          <a:xfrm>
            <a:off x="8061325" y="4151318"/>
            <a:ext cx="931863" cy="379413"/>
            <a:chOff x="5078" y="2615"/>
            <a:chExt cx="587" cy="239"/>
          </a:xfrm>
        </p:grpSpPr>
        <p:sp>
          <p:nvSpPr>
            <p:cNvPr id="368719" name="Rectangle 20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68720" name="Rectangle 20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8721" name="Rectangle 203"/>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grpSp>
        <p:nvGrpSpPr>
          <p:cNvPr id="368691" name="Group 107"/>
          <p:cNvGrpSpPr>
            <a:grpSpLocks/>
          </p:cNvGrpSpPr>
          <p:nvPr/>
        </p:nvGrpSpPr>
        <p:grpSpPr bwMode="auto">
          <a:xfrm>
            <a:off x="519113" y="117475"/>
            <a:ext cx="854075" cy="1720850"/>
            <a:chOff x="519113" y="312738"/>
            <a:chExt cx="854075" cy="1910769"/>
          </a:xfrm>
        </p:grpSpPr>
        <p:sp>
          <p:nvSpPr>
            <p:cNvPr id="109" name="Rectangle 108"/>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11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grpSp>
        <p:nvGrpSpPr>
          <p:cNvPr id="368692" name="Group 113"/>
          <p:cNvGrpSpPr>
            <a:grpSpLocks/>
          </p:cNvGrpSpPr>
          <p:nvPr/>
        </p:nvGrpSpPr>
        <p:grpSpPr bwMode="auto">
          <a:xfrm>
            <a:off x="6083300" y="1136650"/>
            <a:ext cx="1289050" cy="1435100"/>
            <a:chOff x="1084" y="711"/>
            <a:chExt cx="2950" cy="2769"/>
          </a:xfrm>
        </p:grpSpPr>
        <p:grpSp>
          <p:nvGrpSpPr>
            <p:cNvPr id="368707" name="Group 114"/>
            <p:cNvGrpSpPr>
              <a:grpSpLocks/>
            </p:cNvGrpSpPr>
            <p:nvPr/>
          </p:nvGrpSpPr>
          <p:grpSpPr bwMode="auto">
            <a:xfrm>
              <a:off x="1084" y="711"/>
              <a:ext cx="2950" cy="2769"/>
              <a:chOff x="2707" y="548"/>
              <a:chExt cx="2950" cy="2769"/>
            </a:xfrm>
          </p:grpSpPr>
          <p:grpSp>
            <p:nvGrpSpPr>
              <p:cNvPr id="368713" name="Group 115"/>
              <p:cNvGrpSpPr>
                <a:grpSpLocks/>
              </p:cNvGrpSpPr>
              <p:nvPr/>
            </p:nvGrpSpPr>
            <p:grpSpPr bwMode="auto">
              <a:xfrm>
                <a:off x="3180" y="1046"/>
                <a:ext cx="2105" cy="1421"/>
                <a:chOff x="578" y="2316"/>
                <a:chExt cx="2105" cy="1421"/>
              </a:xfrm>
            </p:grpSpPr>
            <p:sp>
              <p:nvSpPr>
                <p:cNvPr id="36871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1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pic>
            <p:nvPicPr>
              <p:cNvPr id="36871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8708"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9"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10"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11"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12"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368693" name="Group 113"/>
          <p:cNvGrpSpPr>
            <a:grpSpLocks/>
          </p:cNvGrpSpPr>
          <p:nvPr/>
        </p:nvGrpSpPr>
        <p:grpSpPr bwMode="auto">
          <a:xfrm>
            <a:off x="6083300" y="3154363"/>
            <a:ext cx="1289050" cy="1435100"/>
            <a:chOff x="1084" y="711"/>
            <a:chExt cx="2950" cy="2769"/>
          </a:xfrm>
        </p:grpSpPr>
        <p:grpSp>
          <p:nvGrpSpPr>
            <p:cNvPr id="368697" name="Group 114"/>
            <p:cNvGrpSpPr>
              <a:grpSpLocks/>
            </p:cNvGrpSpPr>
            <p:nvPr/>
          </p:nvGrpSpPr>
          <p:grpSpPr bwMode="auto">
            <a:xfrm>
              <a:off x="1084" y="711"/>
              <a:ext cx="2950" cy="2769"/>
              <a:chOff x="2707" y="548"/>
              <a:chExt cx="2950" cy="2769"/>
            </a:xfrm>
          </p:grpSpPr>
          <p:grpSp>
            <p:nvGrpSpPr>
              <p:cNvPr id="368703" name="Group 115"/>
              <p:cNvGrpSpPr>
                <a:grpSpLocks/>
              </p:cNvGrpSpPr>
              <p:nvPr/>
            </p:nvGrpSpPr>
            <p:grpSpPr bwMode="auto">
              <a:xfrm>
                <a:off x="3180" y="1046"/>
                <a:ext cx="2105" cy="1421"/>
                <a:chOff x="578" y="2316"/>
                <a:chExt cx="2105" cy="1421"/>
              </a:xfrm>
            </p:grpSpPr>
            <p:sp>
              <p:nvSpPr>
                <p:cNvPr id="36870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pic>
            <p:nvPicPr>
              <p:cNvPr id="36870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8698"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99"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0"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1"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2"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128" name="Text Box 95"/>
          <p:cNvSpPr txBox="1">
            <a:spLocks noChangeArrowheads="1"/>
          </p:cNvSpPr>
          <p:nvPr/>
        </p:nvSpPr>
        <p:spPr bwMode="auto">
          <a:xfrm>
            <a:off x="6248400" y="1376363"/>
            <a:ext cx="2895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b="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129" name="Text Box 95"/>
          <p:cNvSpPr txBox="1">
            <a:spLocks noChangeArrowheads="1"/>
          </p:cNvSpPr>
          <p:nvPr/>
        </p:nvSpPr>
        <p:spPr bwMode="auto">
          <a:xfrm>
            <a:off x="6072198" y="3406775"/>
            <a:ext cx="2143140" cy="707886"/>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charset="0"/>
                <a:cs typeface="Arial" panose="020B0604020202020204" pitchFamily="34" charset="0"/>
              </a:rPr>
              <a:t>العهد الجديد</a:t>
            </a:r>
            <a:endParaRPr lang="en-US" sz="40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2054225" y="-25400"/>
            <a:ext cx="2227263"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17 : 6</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19642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100"/>
                                  </p:stCondLst>
                                  <p:childTnLst>
                                    <p:set>
                                      <p:cBhvr>
                                        <p:cTn id="6" dur="1" fill="hold">
                                          <p:stCondLst>
                                            <p:cond delay="0"/>
                                          </p:stCondLst>
                                        </p:cTn>
                                        <p:tgtEl>
                                          <p:spTgt spid="460823"/>
                                        </p:tgtEl>
                                        <p:attrNameLst>
                                          <p:attrName>style.visibility</p:attrName>
                                        </p:attrNameLst>
                                      </p:cBhvr>
                                      <p:to>
                                        <p:strVal val="visible"/>
                                      </p:to>
                                    </p:set>
                                    <p:anim calcmode="lin" valueType="num">
                                      <p:cBhvr>
                                        <p:cTn id="7" dur="500" fill="hold"/>
                                        <p:tgtEl>
                                          <p:spTgt spid="460823"/>
                                        </p:tgtEl>
                                        <p:attrNameLst>
                                          <p:attrName>ppt_x</p:attrName>
                                        </p:attrNameLst>
                                      </p:cBhvr>
                                      <p:tavLst>
                                        <p:tav tm="0">
                                          <p:val>
                                            <p:strVal val="#ppt_x-#ppt_w/2"/>
                                          </p:val>
                                        </p:tav>
                                        <p:tav tm="100000">
                                          <p:val>
                                            <p:strVal val="#ppt_x"/>
                                          </p:val>
                                        </p:tav>
                                      </p:tavLst>
                                    </p:anim>
                                    <p:anim calcmode="lin" valueType="num">
                                      <p:cBhvr>
                                        <p:cTn id="8" dur="500" fill="hold"/>
                                        <p:tgtEl>
                                          <p:spTgt spid="460823"/>
                                        </p:tgtEl>
                                        <p:attrNameLst>
                                          <p:attrName>ppt_y</p:attrName>
                                        </p:attrNameLst>
                                      </p:cBhvr>
                                      <p:tavLst>
                                        <p:tav tm="0">
                                          <p:val>
                                            <p:strVal val="#ppt_y"/>
                                          </p:val>
                                        </p:tav>
                                        <p:tav tm="100000">
                                          <p:val>
                                            <p:strVal val="#ppt_y"/>
                                          </p:val>
                                        </p:tav>
                                      </p:tavLst>
                                    </p:anim>
                                    <p:anim calcmode="lin" valueType="num">
                                      <p:cBhvr>
                                        <p:cTn id="9" dur="500" fill="hold"/>
                                        <p:tgtEl>
                                          <p:spTgt spid="460823"/>
                                        </p:tgtEl>
                                        <p:attrNameLst>
                                          <p:attrName>ppt_w</p:attrName>
                                        </p:attrNameLst>
                                      </p:cBhvr>
                                      <p:tavLst>
                                        <p:tav tm="0">
                                          <p:val>
                                            <p:fltVal val="0"/>
                                          </p:val>
                                        </p:tav>
                                        <p:tav tm="100000">
                                          <p:val>
                                            <p:strVal val="#ppt_w"/>
                                          </p:val>
                                        </p:tav>
                                      </p:tavLst>
                                    </p:anim>
                                    <p:anim calcmode="lin" valueType="num">
                                      <p:cBhvr>
                                        <p:cTn id="10" dur="500" fill="hold"/>
                                        <p:tgtEl>
                                          <p:spTgt spid="460823"/>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8" fill="hold" grpId="0" nodeType="afterEffect">
                                  <p:stCondLst>
                                    <p:cond delay="100"/>
                                  </p:stCondLst>
                                  <p:childTnLst>
                                    <p:set>
                                      <p:cBhvr>
                                        <p:cTn id="13" dur="1" fill="hold">
                                          <p:stCondLst>
                                            <p:cond delay="0"/>
                                          </p:stCondLst>
                                        </p:cTn>
                                        <p:tgtEl>
                                          <p:spTgt spid="460851"/>
                                        </p:tgtEl>
                                        <p:attrNameLst>
                                          <p:attrName>style.visibility</p:attrName>
                                        </p:attrNameLst>
                                      </p:cBhvr>
                                      <p:to>
                                        <p:strVal val="visible"/>
                                      </p:to>
                                    </p:set>
                                    <p:anim calcmode="lin" valueType="num">
                                      <p:cBhvr>
                                        <p:cTn id="14" dur="500" fill="hold"/>
                                        <p:tgtEl>
                                          <p:spTgt spid="460851"/>
                                        </p:tgtEl>
                                        <p:attrNameLst>
                                          <p:attrName>ppt_x</p:attrName>
                                        </p:attrNameLst>
                                      </p:cBhvr>
                                      <p:tavLst>
                                        <p:tav tm="0">
                                          <p:val>
                                            <p:strVal val="#ppt_x-#ppt_w/2"/>
                                          </p:val>
                                        </p:tav>
                                        <p:tav tm="100000">
                                          <p:val>
                                            <p:strVal val="#ppt_x"/>
                                          </p:val>
                                        </p:tav>
                                      </p:tavLst>
                                    </p:anim>
                                    <p:anim calcmode="lin" valueType="num">
                                      <p:cBhvr>
                                        <p:cTn id="15" dur="500" fill="hold"/>
                                        <p:tgtEl>
                                          <p:spTgt spid="460851"/>
                                        </p:tgtEl>
                                        <p:attrNameLst>
                                          <p:attrName>ppt_y</p:attrName>
                                        </p:attrNameLst>
                                      </p:cBhvr>
                                      <p:tavLst>
                                        <p:tav tm="0">
                                          <p:val>
                                            <p:strVal val="#ppt_y"/>
                                          </p:val>
                                        </p:tav>
                                        <p:tav tm="100000">
                                          <p:val>
                                            <p:strVal val="#ppt_y"/>
                                          </p:val>
                                        </p:tav>
                                      </p:tavLst>
                                    </p:anim>
                                    <p:anim calcmode="lin" valueType="num">
                                      <p:cBhvr>
                                        <p:cTn id="16" dur="500" fill="hold"/>
                                        <p:tgtEl>
                                          <p:spTgt spid="460851"/>
                                        </p:tgtEl>
                                        <p:attrNameLst>
                                          <p:attrName>ppt_w</p:attrName>
                                        </p:attrNameLst>
                                      </p:cBhvr>
                                      <p:tavLst>
                                        <p:tav tm="0">
                                          <p:val>
                                            <p:fltVal val="0"/>
                                          </p:val>
                                        </p:tav>
                                        <p:tav tm="100000">
                                          <p:val>
                                            <p:strVal val="#ppt_w"/>
                                          </p:val>
                                        </p:tav>
                                      </p:tavLst>
                                    </p:anim>
                                    <p:anim calcmode="lin" valueType="num">
                                      <p:cBhvr>
                                        <p:cTn id="17" dur="500" fill="hold"/>
                                        <p:tgtEl>
                                          <p:spTgt spid="460851"/>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23" presetClass="entr" presetSubtype="528" fill="hold" grpId="0" nodeType="afterEffect">
                                  <p:stCondLst>
                                    <p:cond delay="100"/>
                                  </p:stCondLst>
                                  <p:childTnLst>
                                    <p:set>
                                      <p:cBhvr>
                                        <p:cTn id="20" dur="1" fill="hold">
                                          <p:stCondLst>
                                            <p:cond delay="0"/>
                                          </p:stCondLst>
                                        </p:cTn>
                                        <p:tgtEl>
                                          <p:spTgt spid="460852"/>
                                        </p:tgtEl>
                                        <p:attrNameLst>
                                          <p:attrName>style.visibility</p:attrName>
                                        </p:attrNameLst>
                                      </p:cBhvr>
                                      <p:to>
                                        <p:strVal val="visible"/>
                                      </p:to>
                                    </p:set>
                                    <p:anim calcmode="lin" valueType="num">
                                      <p:cBhvr>
                                        <p:cTn id="21" dur="500" fill="hold"/>
                                        <p:tgtEl>
                                          <p:spTgt spid="460852"/>
                                        </p:tgtEl>
                                        <p:attrNameLst>
                                          <p:attrName>ppt_w</p:attrName>
                                        </p:attrNameLst>
                                      </p:cBhvr>
                                      <p:tavLst>
                                        <p:tav tm="0">
                                          <p:val>
                                            <p:fltVal val="0"/>
                                          </p:val>
                                        </p:tav>
                                        <p:tav tm="100000">
                                          <p:val>
                                            <p:strVal val="#ppt_w"/>
                                          </p:val>
                                        </p:tav>
                                      </p:tavLst>
                                    </p:anim>
                                    <p:anim calcmode="lin" valueType="num">
                                      <p:cBhvr>
                                        <p:cTn id="22" dur="500" fill="hold"/>
                                        <p:tgtEl>
                                          <p:spTgt spid="460852"/>
                                        </p:tgtEl>
                                        <p:attrNameLst>
                                          <p:attrName>ppt_h</p:attrName>
                                        </p:attrNameLst>
                                      </p:cBhvr>
                                      <p:tavLst>
                                        <p:tav tm="0">
                                          <p:val>
                                            <p:fltVal val="0"/>
                                          </p:val>
                                        </p:tav>
                                        <p:tav tm="100000">
                                          <p:val>
                                            <p:strVal val="#ppt_h"/>
                                          </p:val>
                                        </p:tav>
                                      </p:tavLst>
                                    </p:anim>
                                    <p:anim calcmode="lin" valueType="num">
                                      <p:cBhvr>
                                        <p:cTn id="23" dur="500" fill="hold"/>
                                        <p:tgtEl>
                                          <p:spTgt spid="460852"/>
                                        </p:tgtEl>
                                        <p:attrNameLst>
                                          <p:attrName>ppt_x</p:attrName>
                                        </p:attrNameLst>
                                      </p:cBhvr>
                                      <p:tavLst>
                                        <p:tav tm="0">
                                          <p:val>
                                            <p:fltVal val="0.5"/>
                                          </p:val>
                                        </p:tav>
                                        <p:tav tm="100000">
                                          <p:val>
                                            <p:strVal val="#ppt_x"/>
                                          </p:val>
                                        </p:tav>
                                      </p:tavLst>
                                    </p:anim>
                                    <p:anim calcmode="lin" valueType="num">
                                      <p:cBhvr>
                                        <p:cTn id="24" dur="500" fill="hold"/>
                                        <p:tgtEl>
                                          <p:spTgt spid="46085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23" grpId="0" autoUpdateAnimBg="0"/>
      <p:bldP spid="460851" grpId="0" autoUpdateAnimBg="0"/>
      <p:bldP spid="46085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18754352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4221055462"/>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cs typeface="Arial" panose="020B0604020202020204" pitchFamily="34" charset="0"/>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للسفر</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556792"/>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يحذر الله من الوثنية من خلال أن يرينا النتائج </a:t>
            </a:r>
            <a:r>
              <a:rPr lang="ar-JO" b="1"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المرعبة</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لذلك .</a:t>
            </a:r>
            <a:endPar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rot="20768788">
            <a:off x="6097580" y="5071764"/>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100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defRPr/>
            </a:pPr>
            <a:r>
              <a:rPr lang="ar-JO" sz="2400" dirty="0">
                <a:solidFill>
                  <a:srgbClr val="FFFFFF"/>
                </a:solidFill>
                <a:latin typeface="Arial" panose="020B0604020202020204" pitchFamily="34" charset="0"/>
                <a:cs typeface="Arial" panose="020B0604020202020204" pitchFamily="34" charset="0"/>
              </a:rPr>
              <a:t>232 و 342</a:t>
            </a:r>
            <a:endParaRPr lang="en-US" sz="2400" dirty="0">
              <a:solidFill>
                <a:srgbClr val="FFFFFF"/>
              </a:solidFill>
              <a:latin typeface="Arial" panose="020B0604020202020204" pitchFamily="34"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819472"/>
            <a:ext cx="8229600" cy="685800"/>
          </a:xfrm>
          <a:solidFill>
            <a:srgbClr val="000090"/>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51699B96-0F3E-3C4F-BE65-013EBEAD1AF3}"/>
              </a:ext>
            </a:extLst>
          </p:cNvPr>
          <p:cNvSpPr txBox="1">
            <a:spLocks noChangeArrowheads="1"/>
          </p:cNvSpPr>
          <p:nvPr/>
        </p:nvSpPr>
        <p:spPr bwMode="auto">
          <a:xfrm>
            <a:off x="-36512" y="0"/>
            <a:ext cx="7164288" cy="836712"/>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4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8897087"/>
      </p:ext>
    </p:extLst>
  </p:cSld>
  <p:clrMapOvr>
    <a:masterClrMapping/>
  </p:clrMapOvr>
  <p:transition spd="med">
    <p:zoom dir="in"/>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Grp="1" noChangeArrowheads="1"/>
          </p:cNvSpPr>
          <p:nvPr>
            <p:ph type="title"/>
          </p:nvPr>
        </p:nvSpPr>
        <p:spPr>
          <a:xfrm>
            <a:off x="1981200" y="274638"/>
            <a:ext cx="6705600" cy="1143000"/>
          </a:xfrm>
        </p:spPr>
        <p:txBody>
          <a:bodyPr/>
          <a:lstStyle/>
          <a:p>
            <a:pPr eaLnBrk="1" hangingPunct="1"/>
            <a:r>
              <a:rPr lang="ar-JO" sz="4000" dirty="0">
                <a:solidFill>
                  <a:schemeClr val="tx1"/>
                </a:solidFill>
              </a:rPr>
              <a:t>الحملات الآشورية                      ضد إسرائيل ويهوذا</a:t>
            </a:r>
            <a:endParaRPr lang="en-GB" sz="4000" dirty="0">
              <a:solidFill>
                <a:schemeClr val="tx1"/>
              </a:solidFill>
            </a:endParaRPr>
          </a:p>
        </p:txBody>
      </p:sp>
      <p:pic>
        <p:nvPicPr>
          <p:cNvPr id="424962" name="Picture 8" descr="j034435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700213"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3" name="Picture 9" descr="Atta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77000" y="4114800"/>
            <a:ext cx="26670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4" name="Picture 10" descr="Batt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77000" y="1524000"/>
            <a:ext cx="2667000"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250825" y="1716088"/>
            <a:ext cx="6172200" cy="4953000"/>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600" b="1" dirty="0">
                <a:solidFill>
                  <a:schemeClr val="bg1"/>
                </a:solidFill>
                <a:latin typeface="Arial" panose="020B0604020202020204" pitchFamily="34" charset="0"/>
                <a:cs typeface="Arial" panose="020B0604020202020204" pitchFamily="34" charset="0"/>
              </a:rPr>
              <a:t>كان الحصار العسكري الدموي على كل من إسرائيل ويهوذا عميقًا, وصرخ الأنبياء بسبب  رعبهم، بينما تعهدوا في نفس الوقت مع الناس برؤية يد الله في التاريخ للتعرف على الأسباب الروحية في العقوبة الحالية.</a:t>
            </a:r>
            <a:endParaRPr lang="en-GB" sz="36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5214182"/>
      </p:ext>
    </p:extLst>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fade">
                                      <p:cBhvr>
                                        <p:cTn id="7" dur="1000"/>
                                        <p:tgtEl>
                                          <p:spTgt spid="7">
                                            <p:bg/>
                                          </p:spTgt>
                                        </p:tgtEl>
                                      </p:cBhvr>
                                    </p:animEffect>
                                    <p:anim calcmode="lin" valueType="num">
                                      <p:cBhvr>
                                        <p:cTn id="8" dur="1000" fill="hold"/>
                                        <p:tgtEl>
                                          <p:spTgt spid="7">
                                            <p:bg/>
                                          </p:spTgt>
                                        </p:tgtEl>
                                        <p:attrNameLst>
                                          <p:attrName>ppt_x</p:attrName>
                                        </p:attrNameLst>
                                      </p:cBhvr>
                                      <p:tavLst>
                                        <p:tav tm="0">
                                          <p:val>
                                            <p:strVal val="#ppt_x"/>
                                          </p:val>
                                        </p:tav>
                                        <p:tav tm="100000">
                                          <p:val>
                                            <p:strVal val="#ppt_x"/>
                                          </p:val>
                                        </p:tav>
                                      </p:tavLst>
                                    </p:anim>
                                    <p:anim calcmode="lin" valueType="num">
                                      <p:cBhvr>
                                        <p:cTn id="9" dur="1000" fill="hold"/>
                                        <p:tgtEl>
                                          <p:spTgt spid="7">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1000"/>
                                        <p:tgtEl>
                                          <p:spTgt spid="7">
                                            <p:txEl>
                                              <p:pRg st="0" end="0"/>
                                            </p:txEl>
                                          </p:spTgt>
                                        </p:tgtEl>
                                      </p:cBhvr>
                                    </p:animEffect>
                                    <p:anim calcmode="lin" valueType="num">
                                      <p:cBhvr>
                                        <p:cTn id="15"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5986" name="Text Box 3"/>
          <p:cNvSpPr txBox="1">
            <a:spLocks noChangeArrowheads="1"/>
          </p:cNvSpPr>
          <p:nvPr/>
        </p:nvSpPr>
        <p:spPr bwMode="auto">
          <a:xfrm>
            <a:off x="6019800" y="1052736"/>
            <a:ext cx="2911475"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غزت آشور في عهد حكم </a:t>
            </a:r>
            <a:r>
              <a:rPr lang="ar-JO" sz="2800" b="1" dirty="0">
                <a:solidFill>
                  <a:srgbClr val="FFFF00"/>
                </a:solidFill>
                <a:latin typeface="Arial" panose="020B0604020202020204" pitchFamily="34" charset="0"/>
                <a:cs typeface="Arial" panose="020B0604020202020204" pitchFamily="34" charset="0"/>
              </a:rPr>
              <a:t>فقع</a:t>
            </a:r>
            <a:r>
              <a:rPr lang="ar-JO" sz="2800" b="1" dirty="0">
                <a:solidFill>
                  <a:schemeClr val="bg1"/>
                </a:solidFill>
                <a:latin typeface="Arial" panose="020B0604020202020204" pitchFamily="34" charset="0"/>
                <a:cs typeface="Arial" panose="020B0604020202020204" pitchFamily="34" charset="0"/>
              </a:rPr>
              <a:t> على إسرائيل (745-727)</a:t>
            </a:r>
            <a:endParaRPr lang="en-GB" sz="2800" b="1" dirty="0">
              <a:solidFill>
                <a:schemeClr val="bg1"/>
              </a:solidFill>
              <a:latin typeface="Arial" panose="020B0604020202020204" pitchFamily="34" charset="0"/>
              <a:cs typeface="Arial" panose="020B0604020202020204" pitchFamily="34" charset="0"/>
            </a:endParaRPr>
          </a:p>
        </p:txBody>
      </p:sp>
      <p:sp>
        <p:nvSpPr>
          <p:cNvPr id="425987" name="Text Box 4"/>
          <p:cNvSpPr txBox="1">
            <a:spLocks noChangeArrowheads="1"/>
          </p:cNvSpPr>
          <p:nvPr/>
        </p:nvSpPr>
        <p:spPr bwMode="auto">
          <a:xfrm>
            <a:off x="6019800" y="3099196"/>
            <a:ext cx="3124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ناشد </a:t>
            </a:r>
            <a:r>
              <a:rPr lang="ar-JO" sz="2800" b="1" dirty="0">
                <a:solidFill>
                  <a:srgbClr val="FFFF00"/>
                </a:solidFill>
                <a:latin typeface="Arial" panose="020B0604020202020204" pitchFamily="34" charset="0"/>
                <a:cs typeface="Arial" panose="020B0604020202020204" pitchFamily="34" charset="0"/>
              </a:rPr>
              <a:t>هوشع</a:t>
            </a:r>
            <a:r>
              <a:rPr lang="ar-JO" sz="2800" b="1" dirty="0">
                <a:solidFill>
                  <a:schemeClr val="bg1"/>
                </a:solidFill>
                <a:latin typeface="Arial" panose="020B0604020202020204" pitchFamily="34" charset="0"/>
                <a:cs typeface="Arial" panose="020B0604020202020204" pitchFamily="34" charset="0"/>
              </a:rPr>
              <a:t> مصر لإنقاذه بدلاً من تقديم الولاء لشلمنأصر مما أدى إلى سقوط السامرة</a:t>
            </a:r>
            <a:endParaRPr lang="en-GB" sz="2800" b="1" dirty="0">
              <a:solidFill>
                <a:schemeClr val="bg1"/>
              </a:solidFill>
              <a:latin typeface="Arial" panose="020B0604020202020204" pitchFamily="34" charset="0"/>
              <a:cs typeface="Arial" panose="020B0604020202020204" pitchFamily="34" charset="0"/>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1" y="0"/>
            <a:ext cx="5827559" cy="6957392"/>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solidFill>
                  <a:srgbClr val="000000"/>
                </a:solidFill>
                <a:latin typeface="Arial" panose="020B0604020202020204" pitchFamily="34" charset="0"/>
                <a:cs typeface="Arial" panose="020B0604020202020204" pitchFamily="34" charset="0"/>
              </a:rPr>
              <a:t>Ch. 17</a:t>
            </a:r>
            <a:endParaRPr lang="en-GB" sz="1800" b="1" dirty="0">
              <a:solidFill>
                <a:srgbClr val="000000"/>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868144" y="0"/>
            <a:ext cx="3275856" cy="1143000"/>
          </a:xfrm>
          <a:solidFill>
            <a:srgbClr val="000000"/>
          </a:solidFill>
        </p:spPr>
        <p:txBody>
          <a:bodyPr/>
          <a:lstStyle/>
          <a:p>
            <a:pPr>
              <a:defRPr/>
            </a:pPr>
            <a:r>
              <a:rPr lang="ar-JO" sz="4000" kern="1200" dirty="0">
                <a:solidFill>
                  <a:srgbClr val="FFFFFF"/>
                </a:solidFill>
                <a:ea typeface="ＭＳ Ｐゴシック"/>
              </a:rPr>
              <a:t>الغزوات</a:t>
            </a:r>
            <a:endParaRPr lang="en-US" dirty="0">
              <a:solidFill>
                <a:srgbClr val="FFFFFF"/>
              </a:solidFill>
            </a:endParaRPr>
          </a:p>
        </p:txBody>
      </p:sp>
    </p:spTree>
    <p:extLst>
      <p:ext uri="{BB962C8B-B14F-4D97-AF65-F5344CB8AC3E}">
        <p14:creationId xmlns:p14="http://schemas.microsoft.com/office/powerpoint/2010/main" val="2392453621"/>
      </p:ext>
    </p:extLst>
  </p:cSld>
  <p:clrMapOvr>
    <a:masterClrMapping/>
  </p:clrMapOvr>
  <p:transition spd="slow"/>
</p:sld>
</file>

<file path=ppt/slides/slide18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427010" name="Picture 7"/>
          <p:cNvPicPr>
            <a:picLocks noGrp="1" noChangeAspect="1" noChangeArrowheads="1"/>
          </p:cNvPicPr>
          <p:nvPr>
            <p:ph sz="half" idx="1"/>
          </p:nvPr>
        </p:nvPicPr>
        <p:blipFill>
          <a:blip r:embed="rId2">
            <a:extLst>
              <a:ext uri="{28A0092B-C50C-407E-A947-70E740481C1C}">
                <a14:useLocalDpi xmlns:a14="http://schemas.microsoft.com/office/drawing/2010/main"/>
              </a:ext>
            </a:extLst>
          </a:blip>
          <a:srcRect/>
          <a:stretch>
            <a:fillRect/>
          </a:stretch>
        </p:blipFill>
        <p:spPr>
          <a:xfrm>
            <a:off x="0" y="0"/>
            <a:ext cx="4114800" cy="6858000"/>
          </a:xfrm>
        </p:spPr>
      </p:pic>
      <p:pic>
        <p:nvPicPr>
          <p:cNvPr id="427011" name="Picture 8"/>
          <p:cNvPicPr>
            <a:picLocks noGrp="1" noChangeAspect="1" noChangeArrowheads="1"/>
          </p:cNvPicPr>
          <p:nvPr>
            <p:ph sz="quarter" idx="2"/>
          </p:nvPr>
        </p:nvPicPr>
        <p:blipFill>
          <a:blip r:embed="rId3" cstate="screen">
            <a:extLst>
              <a:ext uri="{28A0092B-C50C-407E-A947-70E740481C1C}">
                <a14:useLocalDpi xmlns:a14="http://schemas.microsoft.com/office/drawing/2010/main"/>
              </a:ext>
            </a:extLst>
          </a:blip>
          <a:srcRect/>
          <a:stretch>
            <a:fillRect/>
          </a:stretch>
        </p:blipFill>
        <p:spPr>
          <a:xfrm>
            <a:off x="4114800" y="4537075"/>
            <a:ext cx="5029200" cy="2320925"/>
          </a:xfrm>
          <a:noFill/>
        </p:spPr>
      </p:pic>
      <p:graphicFrame>
        <p:nvGraphicFramePr>
          <p:cNvPr id="427012" name="Object 2"/>
          <p:cNvGraphicFramePr>
            <a:graphicFrameLocks noGrp="1" noChangeAspect="1"/>
          </p:cNvGraphicFramePr>
          <p:nvPr>
            <p:ph sz="quarter" idx="3"/>
          </p:nvPr>
        </p:nvGraphicFramePr>
        <p:xfrm>
          <a:off x="3581400" y="0"/>
          <a:ext cx="5562600" cy="5038725"/>
        </p:xfrm>
        <a:graphic>
          <a:graphicData uri="http://schemas.openxmlformats.org/presentationml/2006/ole">
            <mc:AlternateContent xmlns:mc="http://schemas.openxmlformats.org/markup-compatibility/2006">
              <mc:Choice xmlns:v="urn:schemas-microsoft-com:vml" Requires="v">
                <p:oleObj name="Bitmap Image" r:id="rId4" imgW="3790476" imgH="2838846" progId="PBrush">
                  <p:embed/>
                </p:oleObj>
              </mc:Choice>
              <mc:Fallback>
                <p:oleObj name="Bitmap Image" r:id="rId4" imgW="3790476" imgH="2838846" progId="PBrush">
                  <p:embed/>
                  <p:pic>
                    <p:nvPicPr>
                      <p:cNvPr id="427012" name="Object 2"/>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1400" y="0"/>
                        <a:ext cx="5562600" cy="5038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nvPr>
        </p:nvSpPr>
        <p:spPr>
          <a:xfrm rot="20648692">
            <a:off x="190104" y="1728840"/>
            <a:ext cx="7139136" cy="4234482"/>
          </a:xfrm>
        </p:spPr>
        <p:txBody>
          <a:bodyPr/>
          <a:lstStyle/>
          <a:p>
            <a:pPr>
              <a:defRPr/>
            </a:pPr>
            <a:r>
              <a:rPr lang="ar-JO"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ea typeface="Arial Black"/>
              </a:rPr>
              <a:t>سقوط </a:t>
            </a:r>
            <a:br>
              <a:rPr lang="ar-JO"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ea typeface="Arial Black"/>
              </a:rPr>
            </a:br>
            <a:r>
              <a:rPr lang="ar-JO"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ea typeface="Arial Black"/>
              </a:rPr>
              <a:t>السامرة</a:t>
            </a:r>
            <a:endParaRPr lang="en-US" sz="13800" dirty="0">
              <a:ln w="57150" cmpd="sng">
                <a:solidFill>
                  <a:srgbClr val="FFFFFF"/>
                </a:solidFill>
                <a:prstDash val="solid"/>
              </a:ln>
              <a:solidFill>
                <a:srgbClr val="FF0000"/>
              </a:solidFill>
              <a:effectLst>
                <a:outerShdw blurRad="63500" dir="3600000" algn="tl" rotWithShape="0">
                  <a:srgbClr val="000000">
                    <a:alpha val="70000"/>
                  </a:srgbClr>
                </a:outerShdw>
              </a:effectLst>
            </a:endParaRPr>
          </a:p>
        </p:txBody>
      </p:sp>
    </p:spTree>
  </p:cSld>
  <p:clrMapOvr>
    <a:masterClrMapping/>
  </p:clrMapOvr>
  <p:transition>
    <p:cover dir="d"/>
  </p:transition>
</p:sld>
</file>

<file path=ppt/slides/slide18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grpSp>
        <p:nvGrpSpPr>
          <p:cNvPr id="2" name="Group 16"/>
          <p:cNvGrpSpPr>
            <a:grpSpLocks/>
          </p:cNvGrpSpPr>
          <p:nvPr/>
        </p:nvGrpSpPr>
        <p:grpSpPr bwMode="auto">
          <a:xfrm>
            <a:off x="0" y="0"/>
            <a:ext cx="9144000" cy="6858000"/>
            <a:chOff x="0" y="0"/>
            <a:chExt cx="5760" cy="4320"/>
          </a:xfrm>
        </p:grpSpPr>
        <p:pic>
          <p:nvPicPr>
            <p:cNvPr id="428037"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8"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9"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40"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9633" name="Rectangle 17"/>
          <p:cNvSpPr>
            <a:spLocks noChangeArrowheads="1"/>
          </p:cNvSpPr>
          <p:nvPr/>
        </p:nvSpPr>
        <p:spPr bwMode="auto">
          <a:xfrm>
            <a:off x="457200" y="2132856"/>
            <a:ext cx="8305800" cy="3888432"/>
          </a:xfrm>
          <a:prstGeom prst="rect">
            <a:avLst/>
          </a:prstGeom>
          <a:solidFill>
            <a:schemeClr val="tx1">
              <a:lumMod val="85000"/>
              <a:lumOff val="15000"/>
            </a:schemeClr>
          </a:solidFill>
          <a:ln>
            <a:noFill/>
          </a:ln>
        </p:spPr>
        <p:txBody>
          <a:bodyPr/>
          <a:lstStyle/>
          <a:p>
            <a:pPr algn="ctr">
              <a:spcBef>
                <a:spcPct val="20000"/>
              </a:spcBef>
            </a:pPr>
            <a:r>
              <a:rPr lang="ar-JO" sz="3600" b="1" dirty="0">
                <a:solidFill>
                  <a:schemeClr val="bg1"/>
                </a:solidFill>
                <a:latin typeface="Arial" panose="020B0604020202020204" pitchFamily="34" charset="0"/>
                <a:cs typeface="Arial" panose="020B0604020202020204" pitchFamily="34" charset="0"/>
              </a:rPr>
              <a:t>جاء سبي إسرائيل إلى أشور لرفضهم شريعة الله بخصوص الأصنام والحجارة المقدسة والمرتفعات وأعمدة عشتاروث والتنجيم والعرافة والشعوذة وممارسات الأمم الأخرى                            (الملوك الثاني 17)</a:t>
            </a:r>
            <a:endParaRPr lang="en-GB" sz="3600" b="1" dirty="0">
              <a:solidFill>
                <a:schemeClr val="bg1"/>
              </a:solidFill>
              <a:latin typeface="Arial" panose="020B0604020202020204" pitchFamily="34" charset="0"/>
              <a:cs typeface="Arial" panose="020B0604020202020204" pitchFamily="34" charset="0"/>
            </a:endParaRPr>
          </a:p>
        </p:txBody>
      </p:sp>
      <p:sp>
        <p:nvSpPr>
          <p:cNvPr id="239634" name="Rectangle 18"/>
          <p:cNvSpPr>
            <a:spLocks noGrp="1" noChangeArrowheads="1"/>
          </p:cNvSpPr>
          <p:nvPr>
            <p:ph type="title"/>
          </p:nvPr>
        </p:nvSpPr>
        <p:spPr/>
        <p:txBody>
          <a:bodyPr/>
          <a:lstStyle/>
          <a:p>
            <a:pPr eaLnBrk="1" hangingPunct="1">
              <a:defRPr/>
            </a:pPr>
            <a:r>
              <a:rPr lang="ar-JO" dirty="0">
                <a:solidFill>
                  <a:schemeClr val="tx1"/>
                </a:solidFill>
                <a:effectLst>
                  <a:glow rad="127000">
                    <a:schemeClr val="bg1">
                      <a:alpha val="90000"/>
                    </a:schemeClr>
                  </a:glow>
                </a:effectLst>
              </a:rPr>
              <a:t>هل دينونة الله مبررَة ؟</a:t>
            </a:r>
            <a:endParaRPr lang="en-GB" dirty="0">
              <a:solidFill>
                <a:srgbClr val="FF0000"/>
              </a:solidFill>
              <a:effectLst>
                <a:glow rad="127000">
                  <a:schemeClr val="bg1">
                    <a:alpha val="90000"/>
                  </a:schemeClr>
                </a:glow>
              </a:effectLs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239633"/>
                                        </p:tgtEl>
                                        <p:attrNameLst>
                                          <p:attrName>style.visibility</p:attrName>
                                        </p:attrNameLst>
                                      </p:cBhvr>
                                      <p:to>
                                        <p:strVal val="visible"/>
                                      </p:to>
                                    </p:set>
                                    <p:anim calcmode="lin" valueType="num">
                                      <p:cBhvr>
                                        <p:cTn id="12" dur="1000" fill="hold"/>
                                        <p:tgtEl>
                                          <p:spTgt spid="239633"/>
                                        </p:tgtEl>
                                        <p:attrNameLst>
                                          <p:attrName>ppt_w</p:attrName>
                                        </p:attrNameLst>
                                      </p:cBhvr>
                                      <p:tavLst>
                                        <p:tav tm="0">
                                          <p:val>
                                            <p:fltVal val="0"/>
                                          </p:val>
                                        </p:tav>
                                        <p:tav tm="100000">
                                          <p:val>
                                            <p:strVal val="#ppt_w"/>
                                          </p:val>
                                        </p:tav>
                                      </p:tavLst>
                                    </p:anim>
                                    <p:anim calcmode="lin" valueType="num">
                                      <p:cBhvr>
                                        <p:cTn id="13" dur="1000" fill="hold"/>
                                        <p:tgtEl>
                                          <p:spTgt spid="239633"/>
                                        </p:tgtEl>
                                        <p:attrNameLst>
                                          <p:attrName>ppt_h</p:attrName>
                                        </p:attrNameLst>
                                      </p:cBhvr>
                                      <p:tavLst>
                                        <p:tav tm="0">
                                          <p:val>
                                            <p:fltVal val="0"/>
                                          </p:val>
                                        </p:tav>
                                        <p:tav tm="100000">
                                          <p:val>
                                            <p:strVal val="#ppt_h"/>
                                          </p:val>
                                        </p:tav>
                                      </p:tavLst>
                                    </p:anim>
                                    <p:anim calcmode="lin" valueType="num">
                                      <p:cBhvr>
                                        <p:cTn id="14" dur="1000" fill="hold"/>
                                        <p:tgtEl>
                                          <p:spTgt spid="239633"/>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2396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33" grpId="0" animBg="1"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690"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1828"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0692"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693"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0694"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1832"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ER</a:t>
            </a:r>
          </a:p>
        </p:txBody>
      </p:sp>
      <p:sp>
        <p:nvSpPr>
          <p:cNvPr id="370696"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1834"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PG</a:t>
            </a:r>
          </a:p>
        </p:txBody>
      </p:sp>
      <p:sp>
        <p:nvSpPr>
          <p:cNvPr id="370698"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0699"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0700"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1838"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SG</a:t>
            </a:r>
          </a:p>
        </p:txBody>
      </p:sp>
      <p:sp>
        <p:nvSpPr>
          <p:cNvPr id="461839"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RS</a:t>
            </a:r>
          </a:p>
        </p:txBody>
      </p:sp>
      <p:sp>
        <p:nvSpPr>
          <p:cNvPr id="461840" name="Rectangle 16"/>
          <p:cNvSpPr>
            <a:spLocks noChangeArrowheads="1"/>
          </p:cNvSpPr>
          <p:nvPr/>
        </p:nvSpPr>
        <p:spPr bwMode="auto">
          <a:xfrm>
            <a:off x="2020888" y="9921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0704"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05"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06"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1844" name="Rectangle 20"/>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ar-JO" sz="2400" b="1" dirty="0">
                <a:solidFill>
                  <a:srgbClr val="FFD34A"/>
                </a:solidFill>
                <a:latin typeface="Arial" panose="020B0604020202020204" pitchFamily="34" charset="0"/>
                <a:cs typeface="Arial" panose="020B0604020202020204" pitchFamily="34" charset="0"/>
              </a:rPr>
              <a:t>معالجة المرحلة</a:t>
            </a:r>
            <a:endParaRPr lang="en-US" sz="2400" b="1" dirty="0">
              <a:solidFill>
                <a:srgbClr val="FFD34A"/>
              </a:solidFill>
              <a:latin typeface="Arial" panose="020B0604020202020204" pitchFamily="34" charset="0"/>
              <a:cs typeface="Arial" panose="020B0604020202020204" pitchFamily="34" charset="0"/>
            </a:endParaRPr>
          </a:p>
        </p:txBody>
      </p:sp>
      <p:sp>
        <p:nvSpPr>
          <p:cNvPr id="461845"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DS</a:t>
            </a:r>
          </a:p>
        </p:txBody>
      </p:sp>
      <p:sp>
        <p:nvSpPr>
          <p:cNvPr id="461846"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0710"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48"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49"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U</a:t>
            </a:r>
          </a:p>
        </p:txBody>
      </p:sp>
      <p:sp>
        <p:nvSpPr>
          <p:cNvPr id="461850"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B</a:t>
            </a:r>
          </a:p>
        </p:txBody>
      </p:sp>
      <p:sp>
        <p:nvSpPr>
          <p:cNvPr id="370714"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52"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H</a:t>
            </a:r>
          </a:p>
        </p:txBody>
      </p:sp>
      <p:sp>
        <p:nvSpPr>
          <p:cNvPr id="370716"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54"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N(A)</a:t>
            </a:r>
          </a:p>
        </p:txBody>
      </p:sp>
      <p:sp>
        <p:nvSpPr>
          <p:cNvPr id="370718"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19"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57" name="Rectangle 33"/>
          <p:cNvSpPr>
            <a:spLocks noChangeArrowheads="1"/>
          </p:cNvSpPr>
          <p:nvPr/>
        </p:nvSpPr>
        <p:spPr bwMode="auto">
          <a:xfrm>
            <a:off x="3080965" y="2568575"/>
            <a:ext cx="40555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C</a:t>
            </a:r>
          </a:p>
        </p:txBody>
      </p:sp>
      <p:sp>
        <p:nvSpPr>
          <p:cNvPr id="370721"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59" name="Rectangle 35"/>
          <p:cNvSpPr>
            <a:spLocks noChangeArrowheads="1"/>
          </p:cNvSpPr>
          <p:nvPr/>
        </p:nvSpPr>
        <p:spPr bwMode="auto">
          <a:xfrm>
            <a:off x="2716881" y="3078163"/>
            <a:ext cx="354263"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J</a:t>
            </a:r>
          </a:p>
        </p:txBody>
      </p:sp>
      <p:sp>
        <p:nvSpPr>
          <p:cNvPr id="370723"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24"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62" name="Rectangle 38"/>
          <p:cNvSpPr>
            <a:spLocks noChangeArrowheads="1"/>
          </p:cNvSpPr>
          <p:nvPr/>
        </p:nvSpPr>
        <p:spPr bwMode="auto">
          <a:xfrm>
            <a:off x="3063219" y="4451350"/>
            <a:ext cx="62837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KB</a:t>
            </a:r>
          </a:p>
        </p:txBody>
      </p:sp>
      <p:sp>
        <p:nvSpPr>
          <p:cNvPr id="370726"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64"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0728"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66" name="Rectangle 42"/>
          <p:cNvSpPr>
            <a:spLocks noChangeArrowheads="1"/>
          </p:cNvSpPr>
          <p:nvPr/>
        </p:nvSpPr>
        <p:spPr bwMode="auto">
          <a:xfrm>
            <a:off x="1807875" y="4081463"/>
            <a:ext cx="38792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a:t>
            </a:r>
          </a:p>
        </p:txBody>
      </p:sp>
      <p:sp>
        <p:nvSpPr>
          <p:cNvPr id="461867" name="Rectangle 43"/>
          <p:cNvSpPr>
            <a:spLocks noChangeArrowheads="1"/>
          </p:cNvSpPr>
          <p:nvPr/>
        </p:nvSpPr>
        <p:spPr bwMode="auto">
          <a:xfrm>
            <a:off x="3764730" y="3078163"/>
            <a:ext cx="66204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MN</a:t>
            </a:r>
          </a:p>
        </p:txBody>
      </p:sp>
      <p:sp>
        <p:nvSpPr>
          <p:cNvPr id="461868" name="Freeform 44"/>
          <p:cNvSpPr>
            <a:spLocks/>
          </p:cNvSpPr>
          <p:nvPr/>
        </p:nvSpPr>
        <p:spPr bwMode="auto">
          <a:xfrm>
            <a:off x="3098800" y="1735138"/>
            <a:ext cx="3862388" cy="13398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2" name="Group 45"/>
          <p:cNvGrpSpPr>
            <a:grpSpLocks/>
          </p:cNvGrpSpPr>
          <p:nvPr/>
        </p:nvGrpSpPr>
        <p:grpSpPr bwMode="auto">
          <a:xfrm>
            <a:off x="6299200" y="985838"/>
            <a:ext cx="2000250" cy="1327150"/>
            <a:chOff x="3968" y="621"/>
            <a:chExt cx="1260" cy="836"/>
          </a:xfrm>
        </p:grpSpPr>
        <p:sp>
          <p:nvSpPr>
            <p:cNvPr id="461870" name="Freeform 46"/>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EEFF4B"/>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1" name="Freeform 47"/>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2" name="Freeform 48"/>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3" name="Freeform 49"/>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4" name="Freeform 50"/>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5" name="Freeform 51"/>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461876" name="Freeform 52"/>
          <p:cNvSpPr>
            <a:spLocks/>
          </p:cNvSpPr>
          <p:nvPr/>
        </p:nvSpPr>
        <p:spPr bwMode="auto">
          <a:xfrm rot="19699669" flipV="1">
            <a:off x="3136900" y="2198688"/>
            <a:ext cx="3862388" cy="9969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14C2F8"/>
            </a:solidFill>
            <a:prstDash val="solid"/>
            <a:round/>
            <a:headEnd type="arrow"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7" name="Rectangle 53"/>
          <p:cNvSpPr>
            <a:spLocks noChangeArrowheads="1"/>
          </p:cNvSpPr>
          <p:nvPr/>
        </p:nvSpPr>
        <p:spPr bwMode="auto">
          <a:xfrm>
            <a:off x="647700" y="4184650"/>
            <a:ext cx="7683500" cy="1765300"/>
          </a:xfrm>
          <a:prstGeom prst="rect">
            <a:avLst/>
          </a:prstGeom>
          <a:solidFill>
            <a:srgbClr val="14C2F8"/>
          </a:soli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8" name="Rectangle 54"/>
          <p:cNvSpPr>
            <a:spLocks noChangeArrowheads="1"/>
          </p:cNvSpPr>
          <p:nvPr/>
        </p:nvSpPr>
        <p:spPr bwMode="auto">
          <a:xfrm>
            <a:off x="611188" y="4225925"/>
            <a:ext cx="7718425" cy="1736725"/>
          </a:xfrm>
          <a:prstGeom prst="rect">
            <a:avLst/>
          </a:prstGeom>
          <a:noFill/>
          <a:ln w="50800">
            <a:noFill/>
            <a:miter lim="800000"/>
            <a:headEnd/>
            <a:tailEnd/>
          </a:ln>
          <a:effectLst>
            <a:outerShdw blurRad="63500" dist="38099" dir="2700000" algn="ctr" rotWithShape="0">
              <a:srgbClr val="2E7E3B">
                <a:alpha val="74998"/>
              </a:srgbClr>
            </a:outerShdw>
          </a:effectLst>
        </p:spPr>
        <p:txBody>
          <a:bodyPr lIns="90487" tIns="44450" rIns="90487" bIns="44450">
            <a:spAutoFit/>
          </a:bodyPr>
          <a:lstStyle/>
          <a:p>
            <a:pPr algn="ctr" eaLnBrk="0" hangingPunct="0">
              <a:defRPr/>
            </a:pPr>
            <a:r>
              <a:rPr lang="ar-JO" sz="3600" b="1" dirty="0">
                <a:solidFill>
                  <a:srgbClr val="D83104"/>
                </a:solidFill>
                <a:latin typeface="Arial" panose="020B0604020202020204" pitchFamily="34" charset="0"/>
                <a:cs typeface="Arial" panose="020B0604020202020204" pitchFamily="34" charset="0"/>
              </a:rPr>
              <a:t>المملكة الشمالية</a:t>
            </a:r>
            <a:endParaRPr lang="en-US" sz="3600" b="1" dirty="0">
              <a:solidFill>
                <a:srgbClr val="FF5008"/>
              </a:solidFill>
              <a:latin typeface="Arial" panose="020B0604020202020204" pitchFamily="34" charset="0"/>
              <a:cs typeface="Arial" panose="020B0604020202020204" pitchFamily="34" charset="0"/>
            </a:endParaRPr>
          </a:p>
          <a:p>
            <a:pPr algn="ctr" eaLnBrk="0" hangingPunct="0">
              <a:defRPr/>
            </a:pPr>
            <a:r>
              <a:rPr lang="ar-JO" sz="3600" b="1" dirty="0">
                <a:solidFill>
                  <a:srgbClr val="1A0004"/>
                </a:solidFill>
                <a:latin typeface="Arial" panose="020B0604020202020204" pitchFamily="34" charset="0"/>
                <a:cs typeface="Arial" panose="020B0604020202020204" pitchFamily="34" charset="0"/>
              </a:rPr>
              <a:t>إسرائيل (722 ق.م)</a:t>
            </a:r>
            <a:endParaRPr lang="en-US" sz="3600" b="1" dirty="0">
              <a:solidFill>
                <a:srgbClr val="1A0004"/>
              </a:solidFill>
              <a:latin typeface="Arial" panose="020B0604020202020204" pitchFamily="34" charset="0"/>
              <a:cs typeface="Arial" panose="020B0604020202020204" pitchFamily="34" charset="0"/>
            </a:endParaRPr>
          </a:p>
          <a:p>
            <a:pPr algn="ctr" eaLnBrk="0" hangingPunct="0">
              <a:defRPr/>
            </a:pPr>
            <a:r>
              <a:rPr lang="ar-JO" sz="3600" b="1" dirty="0">
                <a:solidFill>
                  <a:srgbClr val="790015"/>
                </a:solidFill>
                <a:latin typeface="Arial" panose="020B0604020202020204" pitchFamily="34" charset="0"/>
                <a:cs typeface="Arial" panose="020B0604020202020204" pitchFamily="34" charset="0"/>
              </a:rPr>
              <a:t>التشتت اليهودي العظيم</a:t>
            </a:r>
            <a:endParaRPr lang="en-US" sz="3600" b="1" u="sng" dirty="0">
              <a:solidFill>
                <a:srgbClr val="790015"/>
              </a:solidFill>
              <a:latin typeface="Arial" panose="020B0604020202020204" pitchFamily="34" charset="0"/>
              <a:cs typeface="Arial" panose="020B0604020202020204" pitchFamily="34" charset="0"/>
            </a:endParaRPr>
          </a:p>
        </p:txBody>
      </p:sp>
      <p:grpSp>
        <p:nvGrpSpPr>
          <p:cNvPr id="3" name="Group 117"/>
          <p:cNvGrpSpPr>
            <a:grpSpLocks/>
          </p:cNvGrpSpPr>
          <p:nvPr/>
        </p:nvGrpSpPr>
        <p:grpSpPr bwMode="auto">
          <a:xfrm>
            <a:off x="6308725" y="981075"/>
            <a:ext cx="2000250" cy="1327150"/>
            <a:chOff x="3968" y="621"/>
            <a:chExt cx="1260" cy="836"/>
          </a:xfrm>
        </p:grpSpPr>
        <p:sp>
          <p:nvSpPr>
            <p:cNvPr id="461942" name="Freeform 118"/>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FA0532"/>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3" name="Freeform 119"/>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4" name="Freeform 120"/>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5" name="Freeform 121"/>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6" name="Freeform 122"/>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7" name="Freeform 123"/>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370737" name="Text Box 20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grpSp>
        <p:nvGrpSpPr>
          <p:cNvPr id="370738" name="Group 204"/>
          <p:cNvGrpSpPr>
            <a:grpSpLocks/>
          </p:cNvGrpSpPr>
          <p:nvPr/>
        </p:nvGrpSpPr>
        <p:grpSpPr bwMode="auto">
          <a:xfrm>
            <a:off x="8018463" y="3436938"/>
            <a:ext cx="981075" cy="1843087"/>
            <a:chOff x="5051" y="2165"/>
            <a:chExt cx="618" cy="1161"/>
          </a:xfrm>
        </p:grpSpPr>
        <p:grpSp>
          <p:nvGrpSpPr>
            <p:cNvPr id="370755" name="Group 205"/>
            <p:cNvGrpSpPr>
              <a:grpSpLocks/>
            </p:cNvGrpSpPr>
            <p:nvPr/>
          </p:nvGrpSpPr>
          <p:grpSpPr bwMode="auto">
            <a:xfrm>
              <a:off x="5051" y="2165"/>
              <a:ext cx="618" cy="1161"/>
              <a:chOff x="5051" y="2165"/>
              <a:chExt cx="618" cy="1161"/>
            </a:xfrm>
          </p:grpSpPr>
          <p:sp>
            <p:nvSpPr>
              <p:cNvPr id="370757" name="Freeform 2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0758" name="AutoShape 2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59" name="Rectangle 2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60" name="Line 2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1" name="Rectangle 2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62" name="Rectangle 2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63" name="Line 2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4" name="Line 2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5" name="Line 2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6" name="Line 2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7" name="Line 2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8" name="Line 2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9" name="Line 2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70" name="Line 2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71" name="Line 2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72" name="Line 2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73" name="Rectangle 22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70756" name="Rectangle 223"/>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2048" name="Rectangle 224"/>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0740" name="Rectangle 225"/>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2050" name="Rectangle 226"/>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0742" name="Rectangle 227"/>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70743" name="Rectangle 228"/>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70744" name="Rectangle 229"/>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70745" name="Group 230"/>
          <p:cNvGrpSpPr>
            <a:grpSpLocks/>
          </p:cNvGrpSpPr>
          <p:nvPr/>
        </p:nvGrpSpPr>
        <p:grpSpPr bwMode="auto">
          <a:xfrm>
            <a:off x="8061325" y="4151318"/>
            <a:ext cx="931863" cy="379413"/>
            <a:chOff x="5078" y="2615"/>
            <a:chExt cx="587" cy="239"/>
          </a:xfrm>
        </p:grpSpPr>
        <p:sp>
          <p:nvSpPr>
            <p:cNvPr id="370752" name="Rectangle 23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70753" name="Rectangle 23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70754" name="Rectangle 233"/>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62058" name="Rectangle 234"/>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48</a:t>
            </a:r>
          </a:p>
        </p:txBody>
      </p:sp>
      <p:sp>
        <p:nvSpPr>
          <p:cNvPr id="370747" name="Text Box 23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62060" name="AutoShape 236"/>
          <p:cNvSpPr>
            <a:spLocks noChangeArrowheads="1"/>
          </p:cNvSpPr>
          <p:nvPr/>
        </p:nvSpPr>
        <p:spPr bwMode="auto">
          <a:xfrm>
            <a:off x="801688" y="5345113"/>
            <a:ext cx="7299325"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b="1" dirty="0">
              <a:solidFill>
                <a:srgbClr val="FFF30C"/>
              </a:solidFill>
              <a:latin typeface="Arial" panose="020B0604020202020204" pitchFamily="34" charset="0"/>
              <a:cs typeface="Arial" panose="020B0604020202020204" pitchFamily="34" charset="0"/>
            </a:endParaRPr>
          </a:p>
        </p:txBody>
      </p:sp>
      <p:sp>
        <p:nvSpPr>
          <p:cNvPr id="370749" name="Text Box 237"/>
          <p:cNvSpPr txBox="1">
            <a:spLocks noChangeArrowheads="1"/>
          </p:cNvSpPr>
          <p:nvPr/>
        </p:nvSpPr>
        <p:spPr bwMode="auto">
          <a:xfrm>
            <a:off x="8602663"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1</a:t>
            </a:r>
            <a:endParaRPr lang="en-US" sz="1600" b="1" dirty="0">
              <a:solidFill>
                <a:srgbClr val="FFA27C"/>
              </a:solidFill>
              <a:latin typeface="Arial" panose="020B0604020202020204" pitchFamily="34" charset="0"/>
              <a:cs typeface="Arial" panose="020B0604020202020204" pitchFamily="34" charset="0"/>
            </a:endParaRPr>
          </a:p>
        </p:txBody>
      </p:sp>
      <p:sp>
        <p:nvSpPr>
          <p:cNvPr id="461879" name="Oval 55"/>
          <p:cNvSpPr>
            <a:spLocks noChangeArrowheads="1"/>
          </p:cNvSpPr>
          <p:nvPr/>
        </p:nvSpPr>
        <p:spPr bwMode="auto">
          <a:xfrm>
            <a:off x="2428860" y="4714885"/>
            <a:ext cx="2357454" cy="650866"/>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 name="Title 3"/>
          <p:cNvSpPr>
            <a:spLocks noGrp="1"/>
          </p:cNvSpPr>
          <p:nvPr>
            <p:ph type="title" idx="4294967295"/>
          </p:nvPr>
        </p:nvSpPr>
        <p:spPr>
          <a:xfrm>
            <a:off x="2028825" y="-26988"/>
            <a:ext cx="2462213" cy="339726"/>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17 : 6</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75033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461876"/>
                                        </p:tgtEl>
                                        <p:attrNameLst>
                                          <p:attrName>style.visibility</p:attrName>
                                        </p:attrNameLst>
                                      </p:cBhvr>
                                      <p:to>
                                        <p:strVal val="visible"/>
                                      </p:to>
                                    </p:set>
                                    <p:animEffect transition="in" filter="wipe(right)">
                                      <p:cBhvr>
                                        <p:cTn id="7" dur="500"/>
                                        <p:tgtEl>
                                          <p:spTgt spid="461876"/>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461868"/>
                                        </p:tgtEl>
                                        <p:attrNameLst>
                                          <p:attrName>style.visibility</p:attrName>
                                        </p:attrNameLst>
                                      </p:cBhvr>
                                      <p:to>
                                        <p:strVal val="visible"/>
                                      </p:to>
                                    </p:set>
                                    <p:animEffect transition="in" filter="wipe(left)">
                                      <p:cBhvr>
                                        <p:cTn id="11" dur="500"/>
                                        <p:tgtEl>
                                          <p:spTgt spid="461868"/>
                                        </p:tgtEl>
                                      </p:cBhvr>
                                    </p:animEffect>
                                  </p:childTnLst>
                                </p:cTn>
                              </p:par>
                            </p:childTnLst>
                          </p:cTn>
                        </p:par>
                        <p:par>
                          <p:cTn id="12" fill="hold" nodeType="afterGroup">
                            <p:stCondLst>
                              <p:cond delay="1000"/>
                            </p:stCondLst>
                            <p:childTnLst>
                              <p:par>
                                <p:cTn id="13" presetID="19" presetClass="entr" presetSubtype="1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0" fill="hold"/>
                                        <p:tgtEl>
                                          <p:spTgt spid="2"/>
                                        </p:tgtEl>
                                        <p:attrNameLst>
                                          <p:attrName>ppt_w</p:attrName>
                                        </p:attrNameLst>
                                      </p:cBhvr>
                                      <p:tavLst>
                                        <p:tav tm="0" fmla="#ppt_w*sin(2.5*pi*$)">
                                          <p:val>
                                            <p:fltVal val="0"/>
                                          </p:val>
                                        </p:tav>
                                        <p:tav tm="100000">
                                          <p:val>
                                            <p:fltVal val="1"/>
                                          </p:val>
                                        </p:tav>
                                      </p:tavLst>
                                    </p:anim>
                                    <p:anim calcmode="lin" valueType="num">
                                      <p:cBhvr>
                                        <p:cTn id="16" dur="5000" fill="hold"/>
                                        <p:tgtEl>
                                          <p:spTgt spid="2"/>
                                        </p:tgtEl>
                                        <p:attrNameLst>
                                          <p:attrName>ppt_h</p:attrName>
                                        </p:attrNameLst>
                                      </p:cBhvr>
                                      <p:tavLst>
                                        <p:tav tm="0">
                                          <p:val>
                                            <p:strVal val="#ppt_h"/>
                                          </p:val>
                                        </p:tav>
                                        <p:tav tm="100000">
                                          <p:val>
                                            <p:strVal val="#ppt_h"/>
                                          </p:val>
                                        </p:tav>
                                      </p:tavLst>
                                    </p:anim>
                                  </p:childTnLst>
                                </p:cTn>
                              </p:par>
                            </p:childTnLst>
                          </p:cTn>
                        </p:par>
                        <p:par>
                          <p:cTn id="17" fill="hold" nodeType="afterGroup">
                            <p:stCondLst>
                              <p:cond delay="6000"/>
                            </p:stCondLst>
                            <p:childTnLst>
                              <p:par>
                                <p:cTn id="18" presetID="4" presetClass="entr" presetSubtype="32" fill="hold" grpId="0" nodeType="afterEffect">
                                  <p:stCondLst>
                                    <p:cond delay="0"/>
                                  </p:stCondLst>
                                  <p:childTnLst>
                                    <p:set>
                                      <p:cBhvr>
                                        <p:cTn id="19" dur="1" fill="hold">
                                          <p:stCondLst>
                                            <p:cond delay="0"/>
                                          </p:stCondLst>
                                        </p:cTn>
                                        <p:tgtEl>
                                          <p:spTgt spid="462060"/>
                                        </p:tgtEl>
                                        <p:attrNameLst>
                                          <p:attrName>style.visibility</p:attrName>
                                        </p:attrNameLst>
                                      </p:cBhvr>
                                      <p:to>
                                        <p:strVal val="visible"/>
                                      </p:to>
                                    </p:set>
                                    <p:animEffect transition="in" filter="box(out)">
                                      <p:cBhvr>
                                        <p:cTn id="20" dur="500"/>
                                        <p:tgtEl>
                                          <p:spTgt spid="462060"/>
                                        </p:tgtEl>
                                      </p:cBhvr>
                                    </p:animEffect>
                                  </p:childTnLst>
                                </p:cTn>
                              </p:par>
                            </p:childTnLst>
                          </p:cTn>
                        </p:par>
                        <p:par>
                          <p:cTn id="21" fill="hold" nodeType="afterGroup">
                            <p:stCondLst>
                              <p:cond delay="6500"/>
                            </p:stCondLst>
                            <p:childTnLst>
                              <p:par>
                                <p:cTn id="22" presetID="23" presetClass="entr" presetSubtype="36"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strVal val="(6*min(max(#ppt_w*#ppt_h,.3),1)-7.4)/-.7*#ppt_w"/>
                                          </p:val>
                                        </p:tav>
                                        <p:tav tm="100000">
                                          <p:val>
                                            <p:strVal val="#ppt_w"/>
                                          </p:val>
                                        </p:tav>
                                      </p:tavLst>
                                    </p:anim>
                                    <p:anim calcmode="lin" valueType="num">
                                      <p:cBhvr>
                                        <p:cTn id="25" dur="500" fill="hold"/>
                                        <p:tgtEl>
                                          <p:spTgt spid="3"/>
                                        </p:tgtEl>
                                        <p:attrNameLst>
                                          <p:attrName>ppt_h</p:attrName>
                                        </p:attrNameLst>
                                      </p:cBhvr>
                                      <p:tavLst>
                                        <p:tav tm="0">
                                          <p:val>
                                            <p:strVal val="(6*min(max(#ppt_w*#ppt_h,.3),1)-7.4)/-.7*#ppt_h"/>
                                          </p:val>
                                        </p:tav>
                                        <p:tav tm="100000">
                                          <p:val>
                                            <p:strVal val="#ppt_h"/>
                                          </p:val>
                                        </p:tav>
                                      </p:tavLst>
                                    </p:anim>
                                    <p:anim calcmode="lin" valueType="num">
                                      <p:cBhvr>
                                        <p:cTn id="26" dur="500" fill="hold"/>
                                        <p:tgtEl>
                                          <p:spTgt spid="3"/>
                                        </p:tgtEl>
                                        <p:attrNameLst>
                                          <p:attrName>ppt_x</p:attrName>
                                        </p:attrNameLst>
                                      </p:cBhvr>
                                      <p:tavLst>
                                        <p:tav tm="0">
                                          <p:val>
                                            <p:fltVal val="0.5"/>
                                          </p:val>
                                        </p:tav>
                                        <p:tav tm="100000">
                                          <p:val>
                                            <p:strVal val="#ppt_x"/>
                                          </p:val>
                                        </p:tav>
                                      </p:tavLst>
                                    </p:anim>
                                    <p:anim calcmode="lin" valueType="num">
                                      <p:cBhvr>
                                        <p:cTn id="27" dur="500" fill="hold"/>
                                        <p:tgtEl>
                                          <p:spTgt spid="3"/>
                                        </p:tgtEl>
                                        <p:attrNameLst>
                                          <p:attrName>ppt_y</p:attrName>
                                        </p:attrNameLst>
                                      </p:cBhvr>
                                      <p:tavLst>
                                        <p:tav tm="0">
                                          <p:val>
                                            <p:strVal val="1+(6*min(max(#ppt_w*#ppt_h,.3),1)-7.4)/-.7*#ppt_h/2"/>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461879"/>
                                        </p:tgtEl>
                                        <p:attrNameLst>
                                          <p:attrName>style.visibility</p:attrName>
                                        </p:attrNameLst>
                                      </p:cBhvr>
                                      <p:to>
                                        <p:strVal val="visible"/>
                                      </p:to>
                                    </p:set>
                                    <p:animEffect transition="in" filter="box(out)">
                                      <p:cBhvr>
                                        <p:cTn id="32" dur="500"/>
                                        <p:tgtEl>
                                          <p:spTgt spid="4618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060" grpId="0" animBg="1" autoUpdateAnimBg="0"/>
      <p:bldP spid="461879"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
          <p:cNvGrpSpPr>
            <a:grpSpLocks/>
          </p:cNvGrpSpPr>
          <p:nvPr/>
        </p:nvGrpSpPr>
        <p:grpSpPr bwMode="auto">
          <a:xfrm>
            <a:off x="0" y="0"/>
            <a:ext cx="9144000" cy="6858000"/>
            <a:chOff x="0" y="0"/>
            <a:chExt cx="5760" cy="4320"/>
          </a:xfrm>
        </p:grpSpPr>
        <p:pic>
          <p:nvPicPr>
            <p:cNvPr id="429063"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4"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5"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6"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28354" name="Rectangle 2"/>
          <p:cNvSpPr>
            <a:spLocks noGrp="1" noChangeArrowheads="1"/>
          </p:cNvSpPr>
          <p:nvPr>
            <p:ph type="title"/>
          </p:nvPr>
        </p:nvSpPr>
        <p:spPr>
          <a:xfrm>
            <a:off x="251520" y="44624"/>
            <a:ext cx="8208912" cy="850106"/>
          </a:xfrm>
          <a:noFill/>
          <a:ln>
            <a:noFill/>
          </a:ln>
        </p:spPr>
        <p:txBody>
          <a:bodyPr vert="horz" wrap="square" lIns="91440" tIns="45720" rIns="91440" bIns="45720" numCol="1" anchor="ctr" anchorCtr="0" compatLnSpc="1">
            <a:prstTxWarp prst="textNoShape">
              <a:avLst/>
            </a:prstTxWarp>
          </a:bodyPr>
          <a:lstStyle/>
          <a:p>
            <a:pPr algn="ctr" eaLnBrk="1" hangingPunct="1"/>
            <a:r>
              <a:rPr lang="ar-JO" sz="5400" b="1" dirty="0">
                <a:solidFill>
                  <a:schemeClr val="tx1"/>
                </a:solidFill>
                <a:effectLst>
                  <a:glow rad="228600">
                    <a:schemeClr val="bg2"/>
                  </a:glow>
                </a:effectLst>
                <a:latin typeface="Arial" panose="020B0604020202020204" pitchFamily="34" charset="0"/>
                <a:ea typeface="ＭＳ Ｐゴシック" charset="0"/>
                <a:cs typeface="Arial" panose="020B0604020202020204" pitchFamily="34" charset="0"/>
              </a:rPr>
              <a:t>ما هي جاذبية الأصنام ؟</a:t>
            </a:r>
            <a:endParaRPr lang="en-GB" sz="5400" b="1" dirty="0">
              <a:solidFill>
                <a:schemeClr val="tx1"/>
              </a:solidFill>
              <a:effectLst>
                <a:glow rad="228600">
                  <a:schemeClr val="bg2"/>
                </a:glow>
              </a:effectLst>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323850" y="1341438"/>
            <a:ext cx="6192838" cy="55165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القوة</a:t>
            </a:r>
            <a:r>
              <a:rPr lang="ar-JO" sz="2800" b="1" dirty="0">
                <a:solidFill>
                  <a:srgbClr val="FFFFFF"/>
                </a:solidFill>
                <a:latin typeface="Arial" panose="020B0604020202020204" pitchFamily="34" charset="0"/>
                <a:cs typeface="Arial" panose="020B0604020202020204" pitchFamily="34" charset="0"/>
              </a:rPr>
              <a:t> – لا نحتاج أن نجيب سلطة أعظم </a:t>
            </a: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الملذات</a:t>
            </a:r>
            <a:r>
              <a:rPr lang="ar-JO" sz="2800" b="1" dirty="0">
                <a:solidFill>
                  <a:srgbClr val="FFFFFF"/>
                </a:solidFill>
                <a:latin typeface="Arial" panose="020B0604020202020204" pitchFamily="34" charset="0"/>
                <a:cs typeface="Arial" panose="020B0604020202020204" pitchFamily="34" charset="0"/>
              </a:rPr>
              <a:t> – تستطيع الأصنام أن تتلاعب لما نريد منهم أن يكونوا أو يعملوا .</a:t>
            </a: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العاطفة</a:t>
            </a:r>
            <a:r>
              <a:rPr lang="ar-JO" sz="2800" b="1" dirty="0">
                <a:solidFill>
                  <a:srgbClr val="FFFFFF"/>
                </a:solidFill>
                <a:latin typeface="Arial" panose="020B0604020202020204" pitchFamily="34" charset="0"/>
                <a:cs typeface="Arial" panose="020B0604020202020204" pitchFamily="34" charset="0"/>
              </a:rPr>
              <a:t> – نؤله اللذة والمادية</a:t>
            </a: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التسبيح والشعبية </a:t>
            </a:r>
            <a:r>
              <a:rPr lang="ar-JO" sz="2800" b="1" dirty="0">
                <a:latin typeface="Arial" panose="020B0604020202020204" pitchFamily="34" charset="0"/>
                <a:cs typeface="Arial" panose="020B0604020202020204" pitchFamily="34" charset="0"/>
              </a:rPr>
              <a:t>- نرضي هذه الآلهة بدلاً من التضحية بحياتنا لله (رو 12: 1) </a:t>
            </a:r>
            <a:endParaRPr lang="en-US" sz="2800" b="1" dirty="0">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الحماية</a:t>
            </a:r>
            <a:r>
              <a:rPr lang="ar-JO" sz="2800" b="1" dirty="0">
                <a:solidFill>
                  <a:srgbClr val="FFFFFF"/>
                </a:solidFill>
                <a:latin typeface="Arial" panose="020B0604020202020204" pitchFamily="34" charset="0"/>
                <a:cs typeface="Arial" panose="020B0604020202020204" pitchFamily="34" charset="0"/>
              </a:rPr>
              <a:t> – نثق بالأشياء للحماية بدلاً من الرب</a:t>
            </a:r>
            <a:endParaRPr lang="en-US" sz="2800" b="1" dirty="0">
              <a:solidFill>
                <a:srgbClr val="FFFFFF"/>
              </a:solidFill>
              <a:latin typeface="Arial" panose="020B0604020202020204" pitchFamily="34" charset="0"/>
              <a:cs typeface="Arial" panose="020B0604020202020204" pitchFamily="34" charset="0"/>
            </a:endParaRPr>
          </a:p>
        </p:txBody>
      </p:sp>
      <p:sp>
        <p:nvSpPr>
          <p:cNvPr id="429061" name="TextBox 1"/>
          <p:cNvSpPr txBox="1">
            <a:spLocks noChangeArrowheads="1"/>
          </p:cNvSpPr>
          <p:nvPr/>
        </p:nvSpPr>
        <p:spPr bwMode="auto">
          <a:xfrm>
            <a:off x="8388350" y="14288"/>
            <a:ext cx="704039" cy="46166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0"/>
              </a:spcBef>
            </a:pPr>
            <a:r>
              <a:rPr lang="ar-JO" b="1" dirty="0">
                <a:solidFill>
                  <a:schemeClr val="bg1"/>
                </a:solidFill>
                <a:latin typeface="Arial" panose="020B0604020202020204" pitchFamily="34" charset="0"/>
                <a:cs typeface="Arial" panose="020B0604020202020204" pitchFamily="34" charset="0"/>
              </a:rPr>
              <a:t>248</a:t>
            </a:r>
            <a:endParaRPr lang="en-US" b="1" dirty="0">
              <a:solidFill>
                <a:schemeClr val="bg1"/>
              </a:solidFill>
              <a:latin typeface="Arial" panose="020B0604020202020204" pitchFamily="34" charset="0"/>
              <a:cs typeface="Arial" panose="020B0604020202020204" pitchFamily="34" charset="0"/>
            </a:endParaRPr>
          </a:p>
        </p:txBody>
      </p:sp>
      <p:sp>
        <p:nvSpPr>
          <p:cNvPr id="3" name="TextBox 2"/>
          <p:cNvSpPr txBox="1"/>
          <p:nvPr/>
        </p:nvSpPr>
        <p:spPr>
          <a:xfrm>
            <a:off x="0" y="971436"/>
            <a:ext cx="9144000" cy="369332"/>
          </a:xfrm>
          <a:prstGeom prst="rect">
            <a:avLst/>
          </a:prstGeom>
          <a:noFill/>
        </p:spPr>
        <p:txBody>
          <a:bodyPr wrap="square">
            <a:spAutoFit/>
          </a:bodyPr>
          <a:lstStyle/>
          <a:p>
            <a:pPr algn="ctr">
              <a:spcBef>
                <a:spcPct val="0"/>
              </a:spcBef>
              <a:defRPr/>
            </a:pPr>
            <a:r>
              <a:rPr lang="en-US" sz="18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Adapted from Life Application Bible, 575</a:t>
            </a:r>
            <a:endParaRPr lang="en-GB" sz="24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3195948"/>
      </p:ext>
    </p:extLst>
  </p:cSld>
  <p:clrMapOvr>
    <a:masterClrMapping/>
  </p:clrMapOvr>
  <p:transition>
    <p:circl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0783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ــــــــــــــــــــ في إسرائيل طهر عائلة ـــــــــــــــــ وعبادة ـــــــــــــــــــ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0783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ـــــــــــــــــ وعبادة ـــــــــــــــــــ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a:t>
            </a:r>
            <a:r>
              <a:rPr lang="ar-JO" sz="3600" b="1" u="sng" dirty="0">
                <a:solidFill>
                  <a:schemeClr val="bg1"/>
                </a:solidFill>
                <a:latin typeface="Arial" panose="020B0604020202020204" pitchFamily="34" charset="0"/>
                <a:ea typeface="Times New Roman" charset="0"/>
                <a:cs typeface="Arial" panose="020B0604020202020204" pitchFamily="34" charset="0"/>
              </a:rPr>
              <a:t>آخاب</a:t>
            </a:r>
            <a:endParaRPr lang="en-US" sz="3600" b="1" u="sng" dirty="0">
              <a:solidFill>
                <a:schemeClr val="bg1"/>
              </a:solidFill>
              <a:latin typeface="Arial" panose="020B0604020202020204" pitchFamily="34" charset="0"/>
              <a:ea typeface="Times New Roman" charset="0"/>
              <a:cs typeface="Arial" panose="020B0604020202020204" pitchFamily="34" charset="0"/>
            </a:endParaRPr>
          </a:p>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وعبادة ـــــــــــــــــــ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ar-JO" sz="5400" dirty="0">
                <a:effectLst>
                  <a:glow rad="228600">
                    <a:schemeClr val="tx1">
                      <a:alpha val="75000"/>
                    </a:schemeClr>
                  </a:glow>
                </a:effectLst>
              </a:rPr>
              <a:t>تيجان نلبسها اليوم</a:t>
            </a:r>
            <a:endParaRPr lang="en-US" sz="4800" dirty="0">
              <a:effectLst>
                <a:glow rad="228600">
                  <a:schemeClr val="tx1">
                    <a:alpha val="75000"/>
                  </a:schemeClr>
                </a:glow>
              </a:effectLst>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4000" b="1" dirty="0">
                <a:effectLst>
                  <a:glow rad="228600">
                    <a:srgbClr val="000000">
                      <a:alpha val="75000"/>
                    </a:srgb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العائلة</a:t>
            </a:r>
          </a:p>
          <a:p>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الوقت</a:t>
            </a:r>
          </a:p>
          <a:p>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الصحة</a:t>
            </a:r>
            <a:endParaRPr lang="en-US"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endParaRPr>
          </a:p>
          <a:p>
            <a:r>
              <a:rPr lang="ar-JO" sz="4000" b="1" dirty="0">
                <a:effectLst>
                  <a:glow rad="228600">
                    <a:srgbClr val="000000">
                      <a:alpha val="75000"/>
                    </a:srgb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المعلمين</a:t>
            </a:r>
            <a:endParaRPr lang="en-US"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rot="20768788">
            <a:off x="6106640" y="2623490"/>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b="1" dirty="0">
              <a:latin typeface="Arial" panose="020B0604020202020204" pitchFamily="34" charset="0"/>
            </a:endParaRPr>
          </a:p>
        </p:txBody>
      </p:sp>
    </p:spTree>
    <p:extLst>
      <p:ext uri="{BB962C8B-B14F-4D97-AF65-F5344CB8AC3E}">
        <p14:creationId xmlns:p14="http://schemas.microsoft.com/office/powerpoint/2010/main" val="176657474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horizontal)">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179512" y="965200"/>
            <a:ext cx="8735888"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a:t>
            </a:r>
            <a:r>
              <a:rPr lang="ar-JO" sz="3600" b="1" u="sng" dirty="0">
                <a:solidFill>
                  <a:schemeClr val="bg1"/>
                </a:solidFill>
                <a:latin typeface="Arial" panose="020B0604020202020204" pitchFamily="34" charset="0"/>
                <a:ea typeface="Times New Roman" charset="0"/>
                <a:cs typeface="Arial" panose="020B0604020202020204" pitchFamily="34" charset="0"/>
              </a:rPr>
              <a:t>آخاب</a:t>
            </a:r>
            <a:endParaRPr lang="en-US" sz="3600" b="1" u="sng" dirty="0">
              <a:solidFill>
                <a:schemeClr val="bg1"/>
              </a:solidFill>
              <a:latin typeface="Arial" panose="020B0604020202020204" pitchFamily="34" charset="0"/>
              <a:ea typeface="Times New Roman" charset="0"/>
              <a:cs typeface="Arial" panose="020B0604020202020204" pitchFamily="34" charset="0"/>
            </a:endParaRPr>
          </a:p>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وعبادة </a:t>
            </a:r>
            <a:r>
              <a:rPr lang="ar-JO" sz="3600" b="1" u="sng" dirty="0">
                <a:solidFill>
                  <a:schemeClr val="bg1"/>
                </a:solidFill>
                <a:latin typeface="Arial" panose="020B0604020202020204" pitchFamily="34" charset="0"/>
                <a:ea typeface="Times New Roman" charset="0"/>
                <a:cs typeface="Arial" panose="020B0604020202020204" pitchFamily="34" charset="0"/>
              </a:rPr>
              <a:t>البعل</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 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a:t>
            </a:r>
            <a:r>
              <a:rPr lang="ar-JO" sz="3600" b="1" u="sng" dirty="0">
                <a:solidFill>
                  <a:schemeClr val="bg1"/>
                </a:solidFill>
                <a:latin typeface="Arial" panose="020B0604020202020204" pitchFamily="34" charset="0"/>
                <a:ea typeface="Times New Roman" charset="0"/>
                <a:cs typeface="Arial" panose="020B0604020202020204" pitchFamily="34" charset="0"/>
              </a:rPr>
              <a:t>آخاب</a:t>
            </a:r>
            <a:endParaRPr lang="en-US" sz="3600" b="1" u="sng" dirty="0">
              <a:solidFill>
                <a:schemeClr val="bg1"/>
              </a:solidFill>
              <a:latin typeface="Arial" panose="020B0604020202020204" pitchFamily="34" charset="0"/>
              <a:ea typeface="Times New Roman" charset="0"/>
              <a:cs typeface="Arial" panose="020B0604020202020204" pitchFamily="34" charset="0"/>
            </a:endParaRPr>
          </a:p>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وعبادة </a:t>
            </a:r>
            <a:r>
              <a:rPr lang="ar-JO" sz="3600" b="1" u="sng" dirty="0">
                <a:solidFill>
                  <a:schemeClr val="bg1"/>
                </a:solidFill>
                <a:latin typeface="Arial" panose="020B0604020202020204" pitchFamily="34" charset="0"/>
                <a:ea typeface="Times New Roman" charset="0"/>
                <a:cs typeface="Arial" panose="020B0604020202020204" pitchFamily="34" charset="0"/>
              </a:rPr>
              <a:t>البعل</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a:t>
            </a:r>
            <a:r>
              <a:rPr lang="ar-JO" sz="3600" b="1" u="sng" dirty="0">
                <a:solidFill>
                  <a:schemeClr val="bg1"/>
                </a:solidFill>
                <a:latin typeface="Arial" panose="020B0604020202020204" pitchFamily="34" charset="0"/>
                <a:ea typeface="Times New Roman" charset="0"/>
                <a:cs typeface="Arial" panose="020B0604020202020204" pitchFamily="34" charset="0"/>
              </a:rPr>
              <a:t>مؤاب</a:t>
            </a:r>
            <a:r>
              <a:rPr lang="ar-JO" sz="3600" b="1" dirty="0">
                <a:solidFill>
                  <a:schemeClr val="bg1"/>
                </a:solidFill>
                <a:latin typeface="Arial" panose="020B0604020202020204" pitchFamily="34" charset="0"/>
                <a:ea typeface="Times New Roman" charset="0"/>
                <a:cs typeface="Arial" panose="020B0604020202020204" pitchFamily="34" charset="0"/>
              </a:rPr>
              <a:t> و</a:t>
            </a:r>
            <a:r>
              <a:rPr lang="ar-JO" sz="3600" b="1" u="sng" dirty="0">
                <a:solidFill>
                  <a:schemeClr val="bg1"/>
                </a:solidFill>
                <a:latin typeface="Arial" panose="020B0604020202020204" pitchFamily="34" charset="0"/>
                <a:ea typeface="Times New Roman" charset="0"/>
                <a:cs typeface="Arial" panose="020B0604020202020204" pitchFamily="34" charset="0"/>
              </a:rPr>
              <a:t>آرام</a:t>
            </a:r>
            <a:r>
              <a:rPr lang="ar-JO" sz="3600" b="1" dirty="0">
                <a:solidFill>
                  <a:schemeClr val="bg1"/>
                </a:solidFill>
                <a:latin typeface="Arial" panose="020B0604020202020204" pitchFamily="34" charset="0"/>
                <a:ea typeface="Times New Roman" charset="0"/>
                <a:cs typeface="Arial" panose="020B0604020202020204" pitchFamily="34" charset="0"/>
              </a:rPr>
              <a:t> . القوة العظمى كانت </a:t>
            </a:r>
            <a:r>
              <a:rPr lang="ar-JO" sz="3600" b="1" u="sng" dirty="0">
                <a:solidFill>
                  <a:schemeClr val="bg1"/>
                </a:solidFill>
                <a:latin typeface="Arial" panose="020B0604020202020204" pitchFamily="34" charset="0"/>
                <a:ea typeface="Times New Roman" charset="0"/>
                <a:cs typeface="Arial" panose="020B0604020202020204" pitchFamily="34" charset="0"/>
              </a:rPr>
              <a:t>آشور</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a:t>
            </a:r>
            <a:r>
              <a:rPr lang="ar-JO" sz="3600" b="1" u="sng" dirty="0">
                <a:solidFill>
                  <a:schemeClr val="bg1"/>
                </a:solidFill>
                <a:latin typeface="Arial" panose="020B0604020202020204" pitchFamily="34" charset="0"/>
                <a:ea typeface="Times New Roman" charset="0"/>
                <a:cs typeface="Arial" panose="020B0604020202020204" pitchFamily="34" charset="0"/>
              </a:rPr>
              <a:t>آخاب</a:t>
            </a:r>
            <a:endParaRPr lang="en-US" sz="3600" b="1" u="sng" dirty="0">
              <a:solidFill>
                <a:schemeClr val="bg1"/>
              </a:solidFill>
              <a:latin typeface="Arial" panose="020B0604020202020204" pitchFamily="34" charset="0"/>
              <a:ea typeface="Times New Roman" charset="0"/>
              <a:cs typeface="Arial" panose="020B0604020202020204" pitchFamily="34" charset="0"/>
            </a:endParaRPr>
          </a:p>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وعبادة </a:t>
            </a:r>
            <a:r>
              <a:rPr lang="ar-JO" sz="3600" b="1" u="sng" dirty="0">
                <a:solidFill>
                  <a:schemeClr val="bg1"/>
                </a:solidFill>
                <a:latin typeface="Arial" panose="020B0604020202020204" pitchFamily="34" charset="0"/>
                <a:ea typeface="Times New Roman" charset="0"/>
                <a:cs typeface="Arial" panose="020B0604020202020204" pitchFamily="34" charset="0"/>
              </a:rPr>
              <a:t>البعل</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a:t>
            </a:r>
            <a:r>
              <a:rPr lang="ar-JO" sz="3600" b="1" u="sng" dirty="0">
                <a:solidFill>
                  <a:schemeClr val="bg1"/>
                </a:solidFill>
                <a:latin typeface="Arial" panose="020B0604020202020204" pitchFamily="34" charset="0"/>
                <a:ea typeface="Times New Roman" charset="0"/>
                <a:cs typeface="Arial" panose="020B0604020202020204" pitchFamily="34" charset="0"/>
              </a:rPr>
              <a:t>مؤاب</a:t>
            </a:r>
            <a:r>
              <a:rPr lang="ar-JO" sz="3600" b="1" dirty="0">
                <a:solidFill>
                  <a:schemeClr val="bg1"/>
                </a:solidFill>
                <a:latin typeface="Arial" panose="020B0604020202020204" pitchFamily="34" charset="0"/>
                <a:ea typeface="Times New Roman" charset="0"/>
                <a:cs typeface="Arial" panose="020B0604020202020204" pitchFamily="34" charset="0"/>
              </a:rPr>
              <a:t> و </a:t>
            </a:r>
            <a:r>
              <a:rPr lang="ar-JO" sz="3600" b="1" u="sng" dirty="0">
                <a:solidFill>
                  <a:schemeClr val="bg1"/>
                </a:solidFill>
                <a:latin typeface="Arial" panose="020B0604020202020204" pitchFamily="34" charset="0"/>
                <a:ea typeface="Times New Roman" charset="0"/>
                <a:cs typeface="Arial" panose="020B0604020202020204" pitchFamily="34" charset="0"/>
              </a:rPr>
              <a:t>آرام</a:t>
            </a:r>
            <a:r>
              <a:rPr lang="ar-JO" sz="3600" b="1" dirty="0">
                <a:solidFill>
                  <a:schemeClr val="bg1"/>
                </a:solidFill>
                <a:latin typeface="Arial" panose="020B0604020202020204" pitchFamily="34" charset="0"/>
                <a:ea typeface="Times New Roman" charset="0"/>
                <a:cs typeface="Arial" panose="020B0604020202020204" pitchFamily="34" charset="0"/>
              </a:rPr>
              <a:t> . القوة العظمى كانت </a:t>
            </a:r>
            <a:r>
              <a:rPr lang="ar-JO" sz="3600" b="1" u="sng" dirty="0">
                <a:solidFill>
                  <a:schemeClr val="bg1"/>
                </a:solidFill>
                <a:latin typeface="Arial" panose="020B0604020202020204" pitchFamily="34" charset="0"/>
                <a:ea typeface="Times New Roman" charset="0"/>
                <a:cs typeface="Arial" panose="020B0604020202020204" pitchFamily="34" charset="0"/>
              </a:rPr>
              <a:t>آشور</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a:t>
            </a:r>
            <a:r>
              <a:rPr lang="ar-JO" sz="3600" b="1" u="sng" dirty="0">
                <a:solidFill>
                  <a:schemeClr val="bg1"/>
                </a:solidFill>
                <a:latin typeface="Arial" panose="020B0604020202020204" pitchFamily="34" charset="0"/>
                <a:ea typeface="Times New Roman" charset="0"/>
                <a:cs typeface="Arial" panose="020B0604020202020204" pitchFamily="34" charset="0"/>
              </a:rPr>
              <a:t>هوشع</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عوبديا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يونان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هوشع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ميخا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ناحوم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حجي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زكريا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تواريخ مفتاحية</a:t>
            </a:r>
            <a:endParaRPr kumimoji="1" lang="en-US"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rPr>
              <a:t>ترتيب الأنبياء</a:t>
            </a:r>
            <a:endParaRPr kumimoji="0" lang="en-US"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ar-JO" altLang="ja-JP" b="1" dirty="0">
                <a:solidFill>
                  <a:srgbClr val="FFFFFF"/>
                </a:solidFill>
                <a:effectLst>
                  <a:glow rad="228600">
                    <a:schemeClr val="tx1"/>
                  </a:glow>
                </a:effectLst>
                <a:latin typeface="Trebuchet MS" charset="0"/>
                <a:ea typeface="Osaka" charset="0"/>
                <a:cs typeface="Osaka" charset="0"/>
              </a:rPr>
              <a:t>السقوط في       2 ملوك</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Judah</a:t>
            </a: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Israel</a:t>
            </a:r>
          </a:p>
        </p:txBody>
      </p:sp>
      <p:grpSp>
        <p:nvGrpSpPr>
          <p:cNvPr id="16" name="Group 15"/>
          <p:cNvGrpSpPr/>
          <p:nvPr/>
        </p:nvGrpSpPr>
        <p:grpSpPr>
          <a:xfrm rot="1383093">
            <a:off x="3866120" y="2636367"/>
            <a:ext cx="4167425" cy="3877055"/>
            <a:chOff x="1561511" y="1594177"/>
            <a:chExt cx="4167425" cy="3877055"/>
          </a:xfrm>
        </p:grpSpPr>
        <p:sp>
          <p:nvSpPr>
            <p:cNvPr id="17" name="Rectangle 3"/>
            <p:cNvSpPr txBox="1">
              <a:spLocks noChangeArrowheads="1"/>
            </p:cNvSpPr>
            <p:nvPr/>
          </p:nvSpPr>
          <p:spPr bwMode="auto">
            <a:xfrm>
              <a:off x="1561511" y="4206249"/>
              <a:ext cx="4069387"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18" name="Isosceles Triangle 17"/>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9"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يهوذا إلى  بابل</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إسرائيل إلى أشور</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أدان الله الوثنية من خلال تدمير 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ملوك 18 - 25</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p>
        </p:txBody>
      </p:sp>
    </p:spTree>
    <p:extLst>
      <p:ext uri="{BB962C8B-B14F-4D97-AF65-F5344CB8AC3E}">
        <p14:creationId xmlns:p14="http://schemas.microsoft.com/office/powerpoint/2010/main" val="22067742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14087650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1911953612"/>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cs typeface="Arial" panose="020B0604020202020204" pitchFamily="34" charset="0"/>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4572000" y="116632"/>
            <a:ext cx="4572000" cy="944562"/>
          </a:xfrm>
        </p:spPr>
        <p:txBody>
          <a:bodyPr/>
          <a:lstStyle/>
          <a:p>
            <a:pPr eaLnBrk="1" hangingPunct="1"/>
            <a:r>
              <a:rPr lang="ar-JO" dirty="0">
                <a:solidFill>
                  <a:srgbClr val="FFFFFF"/>
                </a:solidFill>
              </a:rPr>
              <a:t>حزقيا</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4788024" y="1700808"/>
            <a:ext cx="4211960"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FFFFFF"/>
                </a:solidFill>
                <a:latin typeface="Arial" panose="020B0604020202020204" pitchFamily="34" charset="0"/>
                <a:cs typeface="Arial" panose="020B0604020202020204" pitchFamily="34" charset="0"/>
              </a:rPr>
              <a:t>صار ملكاً في سن 25 سنة وحكم باستقامة لمدة 29 سنة</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800" b="1" dirty="0">
                <a:solidFill>
                  <a:srgbClr val="FFFFFF"/>
                </a:solidFill>
                <a:latin typeface="Arial" panose="020B0604020202020204" pitchFamily="34" charset="0"/>
                <a:cs typeface="Arial" panose="020B0604020202020204" pitchFamily="34" charset="0"/>
              </a:rPr>
              <a:t>2 ملوك 18 : 2 </a:t>
            </a:r>
            <a:endParaRPr lang="en-GB" sz="2800" b="1" dirty="0">
              <a:solidFill>
                <a:srgbClr val="FFFFFF"/>
              </a:solidFill>
              <a:latin typeface="Arial" panose="020B0604020202020204" pitchFamily="34" charset="0"/>
              <a:cs typeface="Arial" panose="020B0604020202020204" pitchFamily="34" charset="0"/>
            </a:endParaRP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4572000" cy="5412154"/>
          </a:xfrm>
          <a:prstGeom prst="rect">
            <a:avLst/>
          </a:prstGeom>
        </p:spPr>
      </p:pic>
    </p:spTree>
    <p:extLst>
      <p:ext uri="{BB962C8B-B14F-4D97-AF65-F5344CB8AC3E}">
        <p14:creationId xmlns:p14="http://schemas.microsoft.com/office/powerpoint/2010/main" val="244517442"/>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409601" name="Title 1"/>
          <p:cNvSpPr>
            <a:spLocks noGrp="1"/>
          </p:cNvSpPr>
          <p:nvPr>
            <p:ph type="title"/>
          </p:nvPr>
        </p:nvSpPr>
        <p:spPr>
          <a:xfrm>
            <a:off x="6228184" y="3933056"/>
            <a:ext cx="2843807" cy="1700808"/>
          </a:xfrm>
          <a:solidFill>
            <a:schemeClr val="tx1"/>
          </a:solidFill>
        </p:spPr>
        <p:txBody>
          <a:bodyPr/>
          <a:lstStyle/>
          <a:p>
            <a:r>
              <a:rPr lang="ar-JO" sz="2800" dirty="0">
                <a:effectLst>
                  <a:glow rad="228600">
                    <a:schemeClr val="tx1">
                      <a:alpha val="75000"/>
                    </a:schemeClr>
                  </a:glow>
                </a:effectLst>
              </a:rPr>
              <a:t>حطم حزقيا الأصنام</a:t>
            </a:r>
            <a:br>
              <a:rPr lang="ar-JO" sz="2800" dirty="0">
                <a:effectLst>
                  <a:glow rad="228600">
                    <a:schemeClr val="tx1">
                      <a:alpha val="75000"/>
                    </a:schemeClr>
                  </a:glow>
                </a:effectLst>
              </a:rPr>
            </a:br>
            <a:r>
              <a:rPr lang="en-US" sz="2800" dirty="0">
                <a:effectLst>
                  <a:glow rad="228600">
                    <a:schemeClr val="tx1">
                      <a:alpha val="75000"/>
                    </a:schemeClr>
                  </a:glow>
                </a:effectLst>
              </a:rPr>
              <a:t>(</a:t>
            </a:r>
            <a:r>
              <a:rPr lang="ar-JO" sz="2800" dirty="0">
                <a:effectLst>
                  <a:glow rad="228600">
                    <a:schemeClr val="tx1">
                      <a:alpha val="75000"/>
                    </a:schemeClr>
                  </a:glow>
                </a:effectLst>
              </a:rPr>
              <a:t>18 : 4</a:t>
            </a:r>
            <a:r>
              <a:rPr lang="en-US" sz="2800" dirty="0">
                <a:effectLst>
                  <a:glow rad="228600">
                    <a:schemeClr val="tx1">
                      <a:alpha val="75000"/>
                    </a:schemeClr>
                  </a:glow>
                </a:effectLst>
              </a:rPr>
              <a:t>)</a:t>
            </a:r>
            <a:endParaRPr lang="en-US" sz="2400" dirty="0">
              <a:effectLst>
                <a:glow rad="228600">
                  <a:schemeClr val="tx1">
                    <a:alpha val="75000"/>
                  </a:schemeClr>
                </a:glow>
              </a:effectLst>
              <a:ea typeface="ＭＳ Ｐゴシック" charset="0"/>
            </a:endParaRPr>
          </a:p>
        </p:txBody>
      </p:sp>
    </p:spTree>
    <p:extLst>
      <p:ext uri="{BB962C8B-B14F-4D97-AF65-F5344CB8AC3E}">
        <p14:creationId xmlns:p14="http://schemas.microsoft.com/office/powerpoint/2010/main" val="740826932"/>
      </p:ext>
    </p:extLst>
  </p:cSld>
  <p:clrMapOvr>
    <a:masterClrMapping/>
  </p:clrMapOvr>
  <p:transition spd="med">
    <p:randomBar dir="ver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2"/>
          <p:cNvSpPr>
            <a:spLocks noGrp="1" noChangeArrowheads="1"/>
          </p:cNvSpPr>
          <p:nvPr>
            <p:ph type="title"/>
          </p:nvPr>
        </p:nvSpPr>
        <p:spPr>
          <a:xfrm>
            <a:off x="395536" y="332656"/>
            <a:ext cx="4953000" cy="1354162"/>
          </a:xfrm>
          <a:solidFill>
            <a:schemeClr val="tx1"/>
          </a:solidFill>
        </p:spPr>
        <p:txBody>
          <a:bodyPr/>
          <a:lstStyle/>
          <a:p>
            <a:pPr eaLnBrk="1" hangingPunct="1"/>
            <a:r>
              <a:rPr lang="ar-JO" sz="3600" dirty="0">
                <a:solidFill>
                  <a:srgbClr val="FFFFFF"/>
                </a:solidFill>
              </a:rPr>
              <a:t>صلاح حزقيا وملكين شريرين على يهوذا</a:t>
            </a:r>
            <a:endParaRPr lang="en-GB" sz="3600" dirty="0">
              <a:solidFill>
                <a:srgbClr val="FFFFFF"/>
              </a:solidFill>
            </a:endParaRPr>
          </a:p>
        </p:txBody>
      </p:sp>
      <p:sp>
        <p:nvSpPr>
          <p:cNvPr id="439300" name="Text Box 11"/>
          <p:cNvSpPr txBox="1">
            <a:spLocks noChangeArrowheads="1"/>
          </p:cNvSpPr>
          <p:nvPr/>
        </p:nvSpPr>
        <p:spPr bwMode="auto">
          <a:xfrm>
            <a:off x="228600" y="2514600"/>
            <a:ext cx="52578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600" b="1" dirty="0">
                <a:solidFill>
                  <a:srgbClr val="CC0066"/>
                </a:solidFill>
                <a:latin typeface="Arial" panose="020B0604020202020204" pitchFamily="34" charset="0"/>
                <a:cs typeface="Arial" panose="020B0604020202020204" pitchFamily="34" charset="0"/>
              </a:rPr>
              <a:t>الملك الأكثر براً</a:t>
            </a:r>
            <a:endParaRPr lang="en-US" sz="3600" b="1" dirty="0">
              <a:solidFill>
                <a:srgbClr val="CC0066"/>
              </a:solidFill>
              <a:latin typeface="Arial" panose="020B0604020202020204" pitchFamily="34" charset="0"/>
              <a:cs typeface="Arial" panose="020B0604020202020204" pitchFamily="34" charset="0"/>
            </a:endParaRPr>
          </a:p>
          <a:p>
            <a:pPr eaLnBrk="1" hangingPunct="1"/>
            <a:endParaRPr lang="en-US" sz="3600" b="1" dirty="0">
              <a:solidFill>
                <a:srgbClr val="CC0066"/>
              </a:solidFill>
              <a:latin typeface="Arial" panose="020B0604020202020204" pitchFamily="34" charset="0"/>
              <a:cs typeface="Arial" panose="020B0604020202020204" pitchFamily="34" charset="0"/>
            </a:endParaRPr>
          </a:p>
          <a:p>
            <a:pPr algn="ctr" eaLnBrk="1" hangingPunct="1"/>
            <a:r>
              <a:rPr lang="ar-JO" sz="3600" b="1" dirty="0">
                <a:solidFill>
                  <a:srgbClr val="CC0066"/>
                </a:solidFill>
                <a:latin typeface="Arial" panose="020B0604020202020204" pitchFamily="34" charset="0"/>
                <a:cs typeface="Arial" panose="020B0604020202020204" pitchFamily="34" charset="0"/>
              </a:rPr>
              <a:t>أزال الوثنية</a:t>
            </a:r>
            <a:endParaRPr lang="en-US" sz="3600" b="1" dirty="0">
              <a:solidFill>
                <a:srgbClr val="CC0066"/>
              </a:solidFill>
              <a:latin typeface="Arial" panose="020B0604020202020204" pitchFamily="34" charset="0"/>
              <a:cs typeface="Arial" panose="020B0604020202020204" pitchFamily="34" charset="0"/>
            </a:endParaRPr>
          </a:p>
          <a:p>
            <a:pPr eaLnBrk="1" hangingPunct="1"/>
            <a:endParaRPr lang="en-US" sz="3600" b="1" dirty="0">
              <a:solidFill>
                <a:srgbClr val="CC0066"/>
              </a:solidFill>
              <a:latin typeface="Arial" panose="020B0604020202020204" pitchFamily="34" charset="0"/>
              <a:cs typeface="Arial" panose="020B0604020202020204" pitchFamily="34" charset="0"/>
            </a:endParaRPr>
          </a:p>
          <a:p>
            <a:pPr algn="ctr" eaLnBrk="1" hangingPunct="1"/>
            <a:r>
              <a:rPr lang="ar-JO" sz="3600" b="1" dirty="0">
                <a:solidFill>
                  <a:srgbClr val="CC0066"/>
                </a:solidFill>
                <a:latin typeface="Arial" panose="020B0604020202020204" pitchFamily="34" charset="0"/>
                <a:cs typeface="Arial" panose="020B0604020202020204" pitchFamily="34" charset="0"/>
              </a:rPr>
              <a:t>أطاع الرب ووثق به وخدمه</a:t>
            </a:r>
            <a:endParaRPr lang="en-US" sz="3600" b="1" dirty="0">
              <a:solidFill>
                <a:srgbClr val="CC0066"/>
              </a:solidFill>
              <a:latin typeface="Arial" panose="020B0604020202020204" pitchFamily="34" charset="0"/>
              <a:cs typeface="Arial" panose="020B0604020202020204" pitchFamily="34" charset="0"/>
            </a:endParaRPr>
          </a:p>
          <a:p>
            <a:pPr eaLnBrk="1" hangingPunct="1"/>
            <a:endParaRPr lang="en-US" sz="3600" b="1" dirty="0">
              <a:solidFill>
                <a:srgbClr val="CC0066"/>
              </a:solidFill>
              <a:latin typeface="Arial" panose="020B0604020202020204" pitchFamily="34" charset="0"/>
              <a:cs typeface="Arial" panose="020B0604020202020204" pitchFamily="34" charset="0"/>
            </a:endParaRPr>
          </a:p>
          <a:p>
            <a:pPr eaLnBrk="1" hangingPunct="1"/>
            <a:endParaRPr lang="en-GB" sz="3600" b="1" dirty="0">
              <a:latin typeface="Arial" panose="020B0604020202020204" pitchFamily="34" charset="0"/>
              <a:cs typeface="Arial" panose="020B0604020202020204" pitchFamily="34" charset="0"/>
            </a:endParaRPr>
          </a:p>
        </p:txBody>
      </p:sp>
      <p:pic>
        <p:nvPicPr>
          <p:cNvPr id="439301" name="Picture 13" descr="j028107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15238" y="0"/>
            <a:ext cx="1528762"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9302" name="Group 20"/>
          <p:cNvGrpSpPr>
            <a:grpSpLocks/>
          </p:cNvGrpSpPr>
          <p:nvPr/>
        </p:nvGrpSpPr>
        <p:grpSpPr bwMode="auto">
          <a:xfrm>
            <a:off x="5713413" y="3429000"/>
            <a:ext cx="3430587" cy="3429000"/>
            <a:chOff x="0" y="2160"/>
            <a:chExt cx="2161" cy="2160"/>
          </a:xfrm>
        </p:grpSpPr>
        <p:pic>
          <p:nvPicPr>
            <p:cNvPr id="439306" name="Picture 16" descr="Ain Dara go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20"/>
              <a:ext cx="2160" cy="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7" name="Picture 17" descr="Ashter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76" y="2160"/>
              <a:ext cx="807"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8" name="Picture 18" descr="Baa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160"/>
              <a:ext cx="602"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9" name="Picture 19" descr="El statu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352" y="2160"/>
              <a:ext cx="809"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39303" name="Text Box 21"/>
          <p:cNvSpPr txBox="1">
            <a:spLocks noChangeArrowheads="1"/>
          </p:cNvSpPr>
          <p:nvPr/>
        </p:nvSpPr>
        <p:spPr bwMode="auto">
          <a:xfrm>
            <a:off x="174098" y="6381328"/>
            <a:ext cx="19912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2 ملوك 18 - 20</a:t>
            </a:r>
            <a:endParaRPr lang="en-GB" b="1" dirty="0">
              <a:latin typeface="Arial" panose="020B0604020202020204" pitchFamily="34" charset="0"/>
              <a:cs typeface="Arial" panose="020B0604020202020204" pitchFamily="34" charset="0"/>
            </a:endParaRPr>
          </a:p>
        </p:txBody>
      </p:sp>
      <p:sp>
        <p:nvSpPr>
          <p:cNvPr id="439304" name="WordArt 24"/>
          <p:cNvSpPr>
            <a:spLocks noChangeArrowheads="1" noChangeShapeType="1" noTextEdit="1"/>
          </p:cNvSpPr>
          <p:nvPr/>
        </p:nvSpPr>
        <p:spPr bwMode="auto">
          <a:xfrm>
            <a:off x="6324600" y="3505200"/>
            <a:ext cx="2362200" cy="31242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
        <p:nvSpPr>
          <p:cNvPr id="439305" name="WordArt 25"/>
          <p:cNvSpPr>
            <a:spLocks noChangeArrowheads="1" noChangeShapeType="1" noTextEdit="1"/>
          </p:cNvSpPr>
          <p:nvPr/>
        </p:nvSpPr>
        <p:spPr bwMode="auto">
          <a:xfrm>
            <a:off x="7620000" y="1295400"/>
            <a:ext cx="1295400" cy="17526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Tree>
  </p:cSld>
  <p:clrMapOvr>
    <a:masterClrMapping/>
  </p:clrMapOvr>
  <p:transition spd="slow"/>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59198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سقوطات</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249</a:t>
            </a:r>
          </a:p>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27127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042874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257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2" name="Text Box 5"/>
          <p:cNvSpPr txBox="1">
            <a:spLocks noChangeArrowheads="1"/>
          </p:cNvSpPr>
          <p:nvPr/>
        </p:nvSpPr>
        <p:spPr bwMode="auto">
          <a:xfrm>
            <a:off x="5410200" y="1447800"/>
            <a:ext cx="3733800" cy="3108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CC0066"/>
                </a:solidFill>
                <a:latin typeface="Arial" panose="020B0604020202020204" pitchFamily="34" charset="0"/>
                <a:cs typeface="Arial" panose="020B0604020202020204" pitchFamily="34" charset="0"/>
              </a:rPr>
              <a:t>حاصر الجيش الآشوري القدس عام 701 قبل الميلاد</a:t>
            </a:r>
            <a:endParaRPr lang="en-US" sz="2800" b="1" dirty="0">
              <a:solidFill>
                <a:srgbClr val="CC0066"/>
              </a:solidFill>
              <a:latin typeface="Arial" panose="020B0604020202020204" pitchFamily="34" charset="0"/>
              <a:cs typeface="Arial" panose="020B0604020202020204" pitchFamily="34" charset="0"/>
            </a:endParaRPr>
          </a:p>
          <a:p>
            <a:pPr eaLnBrk="1" hangingPunct="1"/>
            <a:endParaRPr lang="en-US" sz="2800" b="1" dirty="0">
              <a:solidFill>
                <a:srgbClr val="CC0066"/>
              </a:solidFill>
              <a:latin typeface="Arial" panose="020B0604020202020204" pitchFamily="34" charset="0"/>
              <a:cs typeface="Arial" panose="020B0604020202020204" pitchFamily="34" charset="0"/>
            </a:endParaRPr>
          </a:p>
          <a:p>
            <a:pPr algn="ctr" eaLnBrk="1" hangingPunct="1"/>
            <a:r>
              <a:rPr lang="ar-JO" sz="2800" b="1" dirty="0">
                <a:solidFill>
                  <a:srgbClr val="CC0066"/>
                </a:solidFill>
                <a:latin typeface="Arial" panose="020B0604020202020204" pitchFamily="34" charset="0"/>
                <a:cs typeface="Arial" panose="020B0604020202020204" pitchFamily="34" charset="0"/>
              </a:rPr>
              <a:t>التمس حزقيا الخلاص من الرب</a:t>
            </a:r>
            <a:endParaRPr lang="en-US" sz="2800" b="1" dirty="0">
              <a:solidFill>
                <a:srgbClr val="CC0066"/>
              </a:solidFill>
              <a:latin typeface="Arial" panose="020B0604020202020204" pitchFamily="34" charset="0"/>
              <a:cs typeface="Arial" panose="020B0604020202020204" pitchFamily="34" charset="0"/>
            </a:endParaRPr>
          </a:p>
          <a:p>
            <a:pPr eaLnBrk="1" hangingPunct="1"/>
            <a:endParaRPr lang="en-US" sz="2800" b="1" dirty="0">
              <a:latin typeface="Arial" panose="020B0604020202020204" pitchFamily="34" charset="0"/>
              <a:cs typeface="Arial" panose="020B0604020202020204" pitchFamily="34" charset="0"/>
            </a:endParaRPr>
          </a:p>
          <a:p>
            <a:pPr algn="ctr" eaLnBrk="1" hangingPunct="1"/>
            <a:r>
              <a:rPr lang="ar-JO" altLang="ja-JP" sz="2800" b="1" dirty="0">
                <a:solidFill>
                  <a:srgbClr val="3333FF"/>
                </a:solidFill>
                <a:latin typeface="Arial" panose="020B0604020202020204" pitchFamily="34" charset="0"/>
                <a:cs typeface="Arial" panose="020B0604020202020204" pitchFamily="34" charset="0"/>
              </a:rPr>
              <a:t>فتعلم كل ممالك الأرض أنك أنت الرب وحدك</a:t>
            </a:r>
            <a:endParaRPr lang="en-GB" sz="2800" b="1" dirty="0">
              <a:solidFill>
                <a:srgbClr val="3333FF"/>
              </a:solidFill>
              <a:latin typeface="Arial" panose="020B0604020202020204" pitchFamily="34" charset="0"/>
              <a:cs typeface="Arial" panose="020B0604020202020204" pitchFamily="34" charset="0"/>
            </a:endParaRPr>
          </a:p>
        </p:txBody>
      </p:sp>
      <p:pic>
        <p:nvPicPr>
          <p:cNvPr id="440323"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200400"/>
            <a:ext cx="5273675"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4" name="Text Box 9"/>
          <p:cNvSpPr txBox="1">
            <a:spLocks noChangeArrowheads="1"/>
          </p:cNvSpPr>
          <p:nvPr/>
        </p:nvSpPr>
        <p:spPr bwMode="auto">
          <a:xfrm>
            <a:off x="5257800" y="0"/>
            <a:ext cx="3886200" cy="64611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endParaRPr lang="en-GB" sz="3600" b="1" dirty="0">
              <a:solidFill>
                <a:srgbClr val="3333FF"/>
              </a:solidFill>
              <a:latin typeface="Arial" panose="020B0604020202020204" pitchFamily="34" charset="0"/>
              <a:cs typeface="Arial" panose="020B0604020202020204" pitchFamily="34" charset="0"/>
            </a:endParaRPr>
          </a:p>
        </p:txBody>
      </p:sp>
      <p:sp>
        <p:nvSpPr>
          <p:cNvPr id="440325" name="Text Box 10"/>
          <p:cNvSpPr txBox="1">
            <a:spLocks noChangeArrowheads="1"/>
          </p:cNvSpPr>
          <p:nvPr/>
        </p:nvSpPr>
        <p:spPr bwMode="auto">
          <a:xfrm>
            <a:off x="6084888" y="6453188"/>
            <a:ext cx="2898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latin typeface="Arial" panose="020B0604020202020204" pitchFamily="34" charset="0"/>
                <a:cs typeface="Arial" panose="020B0604020202020204" pitchFamily="34" charset="0"/>
              </a:rPr>
              <a:t>الفصول 18 - 20</a:t>
            </a:r>
            <a:endParaRPr lang="en-GB" sz="20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219700" y="-26988"/>
            <a:ext cx="3924300" cy="1168401"/>
          </a:xfrm>
          <a:solidFill>
            <a:srgbClr val="000000"/>
          </a:solidFill>
        </p:spPr>
        <p:txBody>
          <a:bodyPr/>
          <a:lstStyle/>
          <a:p>
            <a:pPr eaLnBrk="1" hangingPunct="1">
              <a:defRPr/>
            </a:pPr>
            <a:r>
              <a:rPr lang="ar-JO" sz="3600" kern="1200" dirty="0">
                <a:solidFill>
                  <a:srgbClr val="FFFFFF"/>
                </a:solidFill>
                <a:ea typeface="ＭＳ Ｐゴシック"/>
              </a:rPr>
              <a:t>الإمتحان الأعظم    لحزقيا</a:t>
            </a:r>
            <a:endParaRPr lang="en-US" dirty="0">
              <a:solidFill>
                <a:srgbClr val="FFFFFF"/>
              </a:solidFill>
            </a:endParaRPr>
          </a:p>
        </p:txBody>
      </p:sp>
    </p:spTree>
  </p:cSld>
  <p:clrMapOvr>
    <a:masterClrMapping/>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8809273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eaLnBrk="1" hangingPunct="1">
              <a:defRPr/>
            </a:pPr>
            <a:r>
              <a:rPr lang="ar-JO" sz="3600" kern="1200" dirty="0">
                <a:solidFill>
                  <a:srgbClr val="FFFFFF"/>
                </a:solidFill>
                <a:ea typeface="ＭＳ Ｐゴシック"/>
              </a:rPr>
              <a:t>المملكة الباقية</a:t>
            </a:r>
            <a:endParaRPr lang="en-US" dirty="0"/>
          </a:p>
        </p:txBody>
      </p:sp>
      <p:sp>
        <p:nvSpPr>
          <p:cNvPr id="225284" name="Text Box 4"/>
          <p:cNvSpPr txBox="1">
            <a:spLocks noChangeArrowheads="1"/>
          </p:cNvSpPr>
          <p:nvPr/>
        </p:nvSpPr>
        <p:spPr bwMode="auto">
          <a:xfrm>
            <a:off x="468313" y="908050"/>
            <a:ext cx="82073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2 ملوك 18 – 25 </a:t>
            </a:r>
            <a:endParaRPr lang="en-US" sz="3200" b="1" dirty="0">
              <a:solidFill>
                <a:schemeClr val="bg1"/>
              </a:solidFill>
              <a:latin typeface="Arial" panose="020B0604020202020204" pitchFamily="34" charset="0"/>
              <a:ea typeface="Times New Roman" charset="0"/>
              <a:cs typeface="Arial" panose="020B0604020202020204" pitchFamily="34" charset="0"/>
            </a:endParaRPr>
          </a:p>
        </p:txBody>
      </p:sp>
      <p:sp>
        <p:nvSpPr>
          <p:cNvPr id="225285" name="Text Box 5"/>
          <p:cNvSpPr txBox="1">
            <a:spLocks noChangeArrowheads="1"/>
          </p:cNvSpPr>
          <p:nvPr/>
        </p:nvSpPr>
        <p:spPr bwMode="auto">
          <a:xfrm>
            <a:off x="533400" y="1752600"/>
            <a:ext cx="5191125" cy="39087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يهوذا   </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rgbClr val="00FFFF"/>
                </a:solidFill>
                <a:latin typeface="Arial" panose="020B0604020202020204" pitchFamily="34" charset="0"/>
                <a:ea typeface="Times New Roman" charset="0"/>
                <a:cs typeface="Arial" panose="020B0604020202020204" pitchFamily="34" charset="0"/>
              </a:rPr>
              <a:t>حزقيا </a:t>
            </a:r>
            <a:r>
              <a:rPr lang="ar-JO" sz="2800" b="1" dirty="0">
                <a:solidFill>
                  <a:schemeClr val="bg1"/>
                </a:solidFill>
                <a:latin typeface="Arial" panose="020B0604020202020204" pitchFamily="34" charset="0"/>
                <a:ea typeface="Times New Roman" charset="0"/>
                <a:cs typeface="Arial" panose="020B0604020202020204" pitchFamily="34" charset="0"/>
              </a:rPr>
              <a:t>(29)</a:t>
            </a:r>
            <a:r>
              <a:rPr lang="ar-JO" sz="2800" b="1" dirty="0">
                <a:solidFill>
                  <a:srgbClr val="00FFFF"/>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منسى (55)</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آمون (2)</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400" b="1" dirty="0">
                <a:solidFill>
                  <a:srgbClr val="00FFFF"/>
                </a:solidFill>
                <a:latin typeface="Arial" panose="020B0604020202020204" pitchFamily="34" charset="0"/>
                <a:ea typeface="Times New Roman" charset="0"/>
                <a:cs typeface="Arial" panose="020B0604020202020204" pitchFamily="34" charset="0"/>
              </a:rPr>
              <a:t>يوشيا </a:t>
            </a:r>
            <a:r>
              <a:rPr lang="ar-JO" sz="2400" b="1" dirty="0">
                <a:solidFill>
                  <a:schemeClr val="bg1"/>
                </a:solidFill>
                <a:latin typeface="Arial" panose="020B0604020202020204" pitchFamily="34" charset="0"/>
                <a:ea typeface="Times New Roman" charset="0"/>
                <a:cs typeface="Arial" panose="020B0604020202020204" pitchFamily="34" charset="0"/>
              </a:rPr>
              <a:t>(31)</a:t>
            </a:r>
            <a:r>
              <a:rPr lang="en-US" sz="2400" b="1" dirty="0">
                <a:solidFill>
                  <a:srgbClr val="00FFFF"/>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يهوآحاز (3 شهور)</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يهوياقيم (11)</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يهوياكين (3 شهور)</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صدقيا (11)</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25287" name="AutoShape 7"/>
          <p:cNvSpPr>
            <a:spLocks noChangeArrowheads="1"/>
          </p:cNvSpPr>
          <p:nvPr/>
        </p:nvSpPr>
        <p:spPr bwMode="auto">
          <a:xfrm>
            <a:off x="5715000" y="5638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443398" name="Text Box 8"/>
          <p:cNvSpPr txBox="1">
            <a:spLocks noChangeArrowheads="1"/>
          </p:cNvSpPr>
          <p:nvPr/>
        </p:nvSpPr>
        <p:spPr bwMode="auto">
          <a:xfrm>
            <a:off x="6172200" y="5638800"/>
            <a:ext cx="1031051" cy="369332"/>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تاريخ متأثر</a:t>
            </a:r>
            <a:endParaRPr lang="en-GB" sz="1800" b="1" dirty="0">
              <a:latin typeface="Arial" panose="020B0604020202020204" pitchFamily="34" charset="0"/>
              <a:cs typeface="Arial" panose="020B0604020202020204" pitchFamily="34" charset="0"/>
            </a:endParaRPr>
          </a:p>
        </p:txBody>
      </p:sp>
      <p:sp>
        <p:nvSpPr>
          <p:cNvPr id="225291" name="AutoShape 11"/>
          <p:cNvSpPr>
            <a:spLocks noChangeArrowheads="1"/>
          </p:cNvSpPr>
          <p:nvPr/>
        </p:nvSpPr>
        <p:spPr bwMode="auto">
          <a:xfrm>
            <a:off x="158750" y="27082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225292" name="AutoShape 12"/>
          <p:cNvSpPr>
            <a:spLocks noChangeArrowheads="1"/>
          </p:cNvSpPr>
          <p:nvPr/>
        </p:nvSpPr>
        <p:spPr bwMode="auto">
          <a:xfrm>
            <a:off x="158750" y="52117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pic>
        <p:nvPicPr>
          <p:cNvPr id="443401" name="Picture 14"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4676390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ar-JO" sz="5400" dirty="0">
                <a:solidFill>
                  <a:schemeClr val="tx1"/>
                </a:solidFill>
              </a:rPr>
              <a:t>منسى الشرير</a:t>
            </a:r>
            <a:endParaRPr lang="en-GB" sz="5400" dirty="0">
              <a:solidFill>
                <a:schemeClr val="tx1"/>
              </a:solidFill>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latin typeface="Arial" panose="020B0604020202020204" pitchFamily="34" charset="0"/>
              </a:rPr>
              <a:t>Chap. 21</a:t>
            </a:r>
            <a:endParaRPr lang="en-GB" sz="1800" b="1" dirty="0">
              <a:latin typeface="Arial" panose="020B0604020202020204" pitchFamily="34" charset="0"/>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defPPr>
              <a:defRPr lang="en-US"/>
            </a:defPPr>
            <a:lvl1pPr eaLnBrk="1" hangingPunct="1">
              <a:spcBef>
                <a:spcPct val="20000"/>
              </a:spcBef>
              <a:defRPr sz="2800" b="1">
                <a:solidFill>
                  <a:schemeClr val="bg1"/>
                </a:solidFill>
                <a:effectLst>
                  <a:glow rad="228600">
                    <a:schemeClr val="tx1">
                      <a:alpha val="99000"/>
                    </a:schemeClr>
                  </a:glow>
                </a:effectLst>
                <a:cs typeface="Arial" charset="0"/>
              </a:defRPr>
            </a:lvl1pPr>
            <a:lvl2pPr marL="742950" indent="-285750" eaLnBrk="0" hangingPunct="0">
              <a:defRPr sz="2400"/>
            </a:lvl2pPr>
            <a:lvl3pPr marL="1143000" indent="-228600" eaLnBrk="0" hangingPunct="0">
              <a:defRPr sz="2400"/>
            </a:lvl3pPr>
            <a:lvl4pPr marL="1600200" indent="-228600" eaLnBrk="0" hangingPunct="0">
              <a:defRPr sz="2400"/>
            </a:lvl4pPr>
            <a:lvl5pPr marL="2057400" indent="-228600" eaLnBrk="0" hangingPunct="0">
              <a:defRPr sz="2400"/>
            </a:lvl5pPr>
            <a:lvl6pPr marL="2514600" indent="-228600" eaLnBrk="0" fontAlgn="base" hangingPunct="0">
              <a:spcBef>
                <a:spcPct val="0"/>
              </a:spcBef>
              <a:spcAft>
                <a:spcPct val="0"/>
              </a:spcAft>
              <a:defRPr sz="2400"/>
            </a:lvl6pPr>
            <a:lvl7pPr marL="2971800" indent="-228600" eaLnBrk="0" fontAlgn="base" hangingPunct="0">
              <a:spcBef>
                <a:spcPct val="0"/>
              </a:spcBef>
              <a:spcAft>
                <a:spcPct val="0"/>
              </a:spcAft>
              <a:defRPr sz="2400"/>
            </a:lvl7pPr>
            <a:lvl8pPr marL="3429000" indent="-228600" eaLnBrk="0" fontAlgn="base" hangingPunct="0">
              <a:spcBef>
                <a:spcPct val="0"/>
              </a:spcBef>
              <a:spcAft>
                <a:spcPct val="0"/>
              </a:spcAft>
              <a:defRPr sz="2400"/>
            </a:lvl8pPr>
            <a:lvl9pPr marL="3886200" indent="-228600" eaLnBrk="0" fontAlgn="base" hangingPunct="0">
              <a:spcBef>
                <a:spcPct val="0"/>
              </a:spcBef>
              <a:spcAft>
                <a:spcPct val="0"/>
              </a:spcAft>
              <a:defRPr sz="2400"/>
            </a:lvl9pPr>
          </a:lstStyle>
          <a:p>
            <a:pPr algn="ctr"/>
            <a:r>
              <a:rPr lang="ar-JO" sz="4000" dirty="0">
                <a:latin typeface="Arial" panose="020B0604020202020204" pitchFamily="34" charset="0"/>
                <a:cs typeface="Arial" panose="020B0604020202020204" pitchFamily="34" charset="0"/>
              </a:rPr>
              <a:t>أعاد حكم منسى الشرير لمدة 55 عامًا جميع الممارسات الوثنية التي دمرها حزقيا والده والتي بررت عقاب الله قريبًا بسبي يهوذا في بابل</a:t>
            </a:r>
            <a:endParaRPr lang="en-GB" sz="4000" dirty="0">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ar-JO" sz="3600" dirty="0">
                <a:solidFill>
                  <a:schemeClr val="bg1"/>
                </a:solidFill>
              </a:rPr>
              <a:t>بشر صفنيا بعد أن ملأ منسى الساحتين بالأصنام</a:t>
            </a:r>
            <a:endParaRPr lang="en-US" sz="3600" dirty="0">
              <a:solidFill>
                <a:schemeClr val="bg1"/>
              </a:solidFill>
              <a:effectLst/>
            </a:endParaRPr>
          </a:p>
        </p:txBody>
      </p:sp>
    </p:spTree>
    <p:extLst>
      <p:ext uri="{BB962C8B-B14F-4D97-AF65-F5344CB8AC3E}">
        <p14:creationId xmlns:p14="http://schemas.microsoft.com/office/powerpoint/2010/main" val="167172752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ar-JO" dirty="0">
                <a:solidFill>
                  <a:schemeClr val="tx1"/>
                </a:solidFill>
              </a:rPr>
              <a:t>منسى</a:t>
            </a:r>
            <a:endParaRPr lang="en-GB" dirty="0">
              <a:solidFill>
                <a:schemeClr val="tx1"/>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6084168" y="3645024"/>
            <a:ext cx="305983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FFFFFF"/>
                </a:solidFill>
                <a:latin typeface="Arial" panose="020B0604020202020204" pitchFamily="34" charset="0"/>
                <a:cs typeface="Arial" panose="020B0604020202020204" pitchFamily="34" charset="0"/>
              </a:rPr>
              <a:t>أخذ منسى إلى بابل  مقيداً بالسلاسل</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أخ 33 : 11 - 17</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085500"/>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2800" b="1" dirty="0">
                <a:solidFill>
                  <a:srgbClr val="FFFFFF"/>
                </a:solidFill>
                <a:latin typeface="Arial" panose="020B0604020202020204" pitchFamily="34" charset="0"/>
                <a:cs typeface="Arial" panose="020B0604020202020204" pitchFamily="34" charset="0"/>
              </a:rPr>
              <a:t>Manasseh </a:t>
            </a:r>
            <a:endParaRPr lang="en-GB" sz="2800" b="1"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446466" name="Rectangle 4"/>
          <p:cNvSpPr>
            <a:spLocks noGrp="1" noChangeArrowheads="1"/>
          </p:cNvSpPr>
          <p:nvPr>
            <p:ph type="title"/>
          </p:nvPr>
        </p:nvSpPr>
        <p:spPr>
          <a:xfrm>
            <a:off x="0" y="116632"/>
            <a:ext cx="8950424" cy="944562"/>
          </a:xfrm>
        </p:spPr>
        <p:txBody>
          <a:bodyPr/>
          <a:lstStyle/>
          <a:p>
            <a:pPr eaLnBrk="1" hangingPunct="1"/>
            <a:r>
              <a:rPr lang="ar-JO" dirty="0">
                <a:solidFill>
                  <a:srgbClr val="FFFFFF"/>
                </a:solidFill>
              </a:rPr>
              <a:t>صلاة منسى</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rgbClr val="000000"/>
              </a:solidFill>
              <a:latin typeface="Arial" panose="020B0604020202020204" pitchFamily="34" charset="0"/>
              <a:cs typeface="Arial" panose="020B0604020202020204" pitchFamily="34" charset="0"/>
            </a:endParaRPr>
          </a:p>
        </p:txBody>
      </p:sp>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أخ 33 : 11 - 17</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2075150"/>
      </p:ext>
    </p:extLst>
  </p:cSld>
  <p:clrMapOvr>
    <a:overrideClrMapping bg1="lt1" tx1="dk1" bg2="lt2" tx2="dk2" accent1="accent1" accent2="accent2" accent3="accent3" accent4="accent4" accent5="accent5" accent6="accent6" hlink="hlink" folHlink="folHlink"/>
  </p:clrMapOvr>
  <p:transition>
    <p:dissolve/>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3434042344"/>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529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nvGrpSpPr>
          <p:cNvPr id="311307" name="Group 12"/>
          <p:cNvGrpSpPr>
            <a:grpSpLocks/>
          </p:cNvGrpSpPr>
          <p:nvPr/>
        </p:nvGrpSpPr>
        <p:grpSpPr bwMode="auto">
          <a:xfrm>
            <a:off x="457200" y="3825875"/>
            <a:ext cx="8229600" cy="0"/>
            <a:chOff x="288" y="2208"/>
            <a:chExt cx="5184" cy="0"/>
          </a:xfrm>
        </p:grpSpPr>
        <p:sp>
          <p:nvSpPr>
            <p:cNvPr id="55309" name="Line 13"/>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311329" name="Line 14"/>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endParaRPr>
            </a:p>
          </p:txBody>
        </p:sp>
      </p:grpSp>
      <p:grpSp>
        <p:nvGrpSpPr>
          <p:cNvPr id="311308" name="Group 15"/>
          <p:cNvGrpSpPr>
            <a:grpSpLocks/>
          </p:cNvGrpSpPr>
          <p:nvPr/>
        </p:nvGrpSpPr>
        <p:grpSpPr bwMode="auto">
          <a:xfrm>
            <a:off x="2286000" y="4435475"/>
            <a:ext cx="5581650" cy="1570038"/>
            <a:chOff x="1440" y="2794"/>
            <a:chExt cx="3516" cy="989"/>
          </a:xfrm>
        </p:grpSpPr>
        <p:sp>
          <p:nvSpPr>
            <p:cNvPr id="55312" name="Text Box 16"/>
            <p:cNvSpPr txBox="1">
              <a:spLocks noChangeArrowheads="1"/>
            </p:cNvSpPr>
            <p:nvPr/>
          </p:nvSpPr>
          <p:spPr bwMode="auto">
            <a:xfrm>
              <a:off x="4044"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1000</a:t>
              </a:r>
              <a:endParaRPr lang="en-US" sz="2400" b="1" dirty="0">
                <a:solidFill>
                  <a:srgbClr val="FFFFFF"/>
                </a:solidFill>
                <a:latin typeface="Arial" panose="020B0604020202020204" pitchFamily="34" charset="0"/>
                <a:cs typeface="Arial" panose="020B0604020202020204" pitchFamily="34" charset="0"/>
              </a:endParaRPr>
            </a:p>
          </p:txBody>
        </p:sp>
        <p:sp>
          <p:nvSpPr>
            <p:cNvPr id="55313" name="Text Box 17"/>
            <p:cNvSpPr txBox="1">
              <a:spLocks noChangeArrowheads="1"/>
            </p:cNvSpPr>
            <p:nvPr/>
          </p:nvSpPr>
          <p:spPr bwMode="auto">
            <a:xfrm>
              <a:off x="4716"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2000</a:t>
              </a:r>
              <a:endParaRPr lang="en-US" sz="2400" b="1" dirty="0">
                <a:solidFill>
                  <a:srgbClr val="FFFFFF"/>
                </a:solidFill>
                <a:latin typeface="Arial" panose="020B0604020202020204" pitchFamily="34" charset="0"/>
                <a:cs typeface="Arial" panose="020B0604020202020204" pitchFamily="34" charset="0"/>
              </a:endParaRPr>
            </a:p>
          </p:txBody>
        </p:sp>
        <p:sp>
          <p:nvSpPr>
            <p:cNvPr id="55314" name="Text Box 18"/>
            <p:cNvSpPr txBox="1">
              <a:spLocks noChangeArrowheads="1"/>
            </p:cNvSpPr>
            <p:nvPr/>
          </p:nvSpPr>
          <p:spPr bwMode="auto">
            <a:xfrm>
              <a:off x="3420" y="2794"/>
              <a:ext cx="240"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0</a:t>
              </a:r>
              <a:endParaRPr lang="en-US" sz="2400" b="1" dirty="0">
                <a:solidFill>
                  <a:srgbClr val="FFFFFF"/>
                </a:solidFill>
                <a:latin typeface="Arial" panose="020B0604020202020204" pitchFamily="34" charset="0"/>
                <a:cs typeface="Arial" panose="020B0604020202020204" pitchFamily="34" charset="0"/>
              </a:endParaRPr>
            </a:p>
          </p:txBody>
        </p:sp>
        <p:sp>
          <p:nvSpPr>
            <p:cNvPr id="55315" name="Text Box 19"/>
            <p:cNvSpPr txBox="1">
              <a:spLocks noChangeArrowheads="1"/>
            </p:cNvSpPr>
            <p:nvPr/>
          </p:nvSpPr>
          <p:spPr bwMode="auto">
            <a:xfrm>
              <a:off x="2748"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1000</a:t>
              </a:r>
              <a:endParaRPr lang="en-US" sz="2400" b="1" dirty="0">
                <a:solidFill>
                  <a:srgbClr val="FFFFFF"/>
                </a:solidFill>
                <a:latin typeface="Arial" panose="020B0604020202020204" pitchFamily="34" charset="0"/>
                <a:cs typeface="Arial" panose="020B0604020202020204" pitchFamily="34" charset="0"/>
              </a:endParaRPr>
            </a:p>
          </p:txBody>
        </p:sp>
        <p:sp>
          <p:nvSpPr>
            <p:cNvPr id="55316" name="Text Box 20"/>
            <p:cNvSpPr txBox="1">
              <a:spLocks noChangeArrowheads="1"/>
            </p:cNvSpPr>
            <p:nvPr/>
          </p:nvSpPr>
          <p:spPr bwMode="auto">
            <a:xfrm>
              <a:off x="2124"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2000</a:t>
              </a:r>
              <a:endParaRPr lang="en-US" sz="2400" b="1" dirty="0">
                <a:solidFill>
                  <a:srgbClr val="FFFFFF"/>
                </a:solidFill>
                <a:latin typeface="Arial" panose="020B0604020202020204" pitchFamily="34" charset="0"/>
                <a:cs typeface="Arial" panose="020B0604020202020204" pitchFamily="34" charset="0"/>
              </a:endParaRPr>
            </a:p>
          </p:txBody>
        </p:sp>
        <p:sp>
          <p:nvSpPr>
            <p:cNvPr id="55317" name="Text Box 21"/>
            <p:cNvSpPr txBox="1">
              <a:spLocks noChangeArrowheads="1"/>
            </p:cNvSpPr>
            <p:nvPr/>
          </p:nvSpPr>
          <p:spPr bwMode="auto">
            <a:xfrm>
              <a:off x="1440"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3000</a:t>
              </a:r>
              <a:endParaRPr lang="en-US" sz="2400" b="1" dirty="0">
                <a:solidFill>
                  <a:srgbClr val="FFFFFF"/>
                </a:solidFill>
                <a:latin typeface="Arial" panose="020B0604020202020204" pitchFamily="34" charset="0"/>
                <a:cs typeface="Arial" panose="020B0604020202020204" pitchFamily="34" charset="0"/>
              </a:endParaRPr>
            </a:p>
          </p:txBody>
        </p:sp>
      </p:grpSp>
      <p:sp>
        <p:nvSpPr>
          <p:cNvPr id="55318" name="Text Box 22"/>
          <p:cNvSpPr txBox="1">
            <a:spLocks noChangeArrowheads="1"/>
          </p:cNvSpPr>
          <p:nvPr/>
        </p:nvSpPr>
        <p:spPr bwMode="auto">
          <a:xfrm>
            <a:off x="381000" y="2743200"/>
            <a:ext cx="2438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الطوفان</a:t>
            </a:r>
            <a:endParaRPr lang="en-US" sz="3200" b="1" dirty="0">
              <a:solidFill>
                <a:srgbClr val="FFFFFF"/>
              </a:solidFill>
              <a:latin typeface="Arial" panose="020B0604020202020204" pitchFamily="34" charset="0"/>
              <a:cs typeface="Arial" panose="020B0604020202020204" pitchFamily="34" charset="0"/>
            </a:endParaRPr>
          </a:p>
        </p:txBody>
      </p:sp>
      <p:sp>
        <p:nvSpPr>
          <p:cNvPr id="55319" name="Text Box 23"/>
          <p:cNvSpPr txBox="1">
            <a:spLocks noChangeArrowheads="1"/>
          </p:cNvSpPr>
          <p:nvPr/>
        </p:nvSpPr>
        <p:spPr bwMode="auto">
          <a:xfrm>
            <a:off x="-609600" y="5591175"/>
            <a:ext cx="3276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9933"/>
                </a:solidFill>
                <a:latin typeface="Arial" panose="020B0604020202020204" pitchFamily="34" charset="0"/>
                <a:cs typeface="Arial" panose="020B0604020202020204" pitchFamily="34" charset="0"/>
              </a:rPr>
              <a:t>الخليقة</a:t>
            </a:r>
            <a:endParaRPr lang="en-US" sz="3200" b="1" dirty="0">
              <a:solidFill>
                <a:srgbClr val="FF9933"/>
              </a:solidFill>
              <a:latin typeface="Arial" panose="020B0604020202020204" pitchFamily="34" charset="0"/>
              <a:cs typeface="Arial" panose="020B0604020202020204" pitchFamily="34" charset="0"/>
            </a:endParaRPr>
          </a:p>
        </p:txBody>
      </p:sp>
      <p:sp>
        <p:nvSpPr>
          <p:cNvPr id="55320" name="Text Box 24"/>
          <p:cNvSpPr txBox="1">
            <a:spLocks noChangeArrowheads="1"/>
          </p:cNvSpPr>
          <p:nvPr/>
        </p:nvSpPr>
        <p:spPr bwMode="auto">
          <a:xfrm>
            <a:off x="2362200" y="2438400"/>
            <a:ext cx="2362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إبراهيم</a:t>
            </a:r>
            <a:endParaRPr lang="en-US" sz="3200" b="1" dirty="0">
              <a:solidFill>
                <a:srgbClr val="FFFFFF"/>
              </a:solidFill>
              <a:latin typeface="Arial" panose="020B0604020202020204" pitchFamily="34" charset="0"/>
              <a:cs typeface="Arial" panose="020B0604020202020204" pitchFamily="34" charset="0"/>
            </a:endParaRPr>
          </a:p>
        </p:txBody>
      </p:sp>
      <p:sp>
        <p:nvSpPr>
          <p:cNvPr id="55321" name="Text Box 25"/>
          <p:cNvSpPr txBox="1">
            <a:spLocks noChangeArrowheads="1"/>
          </p:cNvSpPr>
          <p:nvPr/>
        </p:nvSpPr>
        <p:spPr bwMode="auto">
          <a:xfrm>
            <a:off x="4572000" y="1568450"/>
            <a:ext cx="2057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يسوع</a:t>
            </a:r>
            <a:endParaRPr lang="en-US" sz="3200" b="1" dirty="0">
              <a:solidFill>
                <a:srgbClr val="FFFFFF"/>
              </a:solidFill>
              <a:latin typeface="Arial" panose="020B0604020202020204" pitchFamily="34" charset="0"/>
              <a:cs typeface="Arial" panose="020B0604020202020204" pitchFamily="34" charset="0"/>
            </a:endParaRPr>
          </a:p>
        </p:txBody>
      </p:sp>
      <p:sp>
        <p:nvSpPr>
          <p:cNvPr id="55322" name="Text Box 26"/>
          <p:cNvSpPr txBox="1">
            <a:spLocks noChangeArrowheads="1"/>
          </p:cNvSpPr>
          <p:nvPr/>
        </p:nvSpPr>
        <p:spPr bwMode="auto">
          <a:xfrm>
            <a:off x="6781800" y="2667000"/>
            <a:ext cx="1752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اليوم</a:t>
            </a:r>
            <a:endParaRPr lang="en-US" sz="3200" b="1" dirty="0">
              <a:solidFill>
                <a:srgbClr val="FFFFFF"/>
              </a:solidFill>
              <a:latin typeface="Arial" panose="020B0604020202020204" pitchFamily="34" charset="0"/>
              <a:cs typeface="Arial" panose="020B0604020202020204" pitchFamily="34" charset="0"/>
            </a:endParaRPr>
          </a:p>
        </p:txBody>
      </p:sp>
      <p:sp>
        <p:nvSpPr>
          <p:cNvPr id="55323" name="Text Box 27"/>
          <p:cNvSpPr txBox="1">
            <a:spLocks noChangeArrowheads="1"/>
          </p:cNvSpPr>
          <p:nvPr/>
        </p:nvSpPr>
        <p:spPr bwMode="auto">
          <a:xfrm>
            <a:off x="6705600" y="5591175"/>
            <a:ext cx="24384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FF9933"/>
                </a:solidFill>
                <a:latin typeface="Arial" panose="020B0604020202020204" pitchFamily="34" charset="0"/>
                <a:cs typeface="Arial" panose="020B0604020202020204" pitchFamily="34" charset="0"/>
              </a:rPr>
              <a:t>الخليقة </a:t>
            </a:r>
          </a:p>
          <a:p>
            <a:pPr algn="r">
              <a:spcBef>
                <a:spcPct val="50000"/>
              </a:spcBef>
              <a:defRPr/>
            </a:pPr>
            <a:r>
              <a:rPr lang="ar-JO" sz="3200" b="1" dirty="0">
                <a:solidFill>
                  <a:srgbClr val="FF9933"/>
                </a:solidFill>
                <a:latin typeface="Arial" panose="020B0604020202020204" pitchFamily="34" charset="0"/>
                <a:cs typeface="Arial" panose="020B0604020202020204" pitchFamily="34" charset="0"/>
              </a:rPr>
              <a:t>الجديدة</a:t>
            </a:r>
            <a:endParaRPr lang="en-US" sz="3200" b="1" dirty="0">
              <a:solidFill>
                <a:srgbClr val="FF9933"/>
              </a:solidFill>
              <a:latin typeface="Arial" panose="020B0604020202020204" pitchFamily="34" charset="0"/>
              <a:cs typeface="Arial" panose="020B0604020202020204" pitchFamily="34" charset="0"/>
            </a:endParaRPr>
          </a:p>
        </p:txBody>
      </p:sp>
      <p:grpSp>
        <p:nvGrpSpPr>
          <p:cNvPr id="114707" name="Group 28"/>
          <p:cNvGrpSpPr>
            <a:grpSpLocks/>
          </p:cNvGrpSpPr>
          <p:nvPr/>
        </p:nvGrpSpPr>
        <p:grpSpPr bwMode="auto">
          <a:xfrm>
            <a:off x="5715000" y="3429000"/>
            <a:ext cx="1828800" cy="762000"/>
            <a:chOff x="3648" y="1824"/>
            <a:chExt cx="1152" cy="480"/>
          </a:xfrm>
          <a:solidFill>
            <a:srgbClr val="0000FF"/>
          </a:solidFill>
        </p:grpSpPr>
        <p:sp>
          <p:nvSpPr>
            <p:cNvPr id="55325" name="Oval 29"/>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26" name="Text Box 30"/>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الكنيسة</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114708" name="Group 31"/>
          <p:cNvGrpSpPr>
            <a:grpSpLocks/>
          </p:cNvGrpSpPr>
          <p:nvPr/>
        </p:nvGrpSpPr>
        <p:grpSpPr bwMode="auto">
          <a:xfrm>
            <a:off x="4491038" y="3200400"/>
            <a:ext cx="1219200" cy="609600"/>
            <a:chOff x="2829" y="2016"/>
            <a:chExt cx="768" cy="384"/>
          </a:xfrm>
          <a:solidFill>
            <a:srgbClr val="0000FF"/>
          </a:solidFill>
        </p:grpSpPr>
        <p:sp>
          <p:nvSpPr>
            <p:cNvPr id="55328" name="Oval 32"/>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29" name="Text Box 33"/>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الملوك</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114709" name="Group 34"/>
          <p:cNvGrpSpPr>
            <a:grpSpLocks/>
          </p:cNvGrpSpPr>
          <p:nvPr/>
        </p:nvGrpSpPr>
        <p:grpSpPr bwMode="auto">
          <a:xfrm>
            <a:off x="3352800" y="3763963"/>
            <a:ext cx="1371600" cy="655637"/>
            <a:chOff x="2112" y="2371"/>
            <a:chExt cx="864" cy="413"/>
          </a:xfrm>
          <a:solidFill>
            <a:srgbClr val="0000FF"/>
          </a:solidFill>
        </p:grpSpPr>
        <p:sp>
          <p:nvSpPr>
            <p:cNvPr id="55331" name="Oval 35"/>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32" name="Text Box 36"/>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الأسباط</a:t>
              </a:r>
              <a:endParaRPr lang="en-US" sz="2800" b="1" dirty="0">
                <a:solidFill>
                  <a:srgbClr val="FFFFFF"/>
                </a:solidFill>
                <a:latin typeface="Arial" panose="020B0604020202020204" pitchFamily="34" charset="0"/>
                <a:cs typeface="Arial" panose="020B0604020202020204" pitchFamily="34" charset="0"/>
              </a:endParaRPr>
            </a:p>
          </p:txBody>
        </p:sp>
      </p:grpSp>
      <p:sp>
        <p:nvSpPr>
          <p:cNvPr id="55333" name="Text Box 37"/>
          <p:cNvSpPr txBox="1">
            <a:spLocks noChangeArrowheads="1"/>
          </p:cNvSpPr>
          <p:nvPr/>
        </p:nvSpPr>
        <p:spPr bwMode="auto">
          <a:xfrm>
            <a:off x="2590800" y="974725"/>
            <a:ext cx="47244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00"/>
                </a:solidFill>
                <a:latin typeface="Arial" panose="020B0604020202020204" pitchFamily="34" charset="0"/>
                <a:cs typeface="Arial" panose="020B0604020202020204" pitchFamily="34" charset="0"/>
              </a:rPr>
              <a:t>1-2 ملوك</a:t>
            </a:r>
            <a:endParaRPr lang="en-US" sz="3600" b="1" dirty="0">
              <a:solidFill>
                <a:srgbClr val="FFFF00"/>
              </a:solidFill>
              <a:latin typeface="Arial" panose="020B0604020202020204" pitchFamily="34" charset="0"/>
              <a:cs typeface="Arial" panose="020B0604020202020204" pitchFamily="34" charset="0"/>
            </a:endParaRPr>
          </a:p>
        </p:txBody>
      </p:sp>
      <p:sp>
        <p:nvSpPr>
          <p:cNvPr id="55334" name="Text Box 38"/>
          <p:cNvSpPr txBox="1">
            <a:spLocks noChangeArrowheads="1"/>
          </p:cNvSpPr>
          <p:nvPr/>
        </p:nvSpPr>
        <p:spPr bwMode="auto">
          <a:xfrm>
            <a:off x="3429000" y="1981200"/>
            <a:ext cx="22098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داود</a:t>
            </a:r>
            <a:endParaRPr lang="en-US" sz="3200" b="1" dirty="0">
              <a:solidFill>
                <a:srgbClr val="FFFFFF"/>
              </a:solidFill>
              <a:latin typeface="Arial" panose="020B0604020202020204" pitchFamily="34" charset="0"/>
              <a:cs typeface="Arial" panose="020B0604020202020204" pitchFamily="34" charset="0"/>
            </a:endParaRPr>
          </a:p>
        </p:txBody>
      </p:sp>
      <p:sp>
        <p:nvSpPr>
          <p:cNvPr id="55335" name="AutoShape 39"/>
          <p:cNvSpPr>
            <a:spLocks noChangeArrowheads="1"/>
          </p:cNvSpPr>
          <p:nvPr/>
        </p:nvSpPr>
        <p:spPr bwMode="auto">
          <a:xfrm>
            <a:off x="4603750" y="2667000"/>
            <a:ext cx="806450" cy="533400"/>
          </a:xfrm>
          <a:prstGeom prst="leftRightArrow">
            <a:avLst>
              <a:gd name="adj1" fmla="val 50000"/>
              <a:gd name="adj2" fmla="val 30238"/>
            </a:avLst>
          </a:prstGeom>
          <a:solidFill>
            <a:srgbClr val="FFFF00"/>
          </a:solidFill>
          <a:ln w="9525">
            <a:solidFill>
              <a:schemeClr val="tx1"/>
            </a:solidFill>
            <a:miter lim="800000"/>
            <a:headEnd/>
            <a:tailEnd/>
          </a:ln>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5336" name="Rectangle 40"/>
          <p:cNvSpPr>
            <a:spLocks noGrp="1" noChangeArrowheads="1"/>
          </p:cNvSpPr>
          <p:nvPr>
            <p:ph type="title" idx="4294967295"/>
          </p:nvPr>
        </p:nvSpPr>
        <p:spPr>
          <a:xfrm>
            <a:off x="0" y="228600"/>
            <a:ext cx="9372600" cy="533400"/>
          </a:xfrm>
          <a:effectLst>
            <a:outerShdw blurRad="63500" dist="35921" dir="2700000" algn="ctr" rotWithShape="0">
              <a:schemeClr val="tx2">
                <a:alpha val="74998"/>
              </a:schemeClr>
            </a:outerShdw>
          </a:effectLst>
        </p:spPr>
        <p:txBody>
          <a:bodyPr/>
          <a:lstStyle/>
          <a:p>
            <a:pPr eaLnBrk="1" hangingPunct="1">
              <a:defRPr/>
            </a:pPr>
            <a:r>
              <a:rPr lang="ar-JO" sz="3200" dirty="0">
                <a:solidFill>
                  <a:schemeClr val="bg1"/>
                </a:solidFill>
                <a:ea typeface="ＭＳ Ｐゴシック" charset="0"/>
              </a:rPr>
              <a:t>موقع الملكية عبر التاريخ</a:t>
            </a:r>
            <a:endParaRPr lang="en-US" sz="4000" dirty="0">
              <a:solidFill>
                <a:schemeClr val="bg1"/>
              </a:solidFill>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2000"/>
                                  </p:stCondLst>
                                  <p:childTnLst>
                                    <p:set>
                                      <p:cBhvr>
                                        <p:cTn id="6" dur="1" fill="hold">
                                          <p:stCondLst>
                                            <p:cond delay="0"/>
                                          </p:stCondLst>
                                        </p:cTn>
                                        <p:tgtEl>
                                          <p:spTgt spid="55335"/>
                                        </p:tgtEl>
                                        <p:attrNameLst>
                                          <p:attrName>style.visibility</p:attrName>
                                        </p:attrNameLst>
                                      </p:cBhvr>
                                      <p:to>
                                        <p:strVal val="visible"/>
                                      </p:to>
                                    </p:set>
                                    <p:anim calcmode="lin" valueType="num">
                                      <p:cBhvr>
                                        <p:cTn id="7" dur="500" fill="hold"/>
                                        <p:tgtEl>
                                          <p:spTgt spid="55335"/>
                                        </p:tgtEl>
                                        <p:attrNameLst>
                                          <p:attrName>ppt_w</p:attrName>
                                        </p:attrNameLst>
                                      </p:cBhvr>
                                      <p:tavLst>
                                        <p:tav tm="0">
                                          <p:val>
                                            <p:fltVal val="0"/>
                                          </p:val>
                                        </p:tav>
                                        <p:tav tm="100000">
                                          <p:val>
                                            <p:strVal val="#ppt_w"/>
                                          </p:val>
                                        </p:tav>
                                      </p:tavLst>
                                    </p:anim>
                                    <p:anim calcmode="lin" valueType="num">
                                      <p:cBhvr>
                                        <p:cTn id="8" dur="500" fill="hold"/>
                                        <p:tgtEl>
                                          <p:spTgt spid="5533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35"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82687009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80728"/>
            <a:ext cx="9144000" cy="5143500"/>
          </a:xfrm>
          <a:prstGeom prst="rect">
            <a:avLst/>
          </a:prstGeom>
        </p:spPr>
      </p:pic>
      <p:sp>
        <p:nvSpPr>
          <p:cNvPr id="446466" name="Rectangle 4"/>
          <p:cNvSpPr>
            <a:spLocks noGrp="1" noChangeArrowheads="1"/>
          </p:cNvSpPr>
          <p:nvPr>
            <p:ph type="title"/>
          </p:nvPr>
        </p:nvSpPr>
        <p:spPr>
          <a:xfrm>
            <a:off x="2987824" y="116632"/>
            <a:ext cx="5962600" cy="944562"/>
          </a:xfrm>
        </p:spPr>
        <p:txBody>
          <a:bodyPr/>
          <a:lstStyle/>
          <a:p>
            <a:pPr algn="r" eaLnBrk="1" hangingPunct="1"/>
            <a:r>
              <a:rPr lang="ar-JO" dirty="0">
                <a:solidFill>
                  <a:srgbClr val="FFFFFF"/>
                </a:solidFill>
              </a:rPr>
              <a:t>يوشيا</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FFFFFF"/>
                </a:solidFill>
                <a:latin typeface="Arial" panose="020B0604020202020204" pitchFamily="34" charset="0"/>
                <a:cs typeface="Arial" panose="020B0604020202020204" pitchFamily="34" charset="0"/>
              </a:rPr>
              <a:t>في عمر 8 سنوات صار يوشيا آخر الملوك الصالحين في يهوذا</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ملوك 22 </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60923069"/>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6375" y="26326"/>
            <a:ext cx="9144000" cy="5143500"/>
          </a:xfrm>
          <a:prstGeom prst="rect">
            <a:avLst/>
          </a:prstGeom>
        </p:spPr>
      </p:pic>
      <p:sp>
        <p:nvSpPr>
          <p:cNvPr id="446466" name="Rectangle 4"/>
          <p:cNvSpPr>
            <a:spLocks noGrp="1" noChangeArrowheads="1"/>
          </p:cNvSpPr>
          <p:nvPr>
            <p:ph type="title"/>
          </p:nvPr>
        </p:nvSpPr>
        <p:spPr>
          <a:xfrm>
            <a:off x="6588224" y="116632"/>
            <a:ext cx="2362200" cy="944562"/>
          </a:xfrm>
        </p:spPr>
        <p:txBody>
          <a:bodyPr/>
          <a:lstStyle/>
          <a:p>
            <a:pPr eaLnBrk="1" hangingPunct="1"/>
            <a:r>
              <a:rPr lang="ar-JO" dirty="0">
                <a:solidFill>
                  <a:srgbClr val="FFFFFF"/>
                </a:solidFill>
              </a:rPr>
              <a:t>يوشيا</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151383"/>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في سن 26 بدأ يوشيا إصلاحات الهيكل التي حققت اكتشافًا رائعًا</a:t>
            </a:r>
            <a:endParaRPr lang="en-GB" sz="2800" b="1" dirty="0">
              <a:solidFill>
                <a:schemeClr val="bg1"/>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ملوك 22 : 8 </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80506733"/>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5175"/>
            <a:ext cx="9144000" cy="6119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4418" name="Title 1"/>
          <p:cNvSpPr>
            <a:spLocks noGrp="1"/>
          </p:cNvSpPr>
          <p:nvPr>
            <p:ph type="title"/>
          </p:nvPr>
        </p:nvSpPr>
        <p:spPr>
          <a:xfrm>
            <a:off x="0" y="-34925"/>
            <a:ext cx="9144000" cy="800100"/>
          </a:xfrm>
        </p:spPr>
        <p:txBody>
          <a:bodyPr/>
          <a:lstStyle/>
          <a:p>
            <a:r>
              <a:rPr lang="ar-JO" sz="2800" dirty="0"/>
              <a:t>حفز سفر الشريعة يوشيا (2 ملوك 22)</a:t>
            </a:r>
            <a:endParaRPr lang="en-US" sz="2800" dirty="0"/>
          </a:p>
        </p:txBody>
      </p:sp>
      <p:pic>
        <p:nvPicPr>
          <p:cNvPr id="444419"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1913" y="2060575"/>
            <a:ext cx="4365625" cy="4752975"/>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400" b="1" dirty="0">
                <a:solidFill>
                  <a:srgbClr val="FFFFFF"/>
                </a:solidFill>
                <a:effectLst>
                  <a:glow rad="139700">
                    <a:srgbClr val="000000">
                      <a:alpha val="99000"/>
                    </a:srgbClr>
                  </a:glow>
                </a:effectLst>
                <a:latin typeface="Arial" panose="020B0604020202020204" pitchFamily="34" charset="0"/>
                <a:cs typeface="Arial" panose="020B0604020202020204" pitchFamily="34" charset="0"/>
              </a:rPr>
              <a:t>و أخبر شافان الكاتب الملك قائلاً قد أعطاني حلقيا الكاهن سفراً و قرأ فيه شافان أمام الملك فلما سمع الملك كلام الشريعة مزق ثيابه (2 أخ 34 : 18 – 19)</a:t>
            </a:r>
            <a:endParaRPr lang="en-US" sz="2400" b="1" dirty="0">
              <a:solidFill>
                <a:srgbClr val="FFFFFF"/>
              </a:solidFill>
              <a:effectLst>
                <a:glow rad="139700">
                  <a:srgbClr val="000000">
                    <a:alpha val="99000"/>
                  </a:srgbClr>
                </a:glo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43117947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1676400" y="274638"/>
            <a:ext cx="2362200" cy="944562"/>
          </a:xfrm>
        </p:spPr>
        <p:txBody>
          <a:bodyPr/>
          <a:lstStyle/>
          <a:p>
            <a:pPr eaLnBrk="1" hangingPunct="1"/>
            <a:r>
              <a:rPr lang="en-US" dirty="0">
                <a:solidFill>
                  <a:srgbClr val="3333FF"/>
                </a:solidFill>
              </a:rPr>
              <a:t>Josiah</a:t>
            </a:r>
            <a:endParaRPr lang="en-GB" dirty="0">
              <a:solidFill>
                <a:srgbClr val="3333FF"/>
              </a:solidFill>
            </a:endParaRPr>
          </a:p>
        </p:txBody>
      </p:sp>
      <p:pic>
        <p:nvPicPr>
          <p:cNvPr id="3" name="Content Placeholder 2"/>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484" y="0"/>
            <a:ext cx="9115504" cy="5013176"/>
          </a:xfrm>
        </p:spPr>
      </p:pic>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151383"/>
            <a:ext cx="9144000" cy="1384995"/>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800" b="1" dirty="0">
                <a:solidFill>
                  <a:srgbClr val="FFFFFF"/>
                </a:solidFill>
                <a:latin typeface="Arial" panose="020B0604020202020204" pitchFamily="34" charset="0"/>
                <a:cs typeface="Arial" panose="020B0604020202020204" pitchFamily="34" charset="0"/>
              </a:rPr>
              <a:t>* قراءة السفر قادت يوشيا للعمل</a:t>
            </a:r>
            <a:endParaRPr lang="en-US" sz="2800" b="1" dirty="0">
              <a:solidFill>
                <a:srgbClr val="FFFFFF"/>
              </a:solidFill>
              <a:latin typeface="Arial" panose="020B0604020202020204" pitchFamily="34" charset="0"/>
              <a:cs typeface="Arial" panose="020B0604020202020204" pitchFamily="34" charset="0"/>
            </a:endParaRPr>
          </a:p>
          <a:p>
            <a:pPr eaLnBrk="1" hangingPunct="1"/>
            <a:endParaRPr lang="en-US" sz="2800" b="1" dirty="0">
              <a:solidFill>
                <a:srgbClr val="FFFFFF"/>
              </a:solidFill>
              <a:latin typeface="Arial" panose="020B0604020202020204" pitchFamily="34" charset="0"/>
              <a:cs typeface="Arial" panose="020B0604020202020204" pitchFamily="34" charset="0"/>
            </a:endParaRPr>
          </a:p>
          <a:p>
            <a:pPr algn="r" eaLnBrk="1" hangingPunct="1"/>
            <a:r>
              <a:rPr lang="ar-JO" sz="2800" b="1" dirty="0">
                <a:solidFill>
                  <a:srgbClr val="FFFFFF"/>
                </a:solidFill>
                <a:latin typeface="Arial" panose="020B0604020202020204" pitchFamily="34" charset="0"/>
                <a:cs typeface="Arial" panose="020B0604020202020204" pitchFamily="34" charset="0"/>
              </a:rPr>
              <a:t>* جدد العهد الموسوي وأزال كل المذابح الوثنية التي بناها جده منسى</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6068392" y="45091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latin typeface="Arial" panose="020B0604020202020204" pitchFamily="34" charset="0"/>
                <a:cs typeface="Arial" panose="020B0604020202020204" pitchFamily="34" charset="0"/>
              </a:rPr>
              <a:t>2 ملوك 22 - 23</a:t>
            </a:r>
            <a:endParaRPr lang="en-GB" sz="2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157338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يوشيا آخر ملوك يهوذا الصالحين</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 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kern="0" dirty="0">
                <a:solidFill>
                  <a:srgbClr val="FFFFFF"/>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2895926"/>
      </p:ext>
    </p:extLst>
  </p:cSld>
  <p:clrMapOvr>
    <a:masterClrMapping/>
  </p:clrMapOvr>
  <p:transition spd="med">
    <p:zoom dir="in"/>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السبي البابلي</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 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3082043"/>
      </p:ext>
    </p:extLst>
  </p:cSld>
  <p:clrMapOvr>
    <a:masterClrMapping/>
  </p:clrMapOvr>
  <p:transition spd="med">
    <p:zoom dir="in"/>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نهاية سيئة ليهوذا</a:t>
            </a:r>
            <a:endParaRPr kumimoji="1" lang="en-US" sz="3600" dirty="0">
              <a:solidFill>
                <a:schemeClr val="tx1"/>
              </a:solidFill>
              <a:cs typeface="Arial" panose="020B0604020202020204" pitchFamily="34" charset="0"/>
            </a:endParaRPr>
          </a:p>
        </p:txBody>
      </p:sp>
      <p:sp>
        <p:nvSpPr>
          <p:cNvPr id="507912" name="Text Box 8"/>
          <p:cNvSpPr txBox="1">
            <a:spLocks noChangeArrowheads="1"/>
          </p:cNvSpPr>
          <p:nvPr/>
        </p:nvSpPr>
        <p:spPr bwMode="auto">
          <a:xfrm>
            <a:off x="5111657" y="2957513"/>
            <a:ext cx="113524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صدقيا</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متنيا</a:t>
            </a:r>
            <a:endPar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597-586</a:t>
            </a:r>
            <a:b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4" name="Text Box 10"/>
          <p:cNvSpPr txBox="1">
            <a:spLocks noChangeArrowheads="1"/>
          </p:cNvSpPr>
          <p:nvPr/>
        </p:nvSpPr>
        <p:spPr bwMode="auto">
          <a:xfrm>
            <a:off x="7253272" y="2957513"/>
            <a:ext cx="111921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يهوآحاز</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شلوم</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a:t>
            </a:r>
            <a:b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0" name="Text Box 16"/>
          <p:cNvSpPr txBox="1">
            <a:spLocks noChangeArrowheads="1"/>
          </p:cNvSpPr>
          <p:nvPr/>
        </p:nvSpPr>
        <p:spPr bwMode="auto">
          <a:xfrm>
            <a:off x="2791827" y="5060950"/>
            <a:ext cx="1401346"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يهوياكين</a:t>
            </a:r>
            <a:endPar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يكنيا / كنيا</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a:t>
            </a:r>
            <a:b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22" name="Text Box 18"/>
          <p:cNvSpPr txBox="1">
            <a:spLocks noChangeArrowheads="1"/>
          </p:cNvSpPr>
          <p:nvPr/>
        </p:nvSpPr>
        <p:spPr bwMode="auto">
          <a:xfrm>
            <a:off x="4024867" y="838200"/>
            <a:ext cx="1165704" cy="113877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640-609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سنة</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507924" name="Text Box 20"/>
          <p:cNvSpPr txBox="1">
            <a:spLocks noChangeArrowheads="1"/>
          </p:cNvSpPr>
          <p:nvPr/>
        </p:nvSpPr>
        <p:spPr bwMode="auto">
          <a:xfrm>
            <a:off x="2346325" y="2957513"/>
            <a:ext cx="2057400" cy="156966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يهوياقيم</a:t>
            </a:r>
            <a: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ألياقيم   </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609-597</a:t>
            </a:r>
            <a:b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5" name="Text Box 21"/>
          <p:cNvSpPr txBox="1">
            <a:spLocks noChangeArrowheads="1"/>
          </p:cNvSpPr>
          <p:nvPr/>
        </p:nvSpPr>
        <p:spPr bwMode="auto">
          <a:xfrm>
            <a:off x="645298" y="2957513"/>
            <a:ext cx="1284327" cy="95410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يوحنان</a:t>
            </a:r>
            <a:br>
              <a:rPr kumimoji="0" lang="en-US"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 يحكم</a:t>
            </a:r>
            <a:r>
              <a:rPr kumimoji="0" lang="en-US"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0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سبي</a:t>
            </a:r>
            <a:endParaRPr kumimoji="0" lang="en-US" sz="2000" b="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6248400" y="1066800"/>
            <a:ext cx="2262158"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صالح باللون الأبيض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6248400" y="1447800"/>
            <a:ext cx="23855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باللون الأصفر</a:t>
            </a:r>
            <a:endParaRPr kumimoji="0" lang="en-US" sz="1600" b="1"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بابل</a:t>
            </a:r>
            <a:endParaRPr kumimoji="0" lang="en-US" sz="2000" b="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childTnLst>
                          </p:cTn>
                        </p:par>
                        <p:par>
                          <p:cTn id="37" fill="hold">
                            <p:stCondLst>
                              <p:cond delay="1000"/>
                            </p:stCondLst>
                            <p:childTnLst>
                              <p:par>
                                <p:cTn id="38" presetID="9" presetClass="entr" presetSubtype="0" fill="hold" grpId="0" nodeType="afterEffect">
                                  <p:stCondLst>
                                    <p:cond delay="0"/>
                                  </p:stCondLst>
                                  <p:childTnLst>
                                    <p:set>
                                      <p:cBhvr>
                                        <p:cTn id="39" dur="1" fill="hold">
                                          <p:stCondLst>
                                            <p:cond delay="0"/>
                                          </p:stCondLst>
                                        </p:cTn>
                                        <p:tgtEl>
                                          <p:spTgt spid="507920">
                                            <p:txEl>
                                              <p:pRg st="1" end="1"/>
                                            </p:txEl>
                                          </p:spTgt>
                                        </p:tgtEl>
                                        <p:attrNameLst>
                                          <p:attrName>style.visibility</p:attrName>
                                        </p:attrNameLst>
                                      </p:cBhvr>
                                      <p:to>
                                        <p:strVal val="visible"/>
                                      </p:to>
                                    </p:set>
                                    <p:animEffect transition="in" filter="dissolve">
                                      <p:cBhvr>
                                        <p:cTn id="40" dur="500"/>
                                        <p:tgtEl>
                                          <p:spTgt spid="507920">
                                            <p:txEl>
                                              <p:pRg st="1" end="1"/>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dissolve">
                                      <p:cBhvr>
                                        <p:cTn id="43" dur="500"/>
                                        <p:tgtEl>
                                          <p:spTgt spid="6"/>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507927">
                                            <p:txEl>
                                              <p:pRg st="0" end="0"/>
                                            </p:txEl>
                                          </p:spTgt>
                                        </p:tgtEl>
                                        <p:attrNameLst>
                                          <p:attrName>style.visibility</p:attrName>
                                        </p:attrNameLst>
                                      </p:cBhvr>
                                      <p:to>
                                        <p:strVal val="visible"/>
                                      </p:to>
                                    </p:set>
                                    <p:animEffect transition="in" filter="dissolve">
                                      <p:cBhvr>
                                        <p:cTn id="46" dur="500"/>
                                        <p:tgtEl>
                                          <p:spTgt spid="507927">
                                            <p:txEl>
                                              <p:pRg st="0" end="0"/>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507929"/>
                                        </p:tgtEl>
                                        <p:attrNameLst>
                                          <p:attrName>style.visibility</p:attrName>
                                        </p:attrNameLst>
                                      </p:cBhvr>
                                      <p:to>
                                        <p:strVal val="visible"/>
                                      </p:to>
                                    </p:set>
                                    <p:animEffect transition="in" filter="dissolve">
                                      <p:cBhvr>
                                        <p:cTn id="49" dur="500"/>
                                        <p:tgtEl>
                                          <p:spTgt spid="50792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507934">
                                            <p:txEl>
                                              <p:pRg st="0" end="0"/>
                                            </p:txEl>
                                          </p:spTgt>
                                        </p:tgtEl>
                                        <p:attrNameLst>
                                          <p:attrName>style.visibility</p:attrName>
                                        </p:attrNameLst>
                                      </p:cBhvr>
                                      <p:to>
                                        <p:strVal val="visible"/>
                                      </p:to>
                                    </p:set>
                                    <p:animEffect transition="in" filter="dissolve">
                                      <p:cBhvr>
                                        <p:cTn id="52" dur="500"/>
                                        <p:tgtEl>
                                          <p:spTgt spid="507934">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07912">
                                            <p:txEl>
                                              <p:pRg st="0" end="0"/>
                                            </p:txEl>
                                          </p:spTgt>
                                        </p:tgtEl>
                                        <p:attrNameLst>
                                          <p:attrName>style.visibility</p:attrName>
                                        </p:attrNameLst>
                                      </p:cBhvr>
                                      <p:to>
                                        <p:strVal val="visible"/>
                                      </p:to>
                                    </p:set>
                                    <p:animEffect transition="in" filter="dissolve">
                                      <p:cBhvr>
                                        <p:cTn id="57" dur="500"/>
                                        <p:tgtEl>
                                          <p:spTgt spid="507912">
                                            <p:txEl>
                                              <p:pRg st="0" end="0"/>
                                            </p:txEl>
                                          </p:spTgt>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507912">
                                            <p:txEl>
                                              <p:pRg st="1" end="1"/>
                                            </p:txEl>
                                          </p:spTgt>
                                        </p:tgtEl>
                                        <p:attrNameLst>
                                          <p:attrName>style.visibility</p:attrName>
                                        </p:attrNameLst>
                                      </p:cBhvr>
                                      <p:to>
                                        <p:strVal val="visible"/>
                                      </p:to>
                                    </p:set>
                                    <p:animEffect transition="in" filter="dissolve">
                                      <p:cBhvr>
                                        <p:cTn id="60" dur="500"/>
                                        <p:tgtEl>
                                          <p:spTgt spid="507912">
                                            <p:txEl>
                                              <p:pRg st="1" end="1"/>
                                            </p:txEl>
                                          </p:spTgt>
                                        </p:tgtEl>
                                      </p:cBhvr>
                                    </p:animEffect>
                                  </p:childTnLst>
                                </p:cTn>
                              </p:par>
                              <p:par>
                                <p:cTn id="61" presetID="9" presetClass="entr" presetSubtype="0" fill="hold" nodeType="with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dissolve">
                                      <p:cBhvr>
                                        <p:cTn id="6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uiExpand="1"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algn="ctr" eaLnBrk="0" hangingPunct="0"/>
            <a:endParaRPr lang="en-US" sz="1600" b="1" dirty="0">
              <a:solidFill>
                <a:srgbClr val="00DFCA"/>
              </a:solidFill>
              <a:latin typeface="Arial" panose="020B0604020202020204" pitchFamily="34" charset="0"/>
              <a:cs typeface="Arial" panose="020B0604020202020204" pitchFamily="34" charset="0"/>
            </a:endParaRPr>
          </a:p>
        </p:txBody>
      </p:sp>
      <p:sp>
        <p:nvSpPr>
          <p:cNvPr id="372738"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2852"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2740"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741"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2742"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2856"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ER</a:t>
            </a:r>
          </a:p>
        </p:txBody>
      </p:sp>
      <p:sp>
        <p:nvSpPr>
          <p:cNvPr id="372744"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2858"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PG</a:t>
            </a:r>
          </a:p>
        </p:txBody>
      </p:sp>
      <p:sp>
        <p:nvSpPr>
          <p:cNvPr id="372746"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2747"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2748"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2862"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SG</a:t>
            </a:r>
          </a:p>
        </p:txBody>
      </p:sp>
      <p:sp>
        <p:nvSpPr>
          <p:cNvPr id="462863"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RS</a:t>
            </a:r>
          </a:p>
        </p:txBody>
      </p:sp>
      <p:sp>
        <p:nvSpPr>
          <p:cNvPr id="462864" name="Rectangle 16"/>
          <p:cNvSpPr>
            <a:spLocks noChangeArrowheads="1"/>
          </p:cNvSpPr>
          <p:nvPr/>
        </p:nvSpPr>
        <p:spPr bwMode="auto">
          <a:xfrm>
            <a:off x="2020888" y="9921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2752"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753"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754"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2868" name="Rectangle 20"/>
          <p:cNvSpPr>
            <a:spLocks noChangeArrowheads="1"/>
          </p:cNvSpPr>
          <p:nvPr/>
        </p:nvSpPr>
        <p:spPr bwMode="auto">
          <a:xfrm>
            <a:off x="76200" y="304800"/>
            <a:ext cx="2825750"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ar-JO" sz="2400" b="1" dirty="0">
                <a:solidFill>
                  <a:srgbClr val="FFD34A"/>
                </a:solidFill>
                <a:latin typeface="Arial" panose="020B0604020202020204" pitchFamily="34" charset="0"/>
                <a:cs typeface="Arial" panose="020B0604020202020204" pitchFamily="34" charset="0"/>
              </a:rPr>
              <a:t>معالجة               المرحلة</a:t>
            </a:r>
            <a:endParaRPr lang="en-US" sz="2400" b="1" dirty="0">
              <a:solidFill>
                <a:srgbClr val="FFD34A"/>
              </a:solidFill>
              <a:latin typeface="Arial" panose="020B0604020202020204" pitchFamily="34" charset="0"/>
              <a:cs typeface="Arial" panose="020B0604020202020204" pitchFamily="34" charset="0"/>
            </a:endParaRPr>
          </a:p>
        </p:txBody>
      </p:sp>
      <p:sp>
        <p:nvSpPr>
          <p:cNvPr id="462869"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DS</a:t>
            </a:r>
          </a:p>
        </p:txBody>
      </p:sp>
      <p:sp>
        <p:nvSpPr>
          <p:cNvPr id="462870"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2758"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72"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2873"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U</a:t>
            </a:r>
          </a:p>
        </p:txBody>
      </p:sp>
      <p:sp>
        <p:nvSpPr>
          <p:cNvPr id="462874"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B</a:t>
            </a:r>
          </a:p>
        </p:txBody>
      </p:sp>
      <p:sp>
        <p:nvSpPr>
          <p:cNvPr id="372762"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76"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H</a:t>
            </a:r>
          </a:p>
        </p:txBody>
      </p:sp>
      <p:sp>
        <p:nvSpPr>
          <p:cNvPr id="372764"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78"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N(A)</a:t>
            </a:r>
          </a:p>
        </p:txBody>
      </p:sp>
      <p:sp>
        <p:nvSpPr>
          <p:cNvPr id="372766"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767"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81" name="Rectangle 33"/>
          <p:cNvSpPr>
            <a:spLocks noChangeArrowheads="1"/>
          </p:cNvSpPr>
          <p:nvPr/>
        </p:nvSpPr>
        <p:spPr bwMode="auto">
          <a:xfrm>
            <a:off x="3080965" y="2568575"/>
            <a:ext cx="40555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C</a:t>
            </a:r>
          </a:p>
        </p:txBody>
      </p:sp>
      <p:sp>
        <p:nvSpPr>
          <p:cNvPr id="372769"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83" name="Rectangle 35"/>
          <p:cNvSpPr>
            <a:spLocks noChangeArrowheads="1"/>
          </p:cNvSpPr>
          <p:nvPr/>
        </p:nvSpPr>
        <p:spPr bwMode="auto">
          <a:xfrm>
            <a:off x="2716881" y="3078163"/>
            <a:ext cx="354263"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J</a:t>
            </a:r>
          </a:p>
        </p:txBody>
      </p:sp>
      <p:sp>
        <p:nvSpPr>
          <p:cNvPr id="372771"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772"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86" name="Rectangle 38"/>
          <p:cNvSpPr>
            <a:spLocks noChangeArrowheads="1"/>
          </p:cNvSpPr>
          <p:nvPr/>
        </p:nvSpPr>
        <p:spPr bwMode="auto">
          <a:xfrm>
            <a:off x="3063219" y="4451350"/>
            <a:ext cx="62837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KB</a:t>
            </a:r>
          </a:p>
        </p:txBody>
      </p:sp>
      <p:sp>
        <p:nvSpPr>
          <p:cNvPr id="372774"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88"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2776"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90" name="Rectangle 42"/>
          <p:cNvSpPr>
            <a:spLocks noChangeArrowheads="1"/>
          </p:cNvSpPr>
          <p:nvPr/>
        </p:nvSpPr>
        <p:spPr bwMode="auto">
          <a:xfrm>
            <a:off x="1807875" y="4081463"/>
            <a:ext cx="38792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a:t>
            </a:r>
          </a:p>
        </p:txBody>
      </p:sp>
      <p:sp>
        <p:nvSpPr>
          <p:cNvPr id="462891" name="Rectangle 43"/>
          <p:cNvSpPr>
            <a:spLocks noChangeArrowheads="1"/>
          </p:cNvSpPr>
          <p:nvPr/>
        </p:nvSpPr>
        <p:spPr bwMode="auto">
          <a:xfrm>
            <a:off x="3764730" y="3078163"/>
            <a:ext cx="66204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MN</a:t>
            </a:r>
          </a:p>
        </p:txBody>
      </p:sp>
      <p:sp>
        <p:nvSpPr>
          <p:cNvPr id="462892" name="Line 44"/>
          <p:cNvSpPr>
            <a:spLocks noChangeShapeType="1"/>
          </p:cNvSpPr>
          <p:nvPr/>
        </p:nvSpPr>
        <p:spPr bwMode="auto">
          <a:xfrm>
            <a:off x="6845300" y="1473200"/>
            <a:ext cx="622300" cy="469900"/>
          </a:xfrm>
          <a:prstGeom prst="line">
            <a:avLst/>
          </a:prstGeom>
          <a:noFill/>
          <a:ln w="57150">
            <a:solidFill>
              <a:srgbClr val="D83104"/>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2893" name="Line 45"/>
          <p:cNvSpPr>
            <a:spLocks noChangeShapeType="1"/>
          </p:cNvSpPr>
          <p:nvPr/>
        </p:nvSpPr>
        <p:spPr bwMode="auto">
          <a:xfrm flipH="1">
            <a:off x="6883400" y="1371600"/>
            <a:ext cx="381000" cy="762000"/>
          </a:xfrm>
          <a:prstGeom prst="line">
            <a:avLst/>
          </a:prstGeom>
          <a:noFill/>
          <a:ln w="57150">
            <a:solidFill>
              <a:srgbClr val="D83104"/>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2894" name="Freeform 46"/>
          <p:cNvSpPr>
            <a:spLocks/>
          </p:cNvSpPr>
          <p:nvPr/>
        </p:nvSpPr>
        <p:spPr bwMode="auto">
          <a:xfrm>
            <a:off x="5816600" y="1735138"/>
            <a:ext cx="1358900" cy="1414462"/>
          </a:xfrm>
          <a:custGeom>
            <a:avLst/>
            <a:gdLst/>
            <a:ahLst/>
            <a:cxnLst>
              <a:cxn ang="0">
                <a:pos x="0" y="891"/>
              </a:cxn>
              <a:cxn ang="0">
                <a:pos x="24" y="779"/>
              </a:cxn>
              <a:cxn ang="0">
                <a:pos x="96" y="675"/>
              </a:cxn>
              <a:cxn ang="0">
                <a:pos x="560" y="435"/>
              </a:cxn>
              <a:cxn ang="0">
                <a:pos x="752" y="267"/>
              </a:cxn>
              <a:cxn ang="0">
                <a:pos x="824" y="179"/>
              </a:cxn>
              <a:cxn ang="0">
                <a:pos x="856" y="99"/>
              </a:cxn>
              <a:cxn ang="0">
                <a:pos x="848" y="27"/>
              </a:cxn>
              <a:cxn ang="0">
                <a:pos x="832" y="3"/>
              </a:cxn>
            </a:cxnLst>
            <a:rect l="0" t="0" r="r" b="b"/>
            <a:pathLst>
              <a:path w="856" h="891">
                <a:moveTo>
                  <a:pt x="0" y="891"/>
                </a:moveTo>
                <a:cubicBezTo>
                  <a:pt x="3" y="863"/>
                  <a:pt x="6" y="805"/>
                  <a:pt x="24" y="779"/>
                </a:cubicBezTo>
                <a:cubicBezTo>
                  <a:pt x="42" y="751"/>
                  <a:pt x="69" y="699"/>
                  <a:pt x="96" y="675"/>
                </a:cubicBezTo>
                <a:cubicBezTo>
                  <a:pt x="229" y="553"/>
                  <a:pt x="392" y="490"/>
                  <a:pt x="560" y="435"/>
                </a:cubicBezTo>
                <a:cubicBezTo>
                  <a:pt x="628" y="383"/>
                  <a:pt x="696" y="333"/>
                  <a:pt x="752" y="267"/>
                </a:cubicBezTo>
                <a:cubicBezTo>
                  <a:pt x="776" y="237"/>
                  <a:pt x="824" y="179"/>
                  <a:pt x="824" y="179"/>
                </a:cubicBezTo>
                <a:cubicBezTo>
                  <a:pt x="833" y="149"/>
                  <a:pt x="848" y="129"/>
                  <a:pt x="856" y="99"/>
                </a:cubicBezTo>
                <a:cubicBezTo>
                  <a:pt x="853" y="75"/>
                  <a:pt x="851" y="50"/>
                  <a:pt x="848" y="27"/>
                </a:cubicBezTo>
                <a:cubicBezTo>
                  <a:pt x="843" y="0"/>
                  <a:pt x="847" y="3"/>
                  <a:pt x="832" y="3"/>
                </a:cubicBezTo>
              </a:path>
            </a:pathLst>
          </a:custGeom>
          <a:noFill/>
          <a:ln w="57150" cap="flat" cmpd="sng">
            <a:solidFill>
              <a:srgbClr val="EEFF4B"/>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2895" name="Freeform 47"/>
          <p:cNvSpPr>
            <a:spLocks/>
          </p:cNvSpPr>
          <p:nvPr/>
        </p:nvSpPr>
        <p:spPr bwMode="auto">
          <a:xfrm>
            <a:off x="5778500" y="1612900"/>
            <a:ext cx="1346200" cy="1536700"/>
          </a:xfrm>
          <a:custGeom>
            <a:avLst/>
            <a:gdLst/>
            <a:ahLst/>
            <a:cxnLst>
              <a:cxn ang="0">
                <a:pos x="848" y="48"/>
              </a:cxn>
              <a:cxn ang="0">
                <a:pos x="728" y="0"/>
              </a:cxn>
              <a:cxn ang="0">
                <a:pos x="584" y="32"/>
              </a:cxn>
              <a:cxn ang="0">
                <a:pos x="512" y="72"/>
              </a:cxn>
              <a:cxn ang="0">
                <a:pos x="472" y="112"/>
              </a:cxn>
              <a:cxn ang="0">
                <a:pos x="424" y="160"/>
              </a:cxn>
              <a:cxn ang="0">
                <a:pos x="328" y="328"/>
              </a:cxn>
              <a:cxn ang="0">
                <a:pos x="208" y="616"/>
              </a:cxn>
              <a:cxn ang="0">
                <a:pos x="136" y="712"/>
              </a:cxn>
              <a:cxn ang="0">
                <a:pos x="64" y="808"/>
              </a:cxn>
              <a:cxn ang="0">
                <a:pos x="0" y="968"/>
              </a:cxn>
            </a:cxnLst>
            <a:rect l="0" t="0" r="r" b="b"/>
            <a:pathLst>
              <a:path w="848" h="968">
                <a:moveTo>
                  <a:pt x="848" y="48"/>
                </a:moveTo>
                <a:cubicBezTo>
                  <a:pt x="819" y="5"/>
                  <a:pt x="775" y="6"/>
                  <a:pt x="728" y="0"/>
                </a:cubicBezTo>
                <a:cubicBezTo>
                  <a:pt x="679" y="12"/>
                  <a:pt x="632" y="15"/>
                  <a:pt x="584" y="32"/>
                </a:cubicBezTo>
                <a:cubicBezTo>
                  <a:pt x="557" y="40"/>
                  <a:pt x="512" y="72"/>
                  <a:pt x="512" y="72"/>
                </a:cubicBezTo>
                <a:cubicBezTo>
                  <a:pt x="479" y="121"/>
                  <a:pt x="515" y="73"/>
                  <a:pt x="472" y="112"/>
                </a:cubicBezTo>
                <a:cubicBezTo>
                  <a:pt x="455" y="127"/>
                  <a:pt x="424" y="160"/>
                  <a:pt x="424" y="160"/>
                </a:cubicBezTo>
                <a:cubicBezTo>
                  <a:pt x="403" y="220"/>
                  <a:pt x="353" y="269"/>
                  <a:pt x="328" y="328"/>
                </a:cubicBezTo>
                <a:cubicBezTo>
                  <a:pt x="285" y="423"/>
                  <a:pt x="258" y="524"/>
                  <a:pt x="208" y="616"/>
                </a:cubicBezTo>
                <a:cubicBezTo>
                  <a:pt x="186" y="655"/>
                  <a:pt x="160" y="677"/>
                  <a:pt x="136" y="712"/>
                </a:cubicBezTo>
                <a:cubicBezTo>
                  <a:pt x="110" y="747"/>
                  <a:pt x="101" y="783"/>
                  <a:pt x="64" y="808"/>
                </a:cubicBezTo>
                <a:cubicBezTo>
                  <a:pt x="38" y="883"/>
                  <a:pt x="0" y="886"/>
                  <a:pt x="0" y="968"/>
                </a:cubicBezTo>
              </a:path>
            </a:pathLst>
          </a:custGeom>
          <a:noFill/>
          <a:ln w="57150" cap="flat" cmpd="sng">
            <a:solidFill>
              <a:srgbClr val="EEFF4B"/>
            </a:solidFill>
            <a:prstDash val="sysDot"/>
            <a:round/>
            <a:headEnd type="none" w="med" len="med"/>
            <a:tailEnd type="none" w="med" len="med"/>
          </a:ln>
          <a:effectLst>
            <a:outerShdw blurRad="63500" dist="117432" dir="4604261"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2783" name="Text Box 15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grpSp>
        <p:nvGrpSpPr>
          <p:cNvPr id="372784" name="Group 158"/>
          <p:cNvGrpSpPr>
            <a:grpSpLocks/>
          </p:cNvGrpSpPr>
          <p:nvPr/>
        </p:nvGrpSpPr>
        <p:grpSpPr bwMode="auto">
          <a:xfrm>
            <a:off x="8018463" y="3436938"/>
            <a:ext cx="981075" cy="1843087"/>
            <a:chOff x="5051" y="2165"/>
            <a:chExt cx="618" cy="1161"/>
          </a:xfrm>
        </p:grpSpPr>
        <p:grpSp>
          <p:nvGrpSpPr>
            <p:cNvPr id="372801" name="Group 159"/>
            <p:cNvGrpSpPr>
              <a:grpSpLocks/>
            </p:cNvGrpSpPr>
            <p:nvPr/>
          </p:nvGrpSpPr>
          <p:grpSpPr bwMode="auto">
            <a:xfrm>
              <a:off x="5051" y="2165"/>
              <a:ext cx="618" cy="1161"/>
              <a:chOff x="5051" y="2165"/>
              <a:chExt cx="618" cy="1161"/>
            </a:xfrm>
          </p:grpSpPr>
          <p:sp>
            <p:nvSpPr>
              <p:cNvPr id="372803" name="Freeform 16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2804" name="AutoShape 16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805" name="Rectangle 16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806" name="Line 16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07" name="Rectangle 16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808" name="Rectangle 16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809" name="Line 16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0" name="Line 16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1" name="Line 16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2" name="Line 16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3" name="Line 17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4" name="Line 17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5" name="Line 17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6" name="Line 17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7" name="Line 17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8" name="Line 17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9" name="Rectangle 17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72802" name="Rectangle 17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3026" name="Rectangle 178"/>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2786" name="Rectangle 179"/>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3028" name="Rectangle 180"/>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2788" name="Rectangle 181"/>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72789" name="Rectangle 182"/>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72790" name="Rectangle 183"/>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72791" name="Group 184"/>
          <p:cNvGrpSpPr>
            <a:grpSpLocks/>
          </p:cNvGrpSpPr>
          <p:nvPr/>
        </p:nvGrpSpPr>
        <p:grpSpPr bwMode="auto">
          <a:xfrm>
            <a:off x="8061325" y="4151318"/>
            <a:ext cx="931863" cy="379413"/>
            <a:chOff x="5078" y="2615"/>
            <a:chExt cx="587" cy="239"/>
          </a:xfrm>
        </p:grpSpPr>
        <p:sp>
          <p:nvSpPr>
            <p:cNvPr id="372798" name="Rectangle 18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72799" name="Rectangle 18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72800" name="Rectangle 187"/>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63038" name="Rectangle 190"/>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49</a:t>
            </a:r>
          </a:p>
        </p:txBody>
      </p:sp>
      <p:sp>
        <p:nvSpPr>
          <p:cNvPr id="372793" name="Text Box 19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372794" name="Text Box 193"/>
          <p:cNvSpPr txBox="1">
            <a:spLocks noChangeArrowheads="1"/>
          </p:cNvSpPr>
          <p:nvPr/>
        </p:nvSpPr>
        <p:spPr bwMode="auto">
          <a:xfrm>
            <a:off x="8599488"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2</a:t>
            </a:r>
            <a:endParaRPr lang="en-US" sz="1600" b="1" dirty="0">
              <a:solidFill>
                <a:srgbClr val="FFA27C"/>
              </a:solidFill>
              <a:latin typeface="Arial" panose="020B0604020202020204" pitchFamily="34" charset="0"/>
              <a:cs typeface="Arial" panose="020B0604020202020204" pitchFamily="34" charset="0"/>
            </a:endParaRPr>
          </a:p>
        </p:txBody>
      </p:sp>
      <p:sp>
        <p:nvSpPr>
          <p:cNvPr id="463042" name="Text Box 194"/>
          <p:cNvSpPr txBox="1">
            <a:spLocks noChangeArrowheads="1"/>
          </p:cNvSpPr>
          <p:nvPr/>
        </p:nvSpPr>
        <p:spPr bwMode="auto">
          <a:xfrm>
            <a:off x="804863" y="1476375"/>
            <a:ext cx="5522912"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ar-JO" sz="2800" b="1" dirty="0">
                <a:solidFill>
                  <a:srgbClr val="FFD34A"/>
                </a:solidFill>
                <a:latin typeface="Arial" panose="020B0604020202020204" pitchFamily="34" charset="0"/>
                <a:cs typeface="Arial" panose="020B0604020202020204" pitchFamily="34" charset="0"/>
              </a:rPr>
              <a:t>المملكة الجنوبية</a:t>
            </a:r>
            <a:endParaRPr lang="en-US" sz="2800" b="1" dirty="0">
              <a:solidFill>
                <a:srgbClr val="FFD34A"/>
              </a:solidFill>
              <a:latin typeface="Arial" panose="020B0604020202020204" pitchFamily="34" charset="0"/>
              <a:cs typeface="Arial" panose="020B0604020202020204" pitchFamily="34" charset="0"/>
            </a:endParaRPr>
          </a:p>
        </p:txBody>
      </p:sp>
      <p:sp>
        <p:nvSpPr>
          <p:cNvPr id="463043" name="AutoShape 195"/>
          <p:cNvSpPr>
            <a:spLocks noChangeArrowheads="1"/>
          </p:cNvSpPr>
          <p:nvPr/>
        </p:nvSpPr>
        <p:spPr bwMode="auto">
          <a:xfrm rot="-11114126">
            <a:off x="3252788" y="2952750"/>
            <a:ext cx="2389187" cy="5365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8131B"/>
          </a:solidFill>
          <a:ln w="12700">
            <a:solidFill>
              <a:schemeClr val="tx1"/>
            </a:solidFill>
            <a:miter lim="800000"/>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3560763" y="3914775"/>
            <a:ext cx="3392487" cy="646331"/>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3600" b="1" kern="1200" dirty="0">
                <a:solidFill>
                  <a:srgbClr val="FFEA18"/>
                </a:solidFill>
                <a:latin typeface="Arial" panose="020B0604020202020204" pitchFamily="34" charset="0"/>
                <a:ea typeface="+mn-ea"/>
                <a:cs typeface="Arial" panose="020B0604020202020204" pitchFamily="34" charset="0"/>
              </a:rPr>
              <a:t>بابل تحتل أشور</a:t>
            </a:r>
            <a:endParaRPr lang="en-US" sz="3600" b="1" kern="1200" dirty="0">
              <a:solidFill>
                <a:srgbClr val="FFEA18"/>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8413068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nodeType="afterGroup">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463042"/>
                                        </p:tgtEl>
                                        <p:attrNameLst>
                                          <p:attrName>style.visibility</p:attrName>
                                        </p:attrNameLst>
                                      </p:cBhvr>
                                      <p:to>
                                        <p:strVal val="visible"/>
                                      </p:to>
                                    </p:set>
                                    <p:anim calcmode="lin" valueType="num">
                                      <p:cBhvr additive="base">
                                        <p:cTn id="13" dur="500" fill="hold"/>
                                        <p:tgtEl>
                                          <p:spTgt spid="463042"/>
                                        </p:tgtEl>
                                        <p:attrNameLst>
                                          <p:attrName>ppt_x</p:attrName>
                                        </p:attrNameLst>
                                      </p:cBhvr>
                                      <p:tavLst>
                                        <p:tav tm="0">
                                          <p:val>
                                            <p:strVal val="0-#ppt_w/2"/>
                                          </p:val>
                                        </p:tav>
                                        <p:tav tm="100000">
                                          <p:val>
                                            <p:strVal val="#ppt_x"/>
                                          </p:val>
                                        </p:tav>
                                      </p:tavLst>
                                    </p:anim>
                                    <p:anim calcmode="lin" valueType="num">
                                      <p:cBhvr additive="base">
                                        <p:cTn id="14" dur="500" fill="hold"/>
                                        <p:tgtEl>
                                          <p:spTgt spid="463042"/>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1500"/>
                            </p:stCondLst>
                            <p:childTnLst>
                              <p:par>
                                <p:cTn id="16" presetID="22" presetClass="entr" presetSubtype="4" fill="hold" nodeType="afterEffect">
                                  <p:stCondLst>
                                    <p:cond delay="0"/>
                                  </p:stCondLst>
                                  <p:childTnLst>
                                    <p:set>
                                      <p:cBhvr>
                                        <p:cTn id="17" dur="1" fill="hold">
                                          <p:stCondLst>
                                            <p:cond delay="0"/>
                                          </p:stCondLst>
                                        </p:cTn>
                                        <p:tgtEl>
                                          <p:spTgt spid="462894"/>
                                        </p:tgtEl>
                                        <p:attrNameLst>
                                          <p:attrName>style.visibility</p:attrName>
                                        </p:attrNameLst>
                                      </p:cBhvr>
                                      <p:to>
                                        <p:strVal val="visible"/>
                                      </p:to>
                                    </p:set>
                                    <p:animEffect transition="in" filter="wipe(down)">
                                      <p:cBhvr>
                                        <p:cTn id="18" dur="500"/>
                                        <p:tgtEl>
                                          <p:spTgt spid="462894"/>
                                        </p:tgtEl>
                                      </p:cBhvr>
                                    </p:animEffect>
                                  </p:childTnLst>
                                </p:cTn>
                              </p:par>
                            </p:childTnLst>
                          </p:cTn>
                        </p:par>
                        <p:par>
                          <p:cTn id="19" fill="hold" nodeType="afterGroup">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462892"/>
                                        </p:tgtEl>
                                        <p:attrNameLst>
                                          <p:attrName>style.visibility</p:attrName>
                                        </p:attrNameLst>
                                      </p:cBhvr>
                                      <p:to>
                                        <p:strVal val="visible"/>
                                      </p:to>
                                    </p:set>
                                    <p:animEffect transition="in" filter="wipe(up)">
                                      <p:cBhvr>
                                        <p:cTn id="22" dur="500"/>
                                        <p:tgtEl>
                                          <p:spTgt spid="462892"/>
                                        </p:tgtEl>
                                      </p:cBhvr>
                                    </p:animEffect>
                                  </p:childTnLst>
                                </p:cTn>
                              </p:par>
                            </p:childTnLst>
                          </p:cTn>
                        </p:par>
                        <p:par>
                          <p:cTn id="23" fill="hold" nodeType="afterGroup">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462893"/>
                                        </p:tgtEl>
                                        <p:attrNameLst>
                                          <p:attrName>style.visibility</p:attrName>
                                        </p:attrNameLst>
                                      </p:cBhvr>
                                      <p:to>
                                        <p:strVal val="visible"/>
                                      </p:to>
                                    </p:set>
                                    <p:animEffect transition="in" filter="wipe(up)">
                                      <p:cBhvr>
                                        <p:cTn id="26" dur="500"/>
                                        <p:tgtEl>
                                          <p:spTgt spid="462893"/>
                                        </p:tgtEl>
                                      </p:cBhvr>
                                    </p:animEffect>
                                  </p:childTnLst>
                                </p:cTn>
                              </p:par>
                            </p:childTnLst>
                          </p:cTn>
                        </p:par>
                        <p:par>
                          <p:cTn id="27" fill="hold" nodeType="afterGroup">
                            <p:stCondLst>
                              <p:cond delay="3000"/>
                            </p:stCondLst>
                            <p:childTnLst>
                              <p:par>
                                <p:cTn id="28" presetID="22" presetClass="entr" presetSubtype="1" fill="hold" nodeType="afterEffect">
                                  <p:stCondLst>
                                    <p:cond delay="0"/>
                                  </p:stCondLst>
                                  <p:childTnLst>
                                    <p:set>
                                      <p:cBhvr>
                                        <p:cTn id="29" dur="1" fill="hold">
                                          <p:stCondLst>
                                            <p:cond delay="0"/>
                                          </p:stCondLst>
                                        </p:cTn>
                                        <p:tgtEl>
                                          <p:spTgt spid="462895"/>
                                        </p:tgtEl>
                                        <p:attrNameLst>
                                          <p:attrName>style.visibility</p:attrName>
                                        </p:attrNameLst>
                                      </p:cBhvr>
                                      <p:to>
                                        <p:strVal val="visible"/>
                                      </p:to>
                                    </p:set>
                                    <p:animEffect transition="in" filter="wipe(up)">
                                      <p:cBhvr>
                                        <p:cTn id="30" dur="500"/>
                                        <p:tgtEl>
                                          <p:spTgt spid="46289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2" fill="hold" nodeType="clickEffect">
                                  <p:stCondLst>
                                    <p:cond delay="0"/>
                                  </p:stCondLst>
                                  <p:childTnLst>
                                    <p:set>
                                      <p:cBhvr>
                                        <p:cTn id="34" dur="1" fill="hold">
                                          <p:stCondLst>
                                            <p:cond delay="0"/>
                                          </p:stCondLst>
                                        </p:cTn>
                                        <p:tgtEl>
                                          <p:spTgt spid="463043"/>
                                        </p:tgtEl>
                                        <p:attrNameLst>
                                          <p:attrName>style.visibility</p:attrName>
                                        </p:attrNameLst>
                                      </p:cBhvr>
                                      <p:to>
                                        <p:strVal val="visible"/>
                                      </p:to>
                                    </p:set>
                                    <p:animEffect transition="in" filter="wipe(right)">
                                      <p:cBhvr>
                                        <p:cTn id="35" dur="500"/>
                                        <p:tgtEl>
                                          <p:spTgt spid="463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92" grpId="0" animBg="1"/>
      <p:bldP spid="462893" grpId="0" animBg="1"/>
      <p:bldP spid="463042" grpId="0" autoUpdateAnimBg="0"/>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descr="Walnut"/>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4275" name="Text Box 3"/>
          <p:cNvSpPr txBox="1">
            <a:spLocks noChangeArrowheads="1"/>
          </p:cNvSpPr>
          <p:nvPr/>
        </p:nvSpPr>
        <p:spPr bwMode="auto">
          <a:xfrm>
            <a:off x="61722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650</a:t>
            </a:r>
            <a:endParaRPr lang="en-US" sz="2400" b="1" dirty="0">
              <a:solidFill>
                <a:srgbClr val="FFFFFF"/>
              </a:solidFill>
              <a:latin typeface="Arial" panose="020B0604020202020204" pitchFamily="34" charset="0"/>
              <a:cs typeface="Arial" panose="020B0604020202020204" pitchFamily="34" charset="0"/>
            </a:endParaRPr>
          </a:p>
        </p:txBody>
      </p:sp>
      <p:sp>
        <p:nvSpPr>
          <p:cNvPr id="54276" name="Text Box 4"/>
          <p:cNvSpPr txBox="1">
            <a:spLocks noChangeArrowheads="1"/>
          </p:cNvSpPr>
          <p:nvPr/>
        </p:nvSpPr>
        <p:spPr bwMode="auto">
          <a:xfrm>
            <a:off x="5343525" y="4067175"/>
            <a:ext cx="514359"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700</a:t>
            </a:r>
            <a:endParaRPr lang="en-US" sz="2400" b="1" dirty="0">
              <a:solidFill>
                <a:srgbClr val="FFFFFF"/>
              </a:solidFill>
              <a:latin typeface="Arial" panose="020B0604020202020204" pitchFamily="34" charset="0"/>
              <a:cs typeface="Arial" panose="020B0604020202020204" pitchFamily="34" charset="0"/>
            </a:endParaRPr>
          </a:p>
        </p:txBody>
      </p:sp>
      <p:sp>
        <p:nvSpPr>
          <p:cNvPr id="54277" name="Text Box 5"/>
          <p:cNvSpPr txBox="1">
            <a:spLocks noChangeArrowheads="1"/>
          </p:cNvSpPr>
          <p:nvPr/>
        </p:nvSpPr>
        <p:spPr bwMode="auto">
          <a:xfrm>
            <a:off x="4114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800</a:t>
            </a:r>
            <a:endParaRPr lang="en-US" sz="2400" b="1" dirty="0">
              <a:solidFill>
                <a:srgbClr val="FFFFFF"/>
              </a:solidFill>
              <a:latin typeface="Arial" panose="020B0604020202020204" pitchFamily="34" charset="0"/>
              <a:cs typeface="Arial" panose="020B0604020202020204" pitchFamily="34" charset="0"/>
            </a:endParaRPr>
          </a:p>
        </p:txBody>
      </p:sp>
      <p:sp>
        <p:nvSpPr>
          <p:cNvPr id="54278" name="Text Box 6"/>
          <p:cNvSpPr txBox="1">
            <a:spLocks noChangeArrowheads="1"/>
          </p:cNvSpPr>
          <p:nvPr/>
        </p:nvSpPr>
        <p:spPr bwMode="auto">
          <a:xfrm>
            <a:off x="27432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900</a:t>
            </a:r>
            <a:endParaRPr lang="en-US" sz="2400" b="1" dirty="0">
              <a:solidFill>
                <a:srgbClr val="FFFFFF"/>
              </a:solidFill>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20574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950</a:t>
            </a:r>
            <a:endParaRPr lang="en-US" sz="2400" b="1" dirty="0">
              <a:solidFill>
                <a:srgbClr val="FFFFFF"/>
              </a:solidFill>
              <a:latin typeface="Arial" panose="020B0604020202020204" pitchFamily="34" charset="0"/>
              <a:cs typeface="Arial" panose="020B0604020202020204" pitchFamily="34" charset="0"/>
            </a:endParaRPr>
          </a:p>
        </p:txBody>
      </p:sp>
      <p:sp>
        <p:nvSpPr>
          <p:cNvPr id="54280" name="Text Box 8"/>
          <p:cNvSpPr txBox="1">
            <a:spLocks noChangeArrowheads="1"/>
          </p:cNvSpPr>
          <p:nvPr/>
        </p:nvSpPr>
        <p:spPr bwMode="auto">
          <a:xfrm>
            <a:off x="13716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1000</a:t>
            </a:r>
            <a:endParaRPr lang="en-US" sz="2400" b="1" dirty="0">
              <a:solidFill>
                <a:srgbClr val="FFFFFF"/>
              </a:solidFill>
              <a:latin typeface="Arial" panose="020B0604020202020204" pitchFamily="34" charset="0"/>
              <a:cs typeface="Arial" panose="020B0604020202020204" pitchFamily="34" charset="0"/>
            </a:endParaRPr>
          </a:p>
        </p:txBody>
      </p:sp>
      <p:sp>
        <p:nvSpPr>
          <p:cNvPr id="54281" name="Text Box 9"/>
          <p:cNvSpPr txBox="1">
            <a:spLocks noChangeArrowheads="1"/>
          </p:cNvSpPr>
          <p:nvPr/>
        </p:nvSpPr>
        <p:spPr bwMode="auto">
          <a:xfrm>
            <a:off x="6858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600</a:t>
            </a:r>
            <a:endParaRPr lang="en-US" sz="2400" b="1" dirty="0">
              <a:solidFill>
                <a:srgbClr val="FFFFFF"/>
              </a:solidFill>
              <a:latin typeface="Arial" panose="020B0604020202020204" pitchFamily="34" charset="0"/>
              <a:cs typeface="Arial" panose="020B0604020202020204" pitchFamily="34" charset="0"/>
            </a:endParaRPr>
          </a:p>
        </p:txBody>
      </p:sp>
      <p:sp>
        <p:nvSpPr>
          <p:cNvPr id="54282" name="Text Box 10"/>
          <p:cNvSpPr txBox="1">
            <a:spLocks noChangeArrowheads="1"/>
          </p:cNvSpPr>
          <p:nvPr/>
        </p:nvSpPr>
        <p:spPr bwMode="auto">
          <a:xfrm>
            <a:off x="8153400" y="4114800"/>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500</a:t>
            </a:r>
            <a:endParaRPr lang="en-US" sz="2400" b="1" dirty="0">
              <a:solidFill>
                <a:srgbClr val="FFFFFF"/>
              </a:solidFill>
              <a:latin typeface="Arial" panose="020B0604020202020204" pitchFamily="34" charset="0"/>
              <a:cs typeface="Arial" panose="020B0604020202020204" pitchFamily="34" charset="0"/>
            </a:endParaRPr>
          </a:p>
        </p:txBody>
      </p:sp>
      <p:grpSp>
        <p:nvGrpSpPr>
          <p:cNvPr id="312330" name="Group 11"/>
          <p:cNvGrpSpPr>
            <a:grpSpLocks/>
          </p:cNvGrpSpPr>
          <p:nvPr/>
        </p:nvGrpSpPr>
        <p:grpSpPr bwMode="auto">
          <a:xfrm>
            <a:off x="66675" y="3044825"/>
            <a:ext cx="9534525" cy="844550"/>
            <a:chOff x="42" y="1918"/>
            <a:chExt cx="6006" cy="532"/>
          </a:xfrm>
        </p:grpSpPr>
        <p:grpSp>
          <p:nvGrpSpPr>
            <p:cNvPr id="312347" name="Group 12"/>
            <p:cNvGrpSpPr>
              <a:grpSpLocks/>
            </p:cNvGrpSpPr>
            <p:nvPr/>
          </p:nvGrpSpPr>
          <p:grpSpPr bwMode="auto">
            <a:xfrm>
              <a:off x="96" y="1918"/>
              <a:ext cx="1296" cy="530"/>
              <a:chOff x="96" y="1918"/>
              <a:chExt cx="1296" cy="530"/>
            </a:xfrm>
          </p:grpSpPr>
          <p:sp>
            <p:nvSpPr>
              <p:cNvPr id="5428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8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8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8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312348" name="Group 17"/>
            <p:cNvGrpSpPr>
              <a:grpSpLocks/>
            </p:cNvGrpSpPr>
            <p:nvPr/>
          </p:nvGrpSpPr>
          <p:grpSpPr bwMode="auto">
            <a:xfrm>
              <a:off x="1824" y="1920"/>
              <a:ext cx="1296" cy="530"/>
              <a:chOff x="96" y="1918"/>
              <a:chExt cx="1296" cy="530"/>
            </a:xfrm>
          </p:grpSpPr>
          <p:sp>
            <p:nvSpPr>
              <p:cNvPr id="5429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312349" name="Group 22"/>
            <p:cNvGrpSpPr>
              <a:grpSpLocks/>
            </p:cNvGrpSpPr>
            <p:nvPr/>
          </p:nvGrpSpPr>
          <p:grpSpPr bwMode="auto">
            <a:xfrm>
              <a:off x="3552" y="1920"/>
              <a:ext cx="1296" cy="530"/>
              <a:chOff x="96" y="1918"/>
              <a:chExt cx="1296" cy="530"/>
            </a:xfrm>
          </p:grpSpPr>
          <p:sp>
            <p:nvSpPr>
              <p:cNvPr id="5429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7"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8"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sp>
          <p:nvSpPr>
            <p:cNvPr id="54299"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0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0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sp>
        <p:nvSpPr>
          <p:cNvPr id="54302" name="Text Box 30"/>
          <p:cNvSpPr txBox="1">
            <a:spLocks noChangeArrowheads="1"/>
          </p:cNvSpPr>
          <p:nvPr/>
        </p:nvSpPr>
        <p:spPr bwMode="auto">
          <a:xfrm>
            <a:off x="7543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550</a:t>
            </a:r>
            <a:endParaRPr lang="en-US" sz="2400" b="1" dirty="0">
              <a:solidFill>
                <a:srgbClr val="FFFFFF"/>
              </a:solidFill>
              <a:latin typeface="Arial" panose="020B0604020202020204" pitchFamily="34" charset="0"/>
              <a:cs typeface="Arial" panose="020B0604020202020204" pitchFamily="34" charset="0"/>
            </a:endParaRPr>
          </a:p>
        </p:txBody>
      </p:sp>
      <p:sp>
        <p:nvSpPr>
          <p:cNvPr id="54303" name="Text Box 31"/>
          <p:cNvSpPr txBox="1">
            <a:spLocks noChangeArrowheads="1"/>
          </p:cNvSpPr>
          <p:nvPr/>
        </p:nvSpPr>
        <p:spPr bwMode="auto">
          <a:xfrm>
            <a:off x="4724401" y="4067175"/>
            <a:ext cx="490541"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750</a:t>
            </a:r>
            <a:endParaRPr lang="en-US" sz="2400" b="1" dirty="0">
              <a:solidFill>
                <a:srgbClr val="FFFFFF"/>
              </a:solidFill>
              <a:latin typeface="Arial" panose="020B0604020202020204" pitchFamily="34" charset="0"/>
              <a:cs typeface="Arial" panose="020B0604020202020204" pitchFamily="34" charset="0"/>
            </a:endParaRPr>
          </a:p>
        </p:txBody>
      </p:sp>
      <p:sp>
        <p:nvSpPr>
          <p:cNvPr id="54304" name="Text Box 32"/>
          <p:cNvSpPr txBox="1">
            <a:spLocks noChangeArrowheads="1"/>
          </p:cNvSpPr>
          <p:nvPr/>
        </p:nvSpPr>
        <p:spPr bwMode="auto">
          <a:xfrm>
            <a:off x="34290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850</a:t>
            </a:r>
            <a:endParaRPr lang="en-US" sz="2400" b="1" dirty="0">
              <a:solidFill>
                <a:srgbClr val="FFFFFF"/>
              </a:solidFill>
              <a:latin typeface="Arial" panose="020B0604020202020204" pitchFamily="34" charset="0"/>
              <a:cs typeface="Arial" panose="020B0604020202020204" pitchFamily="34" charset="0"/>
            </a:endParaRPr>
          </a:p>
        </p:txBody>
      </p:sp>
      <p:sp>
        <p:nvSpPr>
          <p:cNvPr id="54305" name="Text Box 33"/>
          <p:cNvSpPr txBox="1">
            <a:spLocks noChangeArrowheads="1"/>
          </p:cNvSpPr>
          <p:nvPr/>
        </p:nvSpPr>
        <p:spPr bwMode="auto">
          <a:xfrm>
            <a:off x="685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1050</a:t>
            </a:r>
            <a:endParaRPr lang="en-US" sz="2400" b="1" dirty="0">
              <a:solidFill>
                <a:srgbClr val="FFFFFF"/>
              </a:solidFill>
              <a:latin typeface="Arial" panose="020B0604020202020204" pitchFamily="34" charset="0"/>
              <a:cs typeface="Arial" panose="020B0604020202020204" pitchFamily="34" charset="0"/>
            </a:endParaRPr>
          </a:p>
        </p:txBody>
      </p:sp>
      <p:sp>
        <p:nvSpPr>
          <p:cNvPr id="54306" name="Text Box 34"/>
          <p:cNvSpPr txBox="1">
            <a:spLocks noChangeArrowheads="1"/>
          </p:cNvSpPr>
          <p:nvPr/>
        </p:nvSpPr>
        <p:spPr bwMode="auto">
          <a:xfrm>
            <a:off x="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1100</a:t>
            </a:r>
            <a:endParaRPr lang="en-US" sz="2400" b="1" dirty="0">
              <a:solidFill>
                <a:srgbClr val="FFFFFF"/>
              </a:solidFill>
              <a:latin typeface="Arial" panose="020B0604020202020204" pitchFamily="34" charset="0"/>
              <a:cs typeface="Arial" panose="020B0604020202020204" pitchFamily="34" charset="0"/>
            </a:endParaRPr>
          </a:p>
        </p:txBody>
      </p:sp>
      <p:sp>
        <p:nvSpPr>
          <p:cNvPr id="54307" name="Text Box 35"/>
          <p:cNvSpPr txBox="1">
            <a:spLocks noChangeArrowheads="1"/>
          </p:cNvSpPr>
          <p:nvPr/>
        </p:nvSpPr>
        <p:spPr bwMode="auto">
          <a:xfrm>
            <a:off x="8763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450</a:t>
            </a:r>
            <a:endParaRPr lang="en-US" sz="2400" b="1" dirty="0">
              <a:solidFill>
                <a:srgbClr val="FFFFFF"/>
              </a:solidFill>
              <a:latin typeface="Arial" panose="020B0604020202020204" pitchFamily="34" charset="0"/>
              <a:cs typeface="Arial" panose="020B0604020202020204" pitchFamily="34" charset="0"/>
            </a:endParaRPr>
          </a:p>
        </p:txBody>
      </p:sp>
      <p:sp>
        <p:nvSpPr>
          <p:cNvPr id="54308" name="AutoShape 36"/>
          <p:cNvSpPr>
            <a:spLocks/>
          </p:cNvSpPr>
          <p:nvPr/>
        </p:nvSpPr>
        <p:spPr bwMode="auto">
          <a:xfrm rot="5400000">
            <a:off x="647700" y="571500"/>
            <a:ext cx="762000" cy="1905000"/>
          </a:xfrm>
          <a:prstGeom prst="leftBrace">
            <a:avLst>
              <a:gd name="adj1" fmla="val 20833"/>
              <a:gd name="adj2" fmla="val 50000"/>
            </a:avLst>
          </a:prstGeom>
          <a:noFill/>
          <a:ln w="76200">
            <a:solidFill>
              <a:srgbClr val="66FF33"/>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09" name="Text Box 37"/>
          <p:cNvSpPr txBox="1">
            <a:spLocks noChangeArrowheads="1"/>
          </p:cNvSpPr>
          <p:nvPr/>
        </p:nvSpPr>
        <p:spPr bwMode="auto">
          <a:xfrm>
            <a:off x="0" y="6096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66FF33"/>
                </a:solidFill>
                <a:latin typeface="Arial" panose="020B0604020202020204" pitchFamily="34" charset="0"/>
                <a:cs typeface="Arial" panose="020B0604020202020204" pitchFamily="34" charset="0"/>
              </a:rPr>
              <a:t>1100-970</a:t>
            </a:r>
            <a:endParaRPr lang="en-US" sz="2800" b="1" dirty="0">
              <a:solidFill>
                <a:srgbClr val="66FF33"/>
              </a:solidFill>
              <a:latin typeface="Arial" panose="020B0604020202020204" pitchFamily="34" charset="0"/>
              <a:cs typeface="Arial" panose="020B0604020202020204" pitchFamily="34" charset="0"/>
            </a:endParaRPr>
          </a:p>
        </p:txBody>
      </p:sp>
      <p:sp>
        <p:nvSpPr>
          <p:cNvPr id="54310" name="Text Box 38"/>
          <p:cNvSpPr txBox="1">
            <a:spLocks noChangeArrowheads="1"/>
          </p:cNvSpPr>
          <p:nvPr/>
        </p:nvSpPr>
        <p:spPr bwMode="auto">
          <a:xfrm>
            <a:off x="3733800" y="46038"/>
            <a:ext cx="2514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89D7"/>
                </a:solidFill>
                <a:latin typeface="Arial" panose="020B0604020202020204" pitchFamily="34" charset="0"/>
                <a:cs typeface="Arial" panose="020B0604020202020204" pitchFamily="34" charset="0"/>
              </a:rPr>
              <a:t>1-2 ملوك</a:t>
            </a:r>
            <a:endParaRPr lang="en-US" sz="3600" b="1" dirty="0">
              <a:solidFill>
                <a:srgbClr val="FF89D7"/>
              </a:solidFill>
              <a:latin typeface="Arial" panose="020B0604020202020204" pitchFamily="34" charset="0"/>
              <a:cs typeface="Arial" panose="020B0604020202020204" pitchFamily="34" charset="0"/>
            </a:endParaRPr>
          </a:p>
        </p:txBody>
      </p:sp>
      <p:sp>
        <p:nvSpPr>
          <p:cNvPr id="54311" name="AutoShape 39"/>
          <p:cNvSpPr>
            <a:spLocks/>
          </p:cNvSpPr>
          <p:nvPr/>
        </p:nvSpPr>
        <p:spPr bwMode="auto">
          <a:xfrm rot="5400000">
            <a:off x="4648200" y="-1524000"/>
            <a:ext cx="762000" cy="6096000"/>
          </a:xfrm>
          <a:prstGeom prst="leftBrace">
            <a:avLst>
              <a:gd name="adj1" fmla="val 66667"/>
              <a:gd name="adj2" fmla="val 50000"/>
            </a:avLst>
          </a:prstGeom>
          <a:noFill/>
          <a:ln w="76200">
            <a:solidFill>
              <a:srgbClr val="FF3399"/>
            </a:solidFill>
            <a:round/>
            <a:headEnd/>
            <a:tailEnd/>
          </a:ln>
          <a:effectLst>
            <a:outerShdw blurRad="63500" dist="38099" dir="2700000" algn="ctr" rotWithShape="0">
              <a:schemeClr val="tx1">
                <a:alpha val="74998"/>
              </a:schemeClr>
            </a:outerShdw>
          </a:effectLst>
        </p:spPr>
        <p:txBody>
          <a:bodyPr rot="10800000" vert="eaVert" wrap="none" anchor="ctr"/>
          <a:lstStyle/>
          <a:p>
            <a:pPr algn="ctr">
              <a:spcBef>
                <a:spcPct val="50000"/>
              </a:spcBef>
              <a:defRPr/>
            </a:pPr>
            <a:endParaRPr lang="en-US" sz="2400" b="1" dirty="0">
              <a:solidFill>
                <a:srgbClr val="FF89D7"/>
              </a:solidFill>
              <a:latin typeface="Arial" panose="020B0604020202020204" pitchFamily="34" charset="0"/>
              <a:cs typeface="Arial" panose="020B0604020202020204" pitchFamily="34" charset="0"/>
            </a:endParaRPr>
          </a:p>
        </p:txBody>
      </p:sp>
      <p:sp>
        <p:nvSpPr>
          <p:cNvPr id="54312" name="Text Box 40"/>
          <p:cNvSpPr txBox="1">
            <a:spLocks noChangeArrowheads="1"/>
          </p:cNvSpPr>
          <p:nvPr/>
        </p:nvSpPr>
        <p:spPr bwMode="auto">
          <a:xfrm>
            <a:off x="3733800" y="609600"/>
            <a:ext cx="2743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89D7"/>
                </a:solidFill>
                <a:latin typeface="Arial" panose="020B0604020202020204" pitchFamily="34" charset="0"/>
                <a:cs typeface="Arial" panose="020B0604020202020204" pitchFamily="34" charset="0"/>
              </a:rPr>
              <a:t>970-560</a:t>
            </a:r>
            <a:endParaRPr lang="en-US" sz="2800" b="1" dirty="0">
              <a:solidFill>
                <a:srgbClr val="FF89D7"/>
              </a:solidFill>
              <a:latin typeface="Arial" panose="020B0604020202020204" pitchFamily="34" charset="0"/>
              <a:cs typeface="Arial" panose="020B0604020202020204" pitchFamily="34" charset="0"/>
            </a:endParaRPr>
          </a:p>
        </p:txBody>
      </p:sp>
      <p:sp>
        <p:nvSpPr>
          <p:cNvPr id="54313" name="AutoShape 41"/>
          <p:cNvSpPr>
            <a:spLocks noChangeArrowheads="1"/>
          </p:cNvSpPr>
          <p:nvPr/>
        </p:nvSpPr>
        <p:spPr bwMode="auto">
          <a:xfrm>
            <a:off x="152400" y="3048000"/>
            <a:ext cx="1295400" cy="762000"/>
          </a:xfrm>
          <a:prstGeom prst="leftRightArrow">
            <a:avLst>
              <a:gd name="adj1" fmla="val 50000"/>
              <a:gd name="adj2" fmla="val 34000"/>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14" name="AutoShape 42"/>
          <p:cNvSpPr>
            <a:spLocks noChangeArrowheads="1"/>
          </p:cNvSpPr>
          <p:nvPr/>
        </p:nvSpPr>
        <p:spPr bwMode="auto">
          <a:xfrm>
            <a:off x="457200" y="2378075"/>
            <a:ext cx="990600" cy="762000"/>
          </a:xfrm>
          <a:prstGeom prst="leftRightArrow">
            <a:avLst>
              <a:gd name="adj1" fmla="val 50000"/>
              <a:gd name="adj2" fmla="val 26000"/>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15" name="AutoShape 43"/>
          <p:cNvSpPr>
            <a:spLocks noChangeArrowheads="1"/>
          </p:cNvSpPr>
          <p:nvPr/>
        </p:nvSpPr>
        <p:spPr bwMode="auto">
          <a:xfrm>
            <a:off x="838200" y="1752600"/>
            <a:ext cx="1219200" cy="762000"/>
          </a:xfrm>
          <a:prstGeom prst="leftRightArrow">
            <a:avLst>
              <a:gd name="adj1" fmla="val 50000"/>
              <a:gd name="adj2" fmla="val 32000"/>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16" name="Text Box 44"/>
          <p:cNvSpPr txBox="1">
            <a:spLocks noChangeArrowheads="1"/>
          </p:cNvSpPr>
          <p:nvPr/>
        </p:nvSpPr>
        <p:spPr bwMode="auto">
          <a:xfrm>
            <a:off x="0" y="46038"/>
            <a:ext cx="27432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33"/>
                </a:solidFill>
                <a:latin typeface="Arial" panose="020B0604020202020204" pitchFamily="34" charset="0"/>
                <a:cs typeface="Arial" panose="020B0604020202020204" pitchFamily="34" charset="0"/>
              </a:rPr>
              <a:t>1-2 صموئيل</a:t>
            </a:r>
            <a:endParaRPr lang="en-US" sz="3600" b="1" dirty="0">
              <a:solidFill>
                <a:srgbClr val="66FF33"/>
              </a:solidFill>
              <a:latin typeface="Arial" panose="020B0604020202020204" pitchFamily="34" charset="0"/>
              <a:cs typeface="Arial" panose="020B0604020202020204" pitchFamily="34" charset="0"/>
            </a:endParaRPr>
          </a:p>
        </p:txBody>
      </p:sp>
      <p:sp>
        <p:nvSpPr>
          <p:cNvPr id="312346" name="Rectangle 46"/>
          <p:cNvSpPr>
            <a:spLocks noGrp="1" noChangeArrowheads="1"/>
          </p:cNvSpPr>
          <p:nvPr>
            <p:ph type="title" idx="4294967295"/>
          </p:nvPr>
        </p:nvSpPr>
        <p:spPr>
          <a:xfrm>
            <a:off x="1905000" y="1447800"/>
            <a:ext cx="6172200" cy="1066800"/>
          </a:xfrm>
        </p:spPr>
        <p:txBody>
          <a:bodyPr/>
          <a:lstStyle/>
          <a:p>
            <a:pPr eaLnBrk="1" hangingPunct="1"/>
            <a:r>
              <a:rPr lang="ar-JO" sz="2400" dirty="0">
                <a:solidFill>
                  <a:schemeClr val="bg1"/>
                </a:solidFill>
                <a:ea typeface="ＭＳ Ｐゴシック" charset="0"/>
              </a:rPr>
              <a:t>الفترة المغطاة في سفري الملوك</a:t>
            </a:r>
            <a:endParaRPr lang="en-US" sz="3200" dirty="0">
              <a:solidFill>
                <a:schemeClr val="bg1"/>
              </a:solidFill>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309"/>
                                        </p:tgtEl>
                                        <p:attrNameLst>
                                          <p:attrName>style.visibility</p:attrName>
                                        </p:attrNameLst>
                                      </p:cBhvr>
                                      <p:to>
                                        <p:strVal val="visible"/>
                                      </p:to>
                                    </p:set>
                                    <p:animEffect transition="in" filter="dissolve">
                                      <p:cBhvr>
                                        <p:cTn id="7" dur="500"/>
                                        <p:tgtEl>
                                          <p:spTgt spid="54309"/>
                                        </p:tgtEl>
                                      </p:cBhvr>
                                    </p:animEffect>
                                  </p:childTnLst>
                                </p:cTn>
                              </p:par>
                            </p:childTnLst>
                          </p:cTn>
                        </p:par>
                        <p:par>
                          <p:cTn id="8" fill="hold" nodeType="afterGroup">
                            <p:stCondLst>
                              <p:cond delay="500"/>
                            </p:stCondLst>
                            <p:childTnLst>
                              <p:par>
                                <p:cTn id="9" presetID="22" presetClass="entr" presetSubtype="4" fill="hold" grpId="0" nodeType="afterEffect">
                                  <p:stCondLst>
                                    <p:cond delay="3000"/>
                                  </p:stCondLst>
                                  <p:childTnLst>
                                    <p:set>
                                      <p:cBhvr>
                                        <p:cTn id="10" dur="1" fill="hold">
                                          <p:stCondLst>
                                            <p:cond delay="0"/>
                                          </p:stCondLst>
                                        </p:cTn>
                                        <p:tgtEl>
                                          <p:spTgt spid="54308"/>
                                        </p:tgtEl>
                                        <p:attrNameLst>
                                          <p:attrName>style.visibility</p:attrName>
                                        </p:attrNameLst>
                                      </p:cBhvr>
                                      <p:to>
                                        <p:strVal val="visible"/>
                                      </p:to>
                                    </p:set>
                                    <p:animEffect transition="in" filter="wipe(down)">
                                      <p:cBhvr>
                                        <p:cTn id="11" dur="500"/>
                                        <p:tgtEl>
                                          <p:spTgt spid="54308"/>
                                        </p:tgtEl>
                                      </p:cBhvr>
                                    </p:animEffect>
                                  </p:childTnLst>
                                </p:cTn>
                              </p:par>
                            </p:childTnLst>
                          </p:cTn>
                        </p:par>
                        <p:par>
                          <p:cTn id="12" fill="hold" nodeType="afterGroup">
                            <p:stCondLst>
                              <p:cond delay="4000"/>
                            </p:stCondLst>
                            <p:childTnLst>
                              <p:par>
                                <p:cTn id="13" presetID="9" presetClass="entr" presetSubtype="0" fill="hold" grpId="0" nodeType="afterEffect">
                                  <p:stCondLst>
                                    <p:cond delay="1000"/>
                                  </p:stCondLst>
                                  <p:childTnLst>
                                    <p:set>
                                      <p:cBhvr>
                                        <p:cTn id="14" dur="1" fill="hold">
                                          <p:stCondLst>
                                            <p:cond delay="0"/>
                                          </p:stCondLst>
                                        </p:cTn>
                                        <p:tgtEl>
                                          <p:spTgt spid="54310"/>
                                        </p:tgtEl>
                                        <p:attrNameLst>
                                          <p:attrName>style.visibility</p:attrName>
                                        </p:attrNameLst>
                                      </p:cBhvr>
                                      <p:to>
                                        <p:strVal val="visible"/>
                                      </p:to>
                                    </p:set>
                                    <p:animEffect transition="in" filter="dissolve">
                                      <p:cBhvr>
                                        <p:cTn id="15" dur="500"/>
                                        <p:tgtEl>
                                          <p:spTgt spid="54310"/>
                                        </p:tgtEl>
                                      </p:cBhvr>
                                    </p:animEffect>
                                  </p:childTnLst>
                                </p:cTn>
                              </p:par>
                            </p:childTnLst>
                          </p:cTn>
                        </p:par>
                        <p:par>
                          <p:cTn id="16" fill="hold" nodeType="afterGroup">
                            <p:stCondLst>
                              <p:cond delay="5500"/>
                            </p:stCondLst>
                            <p:childTnLst>
                              <p:par>
                                <p:cTn id="17" presetID="9" presetClass="entr" presetSubtype="0" fill="hold" grpId="0" nodeType="afterEffect">
                                  <p:stCondLst>
                                    <p:cond delay="0"/>
                                  </p:stCondLst>
                                  <p:childTnLst>
                                    <p:set>
                                      <p:cBhvr>
                                        <p:cTn id="18" dur="1" fill="hold">
                                          <p:stCondLst>
                                            <p:cond delay="0"/>
                                          </p:stCondLst>
                                        </p:cTn>
                                        <p:tgtEl>
                                          <p:spTgt spid="54312"/>
                                        </p:tgtEl>
                                        <p:attrNameLst>
                                          <p:attrName>style.visibility</p:attrName>
                                        </p:attrNameLst>
                                      </p:cBhvr>
                                      <p:to>
                                        <p:strVal val="visible"/>
                                      </p:to>
                                    </p:set>
                                    <p:animEffect transition="in" filter="dissolve">
                                      <p:cBhvr>
                                        <p:cTn id="19" dur="500"/>
                                        <p:tgtEl>
                                          <p:spTgt spid="54312"/>
                                        </p:tgtEl>
                                      </p:cBhvr>
                                    </p:animEffect>
                                  </p:childTnLst>
                                </p:cTn>
                              </p:par>
                            </p:childTnLst>
                          </p:cTn>
                        </p:par>
                        <p:par>
                          <p:cTn id="20" fill="hold" nodeType="afterGroup">
                            <p:stCondLst>
                              <p:cond delay="6000"/>
                            </p:stCondLst>
                            <p:childTnLst>
                              <p:par>
                                <p:cTn id="21" presetID="22" presetClass="entr" presetSubtype="4" fill="hold" grpId="0" nodeType="afterEffect">
                                  <p:stCondLst>
                                    <p:cond delay="3000"/>
                                  </p:stCondLst>
                                  <p:childTnLst>
                                    <p:set>
                                      <p:cBhvr>
                                        <p:cTn id="22" dur="1" fill="hold">
                                          <p:stCondLst>
                                            <p:cond delay="0"/>
                                          </p:stCondLst>
                                        </p:cTn>
                                        <p:tgtEl>
                                          <p:spTgt spid="54311"/>
                                        </p:tgtEl>
                                        <p:attrNameLst>
                                          <p:attrName>style.visibility</p:attrName>
                                        </p:attrNameLst>
                                      </p:cBhvr>
                                      <p:to>
                                        <p:strVal val="visible"/>
                                      </p:to>
                                    </p:set>
                                    <p:animEffect transition="in" filter="wipe(down)">
                                      <p:cBhvr>
                                        <p:cTn id="23" dur="500"/>
                                        <p:tgtEl>
                                          <p:spTgt spid="54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08" grpId="0" animBg="1"/>
      <p:bldP spid="54309" grpId="0" autoUpdateAnimBg="0"/>
      <p:bldP spid="54310" grpId="0" autoUpdateAnimBg="0"/>
      <p:bldP spid="54311" grpId="0" animBg="1"/>
      <p:bldP spid="54312"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2"/>
          <p:cNvSpPr>
            <a:spLocks noChangeArrowheads="1"/>
          </p:cNvSpPr>
          <p:nvPr/>
        </p:nvSpPr>
        <p:spPr bwMode="auto">
          <a:xfrm>
            <a:off x="1574800" y="8763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34"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4900"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6836"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37"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6838"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4904"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ER</a:t>
            </a:r>
          </a:p>
        </p:txBody>
      </p:sp>
      <p:sp>
        <p:nvSpPr>
          <p:cNvPr id="376840"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4906"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PG</a:t>
            </a:r>
          </a:p>
        </p:txBody>
      </p:sp>
      <p:sp>
        <p:nvSpPr>
          <p:cNvPr id="376842"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6843"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6844"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4910"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SG</a:t>
            </a:r>
          </a:p>
        </p:txBody>
      </p:sp>
      <p:sp>
        <p:nvSpPr>
          <p:cNvPr id="464911"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RS</a:t>
            </a:r>
          </a:p>
        </p:txBody>
      </p:sp>
      <p:sp>
        <p:nvSpPr>
          <p:cNvPr id="464912" name="Rectangle 16"/>
          <p:cNvSpPr>
            <a:spLocks noChangeArrowheads="1"/>
          </p:cNvSpPr>
          <p:nvPr/>
        </p:nvSpPr>
        <p:spPr bwMode="auto">
          <a:xfrm>
            <a:off x="2020888" y="9921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6848"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49"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850"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4916" name="Rectangle 20"/>
          <p:cNvSpPr>
            <a:spLocks noChangeArrowheads="1"/>
          </p:cNvSpPr>
          <p:nvPr/>
        </p:nvSpPr>
        <p:spPr bwMode="auto">
          <a:xfrm>
            <a:off x="76200" y="304800"/>
            <a:ext cx="2825750"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ar-JO" sz="2400" b="1" dirty="0">
                <a:solidFill>
                  <a:srgbClr val="FFD34A"/>
                </a:solidFill>
                <a:latin typeface="Arial" panose="020B0604020202020204" pitchFamily="34" charset="0"/>
                <a:cs typeface="Arial" panose="020B0604020202020204" pitchFamily="34" charset="0"/>
              </a:rPr>
              <a:t>معالجة               المرحلة</a:t>
            </a:r>
            <a:endParaRPr lang="en-US" sz="2400" b="1" dirty="0">
              <a:solidFill>
                <a:srgbClr val="FFD34A"/>
              </a:solidFill>
              <a:latin typeface="Arial" panose="020B0604020202020204" pitchFamily="34" charset="0"/>
              <a:cs typeface="Arial" panose="020B0604020202020204" pitchFamily="34" charset="0"/>
            </a:endParaRPr>
          </a:p>
        </p:txBody>
      </p:sp>
      <p:sp>
        <p:nvSpPr>
          <p:cNvPr id="464917"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DS</a:t>
            </a:r>
          </a:p>
        </p:txBody>
      </p:sp>
      <p:sp>
        <p:nvSpPr>
          <p:cNvPr id="464918"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6854"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20"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21"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U</a:t>
            </a:r>
          </a:p>
        </p:txBody>
      </p:sp>
      <p:sp>
        <p:nvSpPr>
          <p:cNvPr id="464922"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B</a:t>
            </a:r>
          </a:p>
        </p:txBody>
      </p:sp>
      <p:sp>
        <p:nvSpPr>
          <p:cNvPr id="376858"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24"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H</a:t>
            </a:r>
          </a:p>
        </p:txBody>
      </p:sp>
      <p:sp>
        <p:nvSpPr>
          <p:cNvPr id="376860"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26"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N(A)</a:t>
            </a:r>
          </a:p>
        </p:txBody>
      </p:sp>
      <p:sp>
        <p:nvSpPr>
          <p:cNvPr id="376862"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63"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29" name="Rectangle 33"/>
          <p:cNvSpPr>
            <a:spLocks noChangeArrowheads="1"/>
          </p:cNvSpPr>
          <p:nvPr/>
        </p:nvSpPr>
        <p:spPr bwMode="auto">
          <a:xfrm>
            <a:off x="3080965" y="2568575"/>
            <a:ext cx="40555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C</a:t>
            </a:r>
          </a:p>
        </p:txBody>
      </p:sp>
      <p:sp>
        <p:nvSpPr>
          <p:cNvPr id="376865"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31" name="Rectangle 35"/>
          <p:cNvSpPr>
            <a:spLocks noChangeArrowheads="1"/>
          </p:cNvSpPr>
          <p:nvPr/>
        </p:nvSpPr>
        <p:spPr bwMode="auto">
          <a:xfrm>
            <a:off x="2716881" y="3078163"/>
            <a:ext cx="354263"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J</a:t>
            </a:r>
          </a:p>
        </p:txBody>
      </p:sp>
      <p:sp>
        <p:nvSpPr>
          <p:cNvPr id="376867"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68"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34" name="Rectangle 38"/>
          <p:cNvSpPr>
            <a:spLocks noChangeArrowheads="1"/>
          </p:cNvSpPr>
          <p:nvPr/>
        </p:nvSpPr>
        <p:spPr bwMode="auto">
          <a:xfrm>
            <a:off x="3063219" y="4451350"/>
            <a:ext cx="62837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KB</a:t>
            </a:r>
          </a:p>
        </p:txBody>
      </p:sp>
      <p:sp>
        <p:nvSpPr>
          <p:cNvPr id="376870"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36"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6872"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38" name="Rectangle 42"/>
          <p:cNvSpPr>
            <a:spLocks noChangeArrowheads="1"/>
          </p:cNvSpPr>
          <p:nvPr/>
        </p:nvSpPr>
        <p:spPr bwMode="auto">
          <a:xfrm>
            <a:off x="1807875" y="4081463"/>
            <a:ext cx="38792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a:t>
            </a:r>
          </a:p>
        </p:txBody>
      </p:sp>
      <p:sp>
        <p:nvSpPr>
          <p:cNvPr id="464939" name="Rectangle 43"/>
          <p:cNvSpPr>
            <a:spLocks noChangeArrowheads="1"/>
          </p:cNvSpPr>
          <p:nvPr/>
        </p:nvSpPr>
        <p:spPr bwMode="auto">
          <a:xfrm>
            <a:off x="3764730" y="3078163"/>
            <a:ext cx="66204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MN</a:t>
            </a:r>
          </a:p>
        </p:txBody>
      </p:sp>
      <p:sp>
        <p:nvSpPr>
          <p:cNvPr id="464940" name="Freeform 44"/>
          <p:cNvSpPr>
            <a:spLocks/>
          </p:cNvSpPr>
          <p:nvPr/>
        </p:nvSpPr>
        <p:spPr bwMode="auto">
          <a:xfrm>
            <a:off x="3116263" y="2209800"/>
            <a:ext cx="2524125" cy="1000125"/>
          </a:xfrm>
          <a:custGeom>
            <a:avLst/>
            <a:gdLst/>
            <a:ahLst/>
            <a:cxnLst>
              <a:cxn ang="0">
                <a:pos x="10" y="608"/>
              </a:cxn>
              <a:cxn ang="0">
                <a:pos x="21" y="565"/>
              </a:cxn>
              <a:cxn ang="0">
                <a:pos x="32" y="523"/>
              </a:cxn>
              <a:cxn ang="0">
                <a:pos x="32" y="480"/>
              </a:cxn>
              <a:cxn ang="0">
                <a:pos x="21" y="427"/>
              </a:cxn>
              <a:cxn ang="0">
                <a:pos x="21" y="384"/>
              </a:cxn>
              <a:cxn ang="0">
                <a:pos x="21" y="320"/>
              </a:cxn>
              <a:cxn ang="0">
                <a:pos x="32" y="277"/>
              </a:cxn>
              <a:cxn ang="0">
                <a:pos x="42" y="235"/>
              </a:cxn>
              <a:cxn ang="0">
                <a:pos x="74" y="181"/>
              </a:cxn>
              <a:cxn ang="0">
                <a:pos x="106" y="149"/>
              </a:cxn>
              <a:cxn ang="0">
                <a:pos x="138" y="117"/>
              </a:cxn>
              <a:cxn ang="0">
                <a:pos x="181" y="96"/>
              </a:cxn>
              <a:cxn ang="0">
                <a:pos x="224" y="85"/>
              </a:cxn>
              <a:cxn ang="0">
                <a:pos x="266" y="75"/>
              </a:cxn>
              <a:cxn ang="0">
                <a:pos x="309" y="75"/>
              </a:cxn>
              <a:cxn ang="0">
                <a:pos x="352" y="75"/>
              </a:cxn>
              <a:cxn ang="0">
                <a:pos x="394" y="75"/>
              </a:cxn>
              <a:cxn ang="0">
                <a:pos x="448" y="75"/>
              </a:cxn>
              <a:cxn ang="0">
                <a:pos x="490" y="75"/>
              </a:cxn>
              <a:cxn ang="0">
                <a:pos x="544" y="64"/>
              </a:cxn>
              <a:cxn ang="0">
                <a:pos x="586" y="64"/>
              </a:cxn>
              <a:cxn ang="0">
                <a:pos x="640" y="43"/>
              </a:cxn>
              <a:cxn ang="0">
                <a:pos x="682" y="32"/>
              </a:cxn>
              <a:cxn ang="0">
                <a:pos x="725" y="21"/>
              </a:cxn>
              <a:cxn ang="0">
                <a:pos x="768" y="0"/>
              </a:cxn>
              <a:cxn ang="0">
                <a:pos x="810" y="0"/>
              </a:cxn>
              <a:cxn ang="0">
                <a:pos x="853" y="0"/>
              </a:cxn>
              <a:cxn ang="0">
                <a:pos x="896" y="0"/>
              </a:cxn>
              <a:cxn ang="0">
                <a:pos x="938" y="0"/>
              </a:cxn>
              <a:cxn ang="0">
                <a:pos x="992" y="11"/>
              </a:cxn>
              <a:cxn ang="0">
                <a:pos x="1034" y="21"/>
              </a:cxn>
              <a:cxn ang="0">
                <a:pos x="1077" y="43"/>
              </a:cxn>
              <a:cxn ang="0">
                <a:pos x="1120" y="53"/>
              </a:cxn>
              <a:cxn ang="0">
                <a:pos x="1162" y="85"/>
              </a:cxn>
              <a:cxn ang="0">
                <a:pos x="1205" y="107"/>
              </a:cxn>
              <a:cxn ang="0">
                <a:pos x="1237" y="139"/>
              </a:cxn>
              <a:cxn ang="0">
                <a:pos x="1269" y="181"/>
              </a:cxn>
              <a:cxn ang="0">
                <a:pos x="1301" y="213"/>
              </a:cxn>
              <a:cxn ang="0">
                <a:pos x="1344" y="256"/>
              </a:cxn>
              <a:cxn ang="0">
                <a:pos x="1376" y="299"/>
              </a:cxn>
              <a:cxn ang="0">
                <a:pos x="1397" y="341"/>
              </a:cxn>
              <a:cxn ang="0">
                <a:pos x="1429" y="384"/>
              </a:cxn>
              <a:cxn ang="0">
                <a:pos x="1461" y="416"/>
              </a:cxn>
              <a:cxn ang="0">
                <a:pos x="1504" y="459"/>
              </a:cxn>
              <a:cxn ang="0">
                <a:pos x="1546" y="491"/>
              </a:cxn>
              <a:cxn ang="0">
                <a:pos x="1589" y="512"/>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EEFF4B"/>
            </a:solidFill>
            <a:prstDash val="solid"/>
            <a:round/>
            <a:headEnd type="none" w="med" len="med"/>
            <a:tailEnd type="arrow" w="med" len="med"/>
          </a:ln>
          <a:effectLst>
            <a:outerShdw blurRad="63500" dist="81320" dir="3080412"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46" name="Freeform 50"/>
          <p:cNvSpPr>
            <a:spLocks/>
          </p:cNvSpPr>
          <p:nvPr/>
        </p:nvSpPr>
        <p:spPr bwMode="auto">
          <a:xfrm>
            <a:off x="2908300" y="1638300"/>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00"/>
            </a:solidFill>
            <a:prstDash val="solid"/>
            <a:round/>
            <a:headEnd type="none" w="med" len="med"/>
            <a:tailEnd type="arrow" w="med" len="med"/>
          </a:ln>
          <a:effectLst>
            <a:outerShdw blurRad="63500" dist="5388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75" name="Rectangle 79"/>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eaLnBrk="0" hangingPunct="0">
              <a:defRPr/>
            </a:pP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76878" name="Group 84"/>
          <p:cNvGrpSpPr>
            <a:grpSpLocks/>
          </p:cNvGrpSpPr>
          <p:nvPr/>
        </p:nvGrpSpPr>
        <p:grpSpPr bwMode="auto">
          <a:xfrm>
            <a:off x="636588" y="4572000"/>
            <a:ext cx="7758112" cy="1765300"/>
            <a:chOff x="105" y="2796"/>
            <a:chExt cx="4887" cy="1112"/>
          </a:xfrm>
        </p:grpSpPr>
        <p:sp>
          <p:nvSpPr>
            <p:cNvPr id="464981" name="Rectangle 85"/>
            <p:cNvSpPr>
              <a:spLocks noChangeArrowheads="1"/>
            </p:cNvSpPr>
            <p:nvPr/>
          </p:nvSpPr>
          <p:spPr bwMode="auto">
            <a:xfrm>
              <a:off x="152" y="2796"/>
              <a:ext cx="4840" cy="1112"/>
            </a:xfrm>
            <a:prstGeom prst="rect">
              <a:avLst/>
            </a:prstGeom>
            <a:solidFill>
              <a:srgbClr val="14C2F8"/>
            </a:soli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82" name="Rectangle 86"/>
            <p:cNvSpPr>
              <a:spLocks noChangeArrowheads="1"/>
            </p:cNvSpPr>
            <p:nvPr/>
          </p:nvSpPr>
          <p:spPr bwMode="auto">
            <a:xfrm>
              <a:off x="105" y="2798"/>
              <a:ext cx="4862" cy="1094"/>
            </a:xfrm>
            <a:prstGeom prst="rect">
              <a:avLst/>
            </a:prstGeom>
            <a:noFill/>
            <a:ln w="50800">
              <a:noFill/>
              <a:miter lim="800000"/>
              <a:headEnd/>
              <a:tailEnd/>
            </a:ln>
            <a:effectLst>
              <a:outerShdw blurRad="63500" dist="38099" dir="2700000" algn="ctr" rotWithShape="0">
                <a:srgbClr val="2E7E3B">
                  <a:alpha val="74998"/>
                </a:srgbClr>
              </a:outerShdw>
            </a:effectLst>
          </p:spPr>
          <p:txBody>
            <a:bodyPr lIns="90487" tIns="44450" rIns="90487" bIns="44450">
              <a:spAutoFit/>
            </a:bodyPr>
            <a:lstStyle/>
            <a:p>
              <a:pPr algn="ctr" eaLnBrk="0" hangingPunct="0">
                <a:defRPr/>
              </a:pPr>
              <a:r>
                <a:rPr lang="ar-JO" sz="3600" b="1" dirty="0">
                  <a:solidFill>
                    <a:srgbClr val="D83104"/>
                  </a:solidFill>
                  <a:latin typeface="Arial" panose="020B0604020202020204" pitchFamily="34" charset="0"/>
                  <a:cs typeface="Arial" panose="020B0604020202020204" pitchFamily="34" charset="0"/>
                </a:rPr>
                <a:t>المملكة الجنوبية</a:t>
              </a:r>
              <a:endParaRPr lang="en-US" sz="3600" b="1" dirty="0">
                <a:solidFill>
                  <a:srgbClr val="FF5008"/>
                </a:solidFill>
                <a:latin typeface="Arial" panose="020B0604020202020204" pitchFamily="34" charset="0"/>
                <a:cs typeface="Arial" panose="020B0604020202020204" pitchFamily="34" charset="0"/>
              </a:endParaRPr>
            </a:p>
            <a:p>
              <a:pPr algn="ctr" eaLnBrk="0" hangingPunct="0">
                <a:defRPr/>
              </a:pPr>
              <a:r>
                <a:rPr lang="ar-JO" sz="3600" b="1" dirty="0">
                  <a:solidFill>
                    <a:srgbClr val="1A0004"/>
                  </a:solidFill>
                  <a:latin typeface="Arial" panose="020B0604020202020204" pitchFamily="34" charset="0"/>
                  <a:cs typeface="Arial" panose="020B0604020202020204" pitchFamily="34" charset="0"/>
                </a:rPr>
                <a:t>يهوذا (586 ق.م)</a:t>
              </a:r>
              <a:endParaRPr lang="en-US" sz="3600" b="1" dirty="0">
                <a:solidFill>
                  <a:srgbClr val="1A0004"/>
                </a:solidFill>
                <a:latin typeface="Arial" panose="020B0604020202020204" pitchFamily="34" charset="0"/>
                <a:cs typeface="Arial" panose="020B0604020202020204" pitchFamily="34" charset="0"/>
              </a:endParaRPr>
            </a:p>
            <a:p>
              <a:pPr algn="ctr" eaLnBrk="0" hangingPunct="0">
                <a:defRPr/>
              </a:pPr>
              <a:r>
                <a:rPr lang="ar-JO" sz="3600" b="1" dirty="0">
                  <a:solidFill>
                    <a:srgbClr val="790015"/>
                  </a:solidFill>
                  <a:latin typeface="Arial" panose="020B0604020202020204" pitchFamily="34" charset="0"/>
                  <a:cs typeface="Arial" panose="020B0604020202020204" pitchFamily="34" charset="0"/>
                </a:rPr>
                <a:t>السبي البابلي</a:t>
              </a:r>
              <a:endParaRPr lang="en-US" sz="3600" b="1" u="sng" dirty="0">
                <a:solidFill>
                  <a:srgbClr val="790015"/>
                </a:solidFill>
                <a:latin typeface="Arial" panose="020B0604020202020204" pitchFamily="34" charset="0"/>
                <a:cs typeface="Arial" panose="020B0604020202020204" pitchFamily="34" charset="0"/>
              </a:endParaRPr>
            </a:p>
          </p:txBody>
        </p:sp>
      </p:grpSp>
      <p:sp>
        <p:nvSpPr>
          <p:cNvPr id="464944" name="Oval 48"/>
          <p:cNvSpPr>
            <a:spLocks noChangeArrowheads="1"/>
          </p:cNvSpPr>
          <p:nvPr/>
        </p:nvSpPr>
        <p:spPr bwMode="auto">
          <a:xfrm>
            <a:off x="5465763" y="2624138"/>
            <a:ext cx="881062" cy="879475"/>
          </a:xfrm>
          <a:prstGeom prst="ellipse">
            <a:avLst/>
          </a:prstGeom>
          <a:noFill/>
          <a:ln w="76200">
            <a:solidFill>
              <a:srgbClr val="EEFF4B"/>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83" name="Line 87"/>
          <p:cNvSpPr>
            <a:spLocks noChangeShapeType="1"/>
          </p:cNvSpPr>
          <p:nvPr/>
        </p:nvSpPr>
        <p:spPr bwMode="auto">
          <a:xfrm>
            <a:off x="2816225" y="3163888"/>
            <a:ext cx="622300" cy="469900"/>
          </a:xfrm>
          <a:prstGeom prst="line">
            <a:avLst/>
          </a:prstGeom>
          <a:noFill/>
          <a:ln w="76200">
            <a:solidFill>
              <a:srgbClr val="D83104"/>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84" name="Line 88"/>
          <p:cNvSpPr>
            <a:spLocks noChangeShapeType="1"/>
          </p:cNvSpPr>
          <p:nvPr/>
        </p:nvSpPr>
        <p:spPr bwMode="auto">
          <a:xfrm flipH="1">
            <a:off x="2854325" y="3062288"/>
            <a:ext cx="381000" cy="762000"/>
          </a:xfrm>
          <a:prstGeom prst="line">
            <a:avLst/>
          </a:prstGeom>
          <a:noFill/>
          <a:ln w="76200">
            <a:solidFill>
              <a:srgbClr val="D83104"/>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6882" name="Text Box 17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grpSp>
        <p:nvGrpSpPr>
          <p:cNvPr id="376883" name="Group 172"/>
          <p:cNvGrpSpPr>
            <a:grpSpLocks/>
          </p:cNvGrpSpPr>
          <p:nvPr/>
        </p:nvGrpSpPr>
        <p:grpSpPr bwMode="auto">
          <a:xfrm>
            <a:off x="8018463" y="3436938"/>
            <a:ext cx="981075" cy="1843087"/>
            <a:chOff x="5051" y="2165"/>
            <a:chExt cx="618" cy="1161"/>
          </a:xfrm>
        </p:grpSpPr>
        <p:grpSp>
          <p:nvGrpSpPr>
            <p:cNvPr id="376904" name="Group 173"/>
            <p:cNvGrpSpPr>
              <a:grpSpLocks/>
            </p:cNvGrpSpPr>
            <p:nvPr/>
          </p:nvGrpSpPr>
          <p:grpSpPr bwMode="auto">
            <a:xfrm>
              <a:off x="5051" y="2165"/>
              <a:ext cx="618" cy="1161"/>
              <a:chOff x="5051" y="2165"/>
              <a:chExt cx="618" cy="1161"/>
            </a:xfrm>
          </p:grpSpPr>
          <p:sp>
            <p:nvSpPr>
              <p:cNvPr id="376906" name="Freeform 17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6907" name="AutoShape 17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908" name="Rectangle 17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909" name="Line 17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0" name="Rectangle 17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911" name="Rectangle 17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912" name="Line 18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3" name="Line 18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4" name="Line 18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5" name="Line 18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6" name="Line 18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7" name="Line 18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8" name="Line 18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9" name="Line 18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20" name="Line 18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21" name="Line 18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22" name="Rectangle 190"/>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76905" name="Rectangle 191"/>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5088" name="Rectangle 192"/>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6885" name="Rectangle 193"/>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5090" name="Rectangle 194"/>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6887" name="Rectangle 195"/>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76888" name="Rectangle 196"/>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76889" name="Rectangle 197"/>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76890" name="Group 198"/>
          <p:cNvGrpSpPr>
            <a:grpSpLocks/>
          </p:cNvGrpSpPr>
          <p:nvPr/>
        </p:nvGrpSpPr>
        <p:grpSpPr bwMode="auto">
          <a:xfrm>
            <a:off x="8061325" y="4151318"/>
            <a:ext cx="931863" cy="379413"/>
            <a:chOff x="5078" y="2615"/>
            <a:chExt cx="587" cy="239"/>
          </a:xfrm>
        </p:grpSpPr>
        <p:sp>
          <p:nvSpPr>
            <p:cNvPr id="376901" name="Rectangle 199"/>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76902" name="Rectangle 200"/>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76903" name="Rectangle 201"/>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376891" name="Rectangle 202"/>
          <p:cNvSpPr>
            <a:spLocks noChangeArrowheads="1"/>
          </p:cNvSpPr>
          <p:nvPr/>
        </p:nvSpPr>
        <p:spPr bwMode="auto">
          <a:xfrm>
            <a:off x="8420100" y="4994275"/>
            <a:ext cx="58830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Babylon</a:t>
            </a:r>
          </a:p>
        </p:txBody>
      </p:sp>
      <p:sp>
        <p:nvSpPr>
          <p:cNvPr id="376892" name="Rectangle 203"/>
          <p:cNvSpPr>
            <a:spLocks noChangeArrowheads="1"/>
          </p:cNvSpPr>
          <p:nvPr/>
        </p:nvSpPr>
        <p:spPr bwMode="auto">
          <a:xfrm>
            <a:off x="8537575" y="4837113"/>
            <a:ext cx="355866"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350</a:t>
            </a:r>
          </a:p>
        </p:txBody>
      </p:sp>
      <p:sp>
        <p:nvSpPr>
          <p:cNvPr id="465100" name="Rectangle 204"/>
          <p:cNvSpPr>
            <a:spLocks noChangeArrowheads="1"/>
          </p:cNvSpPr>
          <p:nvPr/>
        </p:nvSpPr>
        <p:spPr bwMode="auto">
          <a:xfrm>
            <a:off x="8130235" y="6536452"/>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51</a:t>
            </a:r>
          </a:p>
        </p:txBody>
      </p:sp>
      <p:sp>
        <p:nvSpPr>
          <p:cNvPr id="376894" name="Text Box 20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65102" name="AutoShape 206"/>
          <p:cNvSpPr>
            <a:spLocks noChangeArrowheads="1"/>
          </p:cNvSpPr>
          <p:nvPr/>
        </p:nvSpPr>
        <p:spPr bwMode="auto">
          <a:xfrm>
            <a:off x="1206500" y="5646738"/>
            <a:ext cx="6483350"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b="1" dirty="0">
              <a:solidFill>
                <a:srgbClr val="FFF30C"/>
              </a:solidFill>
              <a:latin typeface="Arial" panose="020B0604020202020204" pitchFamily="34" charset="0"/>
              <a:cs typeface="Arial" panose="020B0604020202020204" pitchFamily="34" charset="0"/>
            </a:endParaRPr>
          </a:p>
        </p:txBody>
      </p:sp>
      <p:sp>
        <p:nvSpPr>
          <p:cNvPr id="376896" name="Text Box 207"/>
          <p:cNvSpPr txBox="1">
            <a:spLocks noChangeArrowheads="1"/>
          </p:cNvSpPr>
          <p:nvPr/>
        </p:nvSpPr>
        <p:spPr bwMode="auto">
          <a:xfrm>
            <a:off x="8602663"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2</a:t>
            </a:r>
            <a:endParaRPr lang="en-US" sz="1600" b="1" dirty="0">
              <a:solidFill>
                <a:srgbClr val="FFA27C"/>
              </a:solidFill>
              <a:latin typeface="Arial" panose="020B0604020202020204" pitchFamily="34" charset="0"/>
              <a:cs typeface="Arial" panose="020B0604020202020204" pitchFamily="34" charset="0"/>
            </a:endParaRPr>
          </a:p>
        </p:txBody>
      </p:sp>
      <p:pic>
        <p:nvPicPr>
          <p:cNvPr id="465104" name="Picture 20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66750" y="1766888"/>
            <a:ext cx="1944688"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465107" name="AutoShape 211"/>
          <p:cNvSpPr>
            <a:spLocks noChangeArrowheads="1"/>
          </p:cNvSpPr>
          <p:nvPr/>
        </p:nvSpPr>
        <p:spPr bwMode="auto">
          <a:xfrm>
            <a:off x="990600" y="1884363"/>
            <a:ext cx="1433513" cy="1281112"/>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45" name="Oval 49"/>
          <p:cNvSpPr>
            <a:spLocks noChangeArrowheads="1"/>
          </p:cNvSpPr>
          <p:nvPr/>
        </p:nvSpPr>
        <p:spPr bwMode="auto">
          <a:xfrm>
            <a:off x="2786051" y="5072075"/>
            <a:ext cx="2286016" cy="669914"/>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b="1" dirty="0">
              <a:solidFill>
                <a:srgbClr val="F8131B"/>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989138" y="-25400"/>
            <a:ext cx="3509962" cy="338554"/>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25 : 1 - 21</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3887860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464945"/>
                                        </p:tgtEl>
                                        <p:attrNameLst>
                                          <p:attrName>style.visibility</p:attrName>
                                        </p:attrNameLst>
                                      </p:cBhvr>
                                      <p:to>
                                        <p:strVal val="visible"/>
                                      </p:to>
                                    </p:set>
                                    <p:anim calcmode="lin" valueType="num">
                                      <p:cBhvr>
                                        <p:cTn id="7" dur="500" fill="hold"/>
                                        <p:tgtEl>
                                          <p:spTgt spid="464945"/>
                                        </p:tgtEl>
                                        <p:attrNameLst>
                                          <p:attrName>ppt_w</p:attrName>
                                        </p:attrNameLst>
                                      </p:cBhvr>
                                      <p:tavLst>
                                        <p:tav tm="0">
                                          <p:val>
                                            <p:fltVal val="0"/>
                                          </p:val>
                                        </p:tav>
                                        <p:tav tm="100000">
                                          <p:val>
                                            <p:strVal val="#ppt_w"/>
                                          </p:val>
                                        </p:tav>
                                      </p:tavLst>
                                    </p:anim>
                                    <p:anim calcmode="lin" valueType="num">
                                      <p:cBhvr>
                                        <p:cTn id="8" dur="500" fill="hold"/>
                                        <p:tgtEl>
                                          <p:spTgt spid="464945"/>
                                        </p:tgtEl>
                                        <p:attrNameLst>
                                          <p:attrName>ppt_h</p:attrName>
                                        </p:attrNameLst>
                                      </p:cBhvr>
                                      <p:tavLst>
                                        <p:tav tm="0">
                                          <p:val>
                                            <p:fltVal val="0"/>
                                          </p:val>
                                        </p:tav>
                                        <p:tav tm="100000">
                                          <p:val>
                                            <p:strVal val="#ppt_h"/>
                                          </p:val>
                                        </p:tav>
                                      </p:tavLst>
                                    </p:anim>
                                    <p:anim calcmode="lin" valueType="num">
                                      <p:cBhvr>
                                        <p:cTn id="9" dur="500" fill="hold"/>
                                        <p:tgtEl>
                                          <p:spTgt spid="464945"/>
                                        </p:tgtEl>
                                        <p:attrNameLst>
                                          <p:attrName>ppt_x</p:attrName>
                                        </p:attrNameLst>
                                      </p:cBhvr>
                                      <p:tavLst>
                                        <p:tav tm="0">
                                          <p:val>
                                            <p:fltVal val="0.5"/>
                                          </p:val>
                                        </p:tav>
                                        <p:tav tm="100000">
                                          <p:val>
                                            <p:strVal val="#ppt_x"/>
                                          </p:val>
                                        </p:tav>
                                      </p:tavLst>
                                    </p:anim>
                                    <p:anim calcmode="lin" valueType="num">
                                      <p:cBhvr>
                                        <p:cTn id="10" dur="500" fill="hold"/>
                                        <p:tgtEl>
                                          <p:spTgt spid="46494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10" presetClass="entr" presetSubtype="0" fill="hold" nodeType="afterEffect">
                                  <p:stCondLst>
                                    <p:cond delay="0"/>
                                  </p:stCondLst>
                                  <p:childTnLst>
                                    <p:set>
                                      <p:cBhvr>
                                        <p:cTn id="13" dur="1" fill="hold">
                                          <p:stCondLst>
                                            <p:cond delay="0"/>
                                          </p:stCondLst>
                                        </p:cTn>
                                        <p:tgtEl>
                                          <p:spTgt spid="465104"/>
                                        </p:tgtEl>
                                        <p:attrNameLst>
                                          <p:attrName>style.visibility</p:attrName>
                                        </p:attrNameLst>
                                      </p:cBhvr>
                                      <p:to>
                                        <p:strVal val="visible"/>
                                      </p:to>
                                    </p:set>
                                    <p:animEffect transition="in" filter="fade">
                                      <p:cBhvr>
                                        <p:cTn id="14" dur="1000"/>
                                        <p:tgtEl>
                                          <p:spTgt spid="46510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nodeType="clickEffect">
                                  <p:stCondLst>
                                    <p:cond delay="0"/>
                                  </p:stCondLst>
                                  <p:childTnLst>
                                    <p:set>
                                      <p:cBhvr>
                                        <p:cTn id="18" dur="1" fill="hold">
                                          <p:stCondLst>
                                            <p:cond delay="0"/>
                                          </p:stCondLst>
                                        </p:cTn>
                                        <p:tgtEl>
                                          <p:spTgt spid="464946"/>
                                        </p:tgtEl>
                                        <p:attrNameLst>
                                          <p:attrName>style.visibility</p:attrName>
                                        </p:attrNameLst>
                                      </p:cBhvr>
                                      <p:to>
                                        <p:strVal val="visible"/>
                                      </p:to>
                                    </p:set>
                                    <p:animEffect transition="in" filter="wipe(right)">
                                      <p:cBhvr>
                                        <p:cTn id="19" dur="500"/>
                                        <p:tgtEl>
                                          <p:spTgt spid="464946"/>
                                        </p:tgtEl>
                                      </p:cBhvr>
                                    </p:animEffect>
                                  </p:childTnLst>
                                </p:cTn>
                              </p:par>
                            </p:childTnLst>
                          </p:cTn>
                        </p:par>
                        <p:par>
                          <p:cTn id="20" fill="hold" nodeType="afterGroup">
                            <p:stCondLst>
                              <p:cond delay="500"/>
                            </p:stCondLst>
                            <p:childTnLst>
                              <p:par>
                                <p:cTn id="21" presetID="22" presetClass="entr" presetSubtype="1" fill="hold" nodeType="afterEffect">
                                  <p:stCondLst>
                                    <p:cond delay="0"/>
                                  </p:stCondLst>
                                  <p:childTnLst>
                                    <p:set>
                                      <p:cBhvr>
                                        <p:cTn id="22" dur="1" fill="hold">
                                          <p:stCondLst>
                                            <p:cond delay="0"/>
                                          </p:stCondLst>
                                        </p:cTn>
                                        <p:tgtEl>
                                          <p:spTgt spid="464983"/>
                                        </p:tgtEl>
                                        <p:attrNameLst>
                                          <p:attrName>style.visibility</p:attrName>
                                        </p:attrNameLst>
                                      </p:cBhvr>
                                      <p:to>
                                        <p:strVal val="visible"/>
                                      </p:to>
                                    </p:set>
                                    <p:animEffect transition="in" filter="wipe(up)">
                                      <p:cBhvr>
                                        <p:cTn id="23" dur="500"/>
                                        <p:tgtEl>
                                          <p:spTgt spid="464983"/>
                                        </p:tgtEl>
                                      </p:cBhvr>
                                    </p:animEffect>
                                  </p:childTnLst>
                                </p:cTn>
                              </p:par>
                            </p:childTnLst>
                          </p:cTn>
                        </p:par>
                        <p:par>
                          <p:cTn id="24" fill="hold" nodeType="afterGroup">
                            <p:stCondLst>
                              <p:cond delay="1000"/>
                            </p:stCondLst>
                            <p:childTnLst>
                              <p:par>
                                <p:cTn id="25" presetID="22" presetClass="entr" presetSubtype="1" fill="hold" nodeType="afterEffect">
                                  <p:stCondLst>
                                    <p:cond delay="0"/>
                                  </p:stCondLst>
                                  <p:childTnLst>
                                    <p:set>
                                      <p:cBhvr>
                                        <p:cTn id="26" dur="1" fill="hold">
                                          <p:stCondLst>
                                            <p:cond delay="0"/>
                                          </p:stCondLst>
                                        </p:cTn>
                                        <p:tgtEl>
                                          <p:spTgt spid="464984"/>
                                        </p:tgtEl>
                                        <p:attrNameLst>
                                          <p:attrName>style.visibility</p:attrName>
                                        </p:attrNameLst>
                                      </p:cBhvr>
                                      <p:to>
                                        <p:strVal val="visible"/>
                                      </p:to>
                                    </p:set>
                                    <p:animEffect transition="in" filter="wipe(up)">
                                      <p:cBhvr>
                                        <p:cTn id="27" dur="500"/>
                                        <p:tgtEl>
                                          <p:spTgt spid="464984"/>
                                        </p:tgtEl>
                                      </p:cBhvr>
                                    </p:animEffect>
                                  </p:childTnLst>
                                </p:cTn>
                              </p:par>
                            </p:childTnLst>
                          </p:cTn>
                        </p:par>
                        <p:par>
                          <p:cTn id="28" fill="hold" nodeType="afterGroup">
                            <p:stCondLst>
                              <p:cond delay="1500"/>
                            </p:stCondLst>
                            <p:childTnLst>
                              <p:par>
                                <p:cTn id="29" presetID="10" presetClass="entr" presetSubtype="0" fill="hold" nodeType="afterEffect">
                                  <p:stCondLst>
                                    <p:cond delay="0"/>
                                  </p:stCondLst>
                                  <p:childTnLst>
                                    <p:set>
                                      <p:cBhvr>
                                        <p:cTn id="30" dur="1" fill="hold">
                                          <p:stCondLst>
                                            <p:cond delay="0"/>
                                          </p:stCondLst>
                                        </p:cTn>
                                        <p:tgtEl>
                                          <p:spTgt spid="465107"/>
                                        </p:tgtEl>
                                        <p:attrNameLst>
                                          <p:attrName>style.visibility</p:attrName>
                                        </p:attrNameLst>
                                      </p:cBhvr>
                                      <p:to>
                                        <p:strVal val="visible"/>
                                      </p:to>
                                    </p:set>
                                    <p:animEffect transition="in" filter="fade">
                                      <p:cBhvr>
                                        <p:cTn id="31" dur="1000"/>
                                        <p:tgtEl>
                                          <p:spTgt spid="465107"/>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464940"/>
                                        </p:tgtEl>
                                        <p:attrNameLst>
                                          <p:attrName>style.visibility</p:attrName>
                                        </p:attrNameLst>
                                      </p:cBhvr>
                                      <p:to>
                                        <p:strVal val="visible"/>
                                      </p:to>
                                    </p:set>
                                    <p:animEffect transition="in" filter="wipe(left)">
                                      <p:cBhvr>
                                        <p:cTn id="36" dur="500"/>
                                        <p:tgtEl>
                                          <p:spTgt spid="464940"/>
                                        </p:tgtEl>
                                      </p:cBhvr>
                                    </p:animEffect>
                                  </p:childTnLst>
                                </p:cTn>
                              </p:par>
                            </p:childTnLst>
                          </p:cTn>
                        </p:par>
                        <p:par>
                          <p:cTn id="37" fill="hold" nodeType="afterGroup">
                            <p:stCondLst>
                              <p:cond delay="500"/>
                            </p:stCondLst>
                            <p:childTnLst>
                              <p:par>
                                <p:cTn id="38" presetID="23" presetClass="entr" presetSubtype="528" fill="hold" grpId="0" nodeType="afterEffect">
                                  <p:stCondLst>
                                    <p:cond delay="0"/>
                                  </p:stCondLst>
                                  <p:childTnLst>
                                    <p:set>
                                      <p:cBhvr>
                                        <p:cTn id="39" dur="1" fill="hold">
                                          <p:stCondLst>
                                            <p:cond delay="0"/>
                                          </p:stCondLst>
                                        </p:cTn>
                                        <p:tgtEl>
                                          <p:spTgt spid="464944"/>
                                        </p:tgtEl>
                                        <p:attrNameLst>
                                          <p:attrName>style.visibility</p:attrName>
                                        </p:attrNameLst>
                                      </p:cBhvr>
                                      <p:to>
                                        <p:strVal val="visible"/>
                                      </p:to>
                                    </p:set>
                                    <p:anim calcmode="lin" valueType="num">
                                      <p:cBhvr>
                                        <p:cTn id="40" dur="500" fill="hold"/>
                                        <p:tgtEl>
                                          <p:spTgt spid="464944"/>
                                        </p:tgtEl>
                                        <p:attrNameLst>
                                          <p:attrName>ppt_w</p:attrName>
                                        </p:attrNameLst>
                                      </p:cBhvr>
                                      <p:tavLst>
                                        <p:tav tm="0">
                                          <p:val>
                                            <p:fltVal val="0"/>
                                          </p:val>
                                        </p:tav>
                                        <p:tav tm="100000">
                                          <p:val>
                                            <p:strVal val="#ppt_w"/>
                                          </p:val>
                                        </p:tav>
                                      </p:tavLst>
                                    </p:anim>
                                    <p:anim calcmode="lin" valueType="num">
                                      <p:cBhvr>
                                        <p:cTn id="41" dur="500" fill="hold"/>
                                        <p:tgtEl>
                                          <p:spTgt spid="464944"/>
                                        </p:tgtEl>
                                        <p:attrNameLst>
                                          <p:attrName>ppt_h</p:attrName>
                                        </p:attrNameLst>
                                      </p:cBhvr>
                                      <p:tavLst>
                                        <p:tav tm="0">
                                          <p:val>
                                            <p:fltVal val="0"/>
                                          </p:val>
                                        </p:tav>
                                        <p:tav tm="100000">
                                          <p:val>
                                            <p:strVal val="#ppt_h"/>
                                          </p:val>
                                        </p:tav>
                                      </p:tavLst>
                                    </p:anim>
                                    <p:anim calcmode="lin" valueType="num">
                                      <p:cBhvr>
                                        <p:cTn id="42" dur="500" fill="hold"/>
                                        <p:tgtEl>
                                          <p:spTgt spid="464944"/>
                                        </p:tgtEl>
                                        <p:attrNameLst>
                                          <p:attrName>ppt_x</p:attrName>
                                        </p:attrNameLst>
                                      </p:cBhvr>
                                      <p:tavLst>
                                        <p:tav tm="0">
                                          <p:val>
                                            <p:fltVal val="0.5"/>
                                          </p:val>
                                        </p:tav>
                                        <p:tav tm="100000">
                                          <p:val>
                                            <p:strVal val="#ppt_x"/>
                                          </p:val>
                                        </p:tav>
                                      </p:tavLst>
                                    </p:anim>
                                    <p:anim calcmode="lin" valueType="num">
                                      <p:cBhvr>
                                        <p:cTn id="43" dur="500" fill="hold"/>
                                        <p:tgtEl>
                                          <p:spTgt spid="464944"/>
                                        </p:tgtEl>
                                        <p:attrNameLst>
                                          <p:attrName>ppt_y</p:attrName>
                                        </p:attrNameLst>
                                      </p:cBhvr>
                                      <p:tavLst>
                                        <p:tav tm="0">
                                          <p:val>
                                            <p:fltVal val="0.5"/>
                                          </p:val>
                                        </p:tav>
                                        <p:tav tm="100000">
                                          <p:val>
                                            <p:strVal val="#ppt_y"/>
                                          </p:val>
                                        </p:tav>
                                      </p:tavLst>
                                    </p:anim>
                                  </p:childTnLst>
                                </p:cTn>
                              </p:par>
                            </p:childTnLst>
                          </p:cTn>
                        </p:par>
                        <p:par>
                          <p:cTn id="44" fill="hold" nodeType="afterGroup">
                            <p:stCondLst>
                              <p:cond delay="1000"/>
                            </p:stCondLst>
                            <p:childTnLst>
                              <p:par>
                                <p:cTn id="45" presetID="4" presetClass="entr" presetSubtype="32" fill="hold" grpId="0" nodeType="afterEffect">
                                  <p:stCondLst>
                                    <p:cond delay="0"/>
                                  </p:stCondLst>
                                  <p:childTnLst>
                                    <p:set>
                                      <p:cBhvr>
                                        <p:cTn id="46" dur="1" fill="hold">
                                          <p:stCondLst>
                                            <p:cond delay="0"/>
                                          </p:stCondLst>
                                        </p:cTn>
                                        <p:tgtEl>
                                          <p:spTgt spid="465102"/>
                                        </p:tgtEl>
                                        <p:attrNameLst>
                                          <p:attrName>style.visibility</p:attrName>
                                        </p:attrNameLst>
                                      </p:cBhvr>
                                      <p:to>
                                        <p:strVal val="visible"/>
                                      </p:to>
                                    </p:set>
                                    <p:animEffect transition="in" filter="box(out)">
                                      <p:cBhvr>
                                        <p:cTn id="47" dur="500"/>
                                        <p:tgtEl>
                                          <p:spTgt spid="465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4944" grpId="0" animBg="1"/>
      <p:bldP spid="465102" grpId="0" animBg="1" autoUpdateAnimBg="0"/>
      <p:bldP spid="464945" grpId="0" animBg="1" autoUpdateAnimBg="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87910051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0" y="0"/>
            <a:ext cx="9144000" cy="762000"/>
          </a:xfrm>
          <a:solidFill>
            <a:srgbClr val="000000"/>
          </a:solidFill>
        </p:spPr>
        <p:txBody>
          <a:bodyPr/>
          <a:lstStyle/>
          <a:p>
            <a:pPr eaLnBrk="1" hangingPunct="1"/>
            <a:r>
              <a:rPr lang="ar-JO" sz="3200" dirty="0">
                <a:solidFill>
                  <a:srgbClr val="FFFFFF"/>
                </a:solidFill>
              </a:rPr>
              <a:t>سبي يهوياكين إلى بابل</a:t>
            </a:r>
            <a:endParaRPr lang="en-GB" sz="3600" dirty="0">
              <a:solidFill>
                <a:srgbClr val="FFFFFF"/>
              </a:solidFill>
            </a:endParaRPr>
          </a:p>
        </p:txBody>
      </p:sp>
      <p:pic>
        <p:nvPicPr>
          <p:cNvPr id="447490" name="Picture 3"/>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762000"/>
            <a:ext cx="9144000" cy="6096000"/>
          </a:xfrm>
          <a:noFill/>
        </p:spPr>
      </p:pic>
      <p:sp>
        <p:nvSpPr>
          <p:cNvPr id="447491" name="Text Box 4"/>
          <p:cNvSpPr txBox="1">
            <a:spLocks noChangeArrowheads="1"/>
          </p:cNvSpPr>
          <p:nvPr/>
        </p:nvSpPr>
        <p:spPr bwMode="auto">
          <a:xfrm>
            <a:off x="304800" y="6521450"/>
            <a:ext cx="147829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0000"/>
                </a:solidFill>
                <a:latin typeface="Arial" panose="020B0604020202020204" pitchFamily="34" charset="0"/>
                <a:cs typeface="Arial" panose="020B0604020202020204" pitchFamily="34" charset="0"/>
              </a:rPr>
              <a:t>أطلس مودي, 144</a:t>
            </a:r>
            <a:endParaRPr lang="en-GB" sz="1600" b="1" dirty="0">
              <a:solidFill>
                <a:srgbClr val="FF0000"/>
              </a:solidFill>
              <a:latin typeface="Arial" panose="020B0604020202020204" pitchFamily="34" charset="0"/>
              <a:cs typeface="Arial" panose="020B0604020202020204" pitchFamily="34" charset="0"/>
            </a:endParaRPr>
          </a:p>
        </p:txBody>
      </p:sp>
      <p:sp>
        <p:nvSpPr>
          <p:cNvPr id="447492" name="Oval 5"/>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b="1" dirty="0">
              <a:solidFill>
                <a:srgbClr val="009900"/>
              </a:solidFill>
              <a:latin typeface="Arial" panose="020B0604020202020204" pitchFamily="34" charset="0"/>
              <a:cs typeface="Arial" panose="020B0604020202020204" pitchFamily="34" charset="0"/>
            </a:endParaRPr>
          </a:p>
        </p:txBody>
      </p:sp>
      <p:sp>
        <p:nvSpPr>
          <p:cNvPr id="447493" name="Text Box 8"/>
          <p:cNvSpPr txBox="1">
            <a:spLocks noChangeArrowheads="1"/>
          </p:cNvSpPr>
          <p:nvPr/>
        </p:nvSpPr>
        <p:spPr bwMode="auto">
          <a:xfrm>
            <a:off x="4876800" y="5867400"/>
            <a:ext cx="2920992" cy="40011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000" b="1" dirty="0">
                <a:solidFill>
                  <a:srgbClr val="009900"/>
                </a:solidFill>
                <a:latin typeface="Arial" panose="020B0604020202020204" pitchFamily="34" charset="0"/>
                <a:cs typeface="Arial" panose="020B0604020202020204" pitchFamily="34" charset="0"/>
              </a:rPr>
              <a:t>تم سبي 10000 شخص إلى بابل</a:t>
            </a:r>
            <a:endParaRPr lang="en-GB" sz="2000" b="1" dirty="0">
              <a:solidFill>
                <a:srgbClr val="009900"/>
              </a:solidFill>
              <a:latin typeface="Arial" panose="020B0604020202020204" pitchFamily="34" charset="0"/>
              <a:cs typeface="Arial" panose="020B0604020202020204" pitchFamily="34" charset="0"/>
            </a:endParaRPr>
          </a:p>
        </p:txBody>
      </p:sp>
      <p:sp>
        <p:nvSpPr>
          <p:cNvPr id="302092" name="Text Box 12"/>
          <p:cNvSpPr txBox="1">
            <a:spLocks noChangeArrowheads="1"/>
          </p:cNvSpPr>
          <p:nvPr/>
        </p:nvSpPr>
        <p:spPr bwMode="auto">
          <a:xfrm>
            <a:off x="152400" y="838200"/>
            <a:ext cx="8763000" cy="461664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4200" b="1" dirty="0">
                <a:latin typeface="Arial" panose="020B0604020202020204" pitchFamily="34" charset="0"/>
                <a:cs typeface="Arial" panose="020B0604020202020204" pitchFamily="34" charset="0"/>
              </a:rPr>
              <a:t>في عهد يهوياقيم غزا نبوخذ نصر يهوذا وأصبح يهوياقيم تابعًا له لمدة ثلاث سنوات لكنه غير رأيه وتمرد على بابل . </a:t>
            </a:r>
          </a:p>
          <a:p>
            <a:pPr eaLnBrk="1" hangingPunct="1"/>
            <a:endParaRPr lang="ar-JO" sz="4200" b="1" dirty="0">
              <a:latin typeface="Arial" panose="020B0604020202020204" pitchFamily="34" charset="0"/>
              <a:cs typeface="Arial" panose="020B0604020202020204" pitchFamily="34" charset="0"/>
            </a:endParaRPr>
          </a:p>
          <a:p>
            <a:pPr algn="r" eaLnBrk="1" hangingPunct="1"/>
            <a:r>
              <a:rPr lang="ar-JO" sz="4200" b="1" dirty="0">
                <a:latin typeface="Arial" panose="020B0604020202020204" pitchFamily="34" charset="0"/>
                <a:cs typeface="Arial" panose="020B0604020202020204" pitchFamily="34" charset="0"/>
              </a:rPr>
              <a:t>في عهد ابنه يهوياكين حاصر نبوخذنصر أورشليم وأزال كل الكنوز من الهيكل والقصر وحمل 10000 شخص إلى السبي بما في ذلك يهوياكين</a:t>
            </a:r>
            <a:endParaRPr lang="en-GB" sz="4200" b="1" dirty="0">
              <a:latin typeface="Arial" panose="020B0604020202020204" pitchFamily="34" charset="0"/>
              <a:cs typeface="Arial" panose="020B0604020202020204" pitchFamily="34" charset="0"/>
            </a:endParaRPr>
          </a:p>
        </p:txBody>
      </p:sp>
      <p:sp>
        <p:nvSpPr>
          <p:cNvPr id="447495" name="Text Box 13"/>
          <p:cNvSpPr txBox="1">
            <a:spLocks noChangeArrowheads="1"/>
          </p:cNvSpPr>
          <p:nvPr/>
        </p:nvSpPr>
        <p:spPr bwMode="auto">
          <a:xfrm>
            <a:off x="8274050" y="6491288"/>
            <a:ext cx="97174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24</a:t>
            </a:r>
            <a:endParaRPr lang="en-GB" sz="1800"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2082"/>
                                        </p:tgtEl>
                                        <p:attrNameLst>
                                          <p:attrName>style.visibility</p:attrName>
                                        </p:attrNameLst>
                                      </p:cBhvr>
                                      <p:to>
                                        <p:strVal val="visible"/>
                                      </p:to>
                                    </p:set>
                                    <p:animEffect transition="in" filter="fade">
                                      <p:cBhvr>
                                        <p:cTn id="7" dur="1000"/>
                                        <p:tgtEl>
                                          <p:spTgt spid="302082"/>
                                        </p:tgtEl>
                                      </p:cBhvr>
                                    </p:animEffect>
                                    <p:anim calcmode="lin" valueType="num">
                                      <p:cBhvr>
                                        <p:cTn id="8" dur="1000" fill="hold"/>
                                        <p:tgtEl>
                                          <p:spTgt spid="302082"/>
                                        </p:tgtEl>
                                        <p:attrNameLst>
                                          <p:attrName>ppt_x</p:attrName>
                                        </p:attrNameLst>
                                      </p:cBhvr>
                                      <p:tavLst>
                                        <p:tav tm="0">
                                          <p:val>
                                            <p:strVal val="#ppt_x"/>
                                          </p:val>
                                        </p:tav>
                                        <p:tav tm="100000">
                                          <p:val>
                                            <p:strVal val="#ppt_x"/>
                                          </p:val>
                                        </p:tav>
                                      </p:tavLst>
                                    </p:anim>
                                    <p:anim calcmode="lin" valueType="num">
                                      <p:cBhvr>
                                        <p:cTn id="9" dur="1000" fill="hold"/>
                                        <p:tgtEl>
                                          <p:spTgt spid="30208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020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082" grpId="0" animBg="1"/>
      <p:bldP spid="302092" grpId="0" animBg="1"/>
    </p:bldLst>
  </p:timing>
</p:sld>
</file>

<file path=ppt/slides/slide2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58" name="Text Box 6"/>
          <p:cNvSpPr txBox="1">
            <a:spLocks noChangeArrowheads="1"/>
          </p:cNvSpPr>
          <p:nvPr/>
        </p:nvSpPr>
        <p:spPr bwMode="auto">
          <a:xfrm>
            <a:off x="8353831" y="76200"/>
            <a:ext cx="704039" cy="1200329"/>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rPr>
              <a:t>سقوط أورشليم</a:t>
            </a:r>
            <a:endParaRPr kumimoji="0" lang="en-US" sz="3200" b="1"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endParaRP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ar-JO" sz="2800" b="1" dirty="0">
                <a:latin typeface="Arial" panose="020B0604020202020204" pitchFamily="34" charset="0"/>
                <a:cs typeface="Arial" panose="020B0604020202020204" pitchFamily="34" charset="0"/>
              </a:rPr>
              <a:t>سقوط</a:t>
            </a:r>
            <a:br>
              <a:rPr kumimoji="1" lang="ar-JO" sz="2800" b="1" dirty="0">
                <a:latin typeface="Arial" panose="020B0604020202020204" pitchFamily="34" charset="0"/>
                <a:cs typeface="Arial" panose="020B0604020202020204" pitchFamily="34" charset="0"/>
              </a:rPr>
            </a:br>
            <a:r>
              <a:rPr kumimoji="1" lang="ar-JO" sz="2800" b="1" dirty="0">
                <a:latin typeface="Arial" panose="020B0604020202020204" pitchFamily="34" charset="0"/>
                <a:cs typeface="Arial" panose="020B0604020202020204" pitchFamily="34" charset="0"/>
              </a:rPr>
              <a:t>أورشليم</a:t>
            </a:r>
            <a:endParaRPr kumimoji="1" lang="en-US" sz="2800" b="1" dirty="0">
              <a:latin typeface="Arial" panose="020B0604020202020204" pitchFamily="34" charset="0"/>
              <a:cs typeface="Arial" panose="020B0604020202020204" pitchFamily="34" charset="0"/>
            </a:endParaRP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تواريخ رئيسية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2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29706" name="Text Box 10"/>
          <p:cNvSpPr txBox="1">
            <a:spLocks noChangeArrowheads="1"/>
          </p:cNvSpPr>
          <p:nvPr/>
        </p:nvSpPr>
        <p:spPr bwMode="auto">
          <a:xfrm>
            <a:off x="8382000" y="76200"/>
            <a:ext cx="704039" cy="830997"/>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a:defRPr/>
            </a:pPr>
            <a:r>
              <a:rPr lang="ar-JO" sz="2400" b="1" dirty="0">
                <a:solidFill>
                  <a:srgbClr val="FFFFFF"/>
                </a:solidFill>
                <a:latin typeface="Arial" panose="020B0604020202020204" pitchFamily="34" charset="0"/>
                <a:cs typeface="Arial" panose="020B0604020202020204" pitchFamily="34" charset="0"/>
              </a:rPr>
              <a:t>232</a:t>
            </a:r>
          </a:p>
          <a:p>
            <a:pPr>
              <a:defRPr/>
            </a:pPr>
            <a:r>
              <a:rPr lang="ar-JO" sz="2400" b="1" dirty="0">
                <a:solidFill>
                  <a:srgbClr val="FFFFFF"/>
                </a:solidFill>
                <a:latin typeface="Arial" panose="020B0604020202020204" pitchFamily="34" charset="0"/>
                <a:cs typeface="Arial" panose="020B0604020202020204" pitchFamily="34" charset="0"/>
              </a:rPr>
              <a:t>342</a:t>
            </a:r>
            <a:endParaRPr lang="en-US" sz="2400" b="1" dirty="0">
              <a:solidFill>
                <a:srgbClr val="FFFFFF"/>
              </a:solidFill>
              <a:latin typeface="Arial" panose="020B0604020202020204" pitchFamily="34" charset="0"/>
              <a:cs typeface="Arial" panose="020B0604020202020204" pitchFamily="34" charset="0"/>
            </a:endParaRP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586</a:t>
            </a:r>
            <a:endParaRPr lang="en-US" sz="2800" b="1" dirty="0">
              <a:solidFill>
                <a:srgbClr val="FFFFFF"/>
              </a:solidFill>
              <a:latin typeface="Arial" panose="020B0604020202020204" pitchFamily="34" charset="0"/>
              <a:cs typeface="Arial" panose="020B0604020202020204" pitchFamily="34" charset="0"/>
            </a:endParaRP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إرميا</a:t>
            </a:r>
            <a:endParaRPr lang="en-US" sz="2800" b="1" dirty="0">
              <a:solidFill>
                <a:srgbClr val="FFFFFF"/>
              </a:solidFill>
              <a:latin typeface="Arial" panose="020B0604020202020204" pitchFamily="34" charset="0"/>
              <a:cs typeface="Arial" panose="020B0604020202020204" pitchFamily="34" charset="0"/>
            </a:endParaRP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حزقيال</a:t>
            </a:r>
            <a:endParaRPr lang="en-US" sz="2800" b="1" dirty="0">
              <a:solidFill>
                <a:srgbClr val="FFFFFF"/>
              </a:solidFill>
              <a:latin typeface="Arial" panose="020B0604020202020204" pitchFamily="34" charset="0"/>
              <a:cs typeface="Arial" panose="020B0604020202020204" pitchFamily="34" charset="0"/>
            </a:endParaRP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دانيال</a:t>
            </a:r>
            <a:endParaRPr lang="en-US" sz="2800" b="1" dirty="0">
              <a:solidFill>
                <a:srgbClr val="FFFFFF"/>
              </a:solidFill>
              <a:latin typeface="Arial" panose="020B0604020202020204" pitchFamily="34" charset="0"/>
              <a:cs typeface="Arial" panose="020B0604020202020204" pitchFamily="34" charset="0"/>
            </a:endParaRP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597</a:t>
            </a:r>
            <a:endParaRPr lang="en-US" sz="2800" b="1" dirty="0">
              <a:solidFill>
                <a:srgbClr val="FFFFFF"/>
              </a:solidFill>
              <a:latin typeface="Arial" panose="020B0604020202020204" pitchFamily="34" charset="0"/>
              <a:cs typeface="Arial" panose="020B0604020202020204" pitchFamily="34" charset="0"/>
            </a:endParaRP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605</a:t>
            </a:r>
            <a:endParaRPr lang="en-US" sz="2800" b="1" dirty="0">
              <a:solidFill>
                <a:srgbClr val="FFFFFF"/>
              </a:solidFill>
              <a:latin typeface="Arial" panose="020B0604020202020204" pitchFamily="34" charset="0"/>
              <a:cs typeface="Arial" panose="020B0604020202020204" pitchFamily="34" charset="0"/>
            </a:endParaRP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ar-JO" sz="3600" b="1" dirty="0">
                <a:latin typeface="Arial" panose="020B0604020202020204" pitchFamily="34" charset="0"/>
                <a:ea typeface="ＭＳ Ｐゴシック" charset="0"/>
                <a:cs typeface="Arial" panose="020B0604020202020204" pitchFamily="34" charset="0"/>
              </a:rPr>
              <a:t>أبناء يوشيا و الأنبياء</a:t>
            </a:r>
            <a:endParaRPr kumimoji="1" lang="en-US" sz="2800" b="1" dirty="0">
              <a:latin typeface="Arial" panose="020B0604020202020204" pitchFamily="34" charset="0"/>
              <a:ea typeface="ＭＳ Ｐゴシック" charset="0"/>
              <a:cs typeface="Arial" panose="020B0604020202020204" pitchFamily="34"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EAEAEA"/>
              </a:solidFill>
              <a:latin typeface="Arial" panose="020B0604020202020204" pitchFamily="34" charset="0"/>
              <a:cs typeface="Arial" panose="020B0604020202020204" pitchFamily="34" charset="0"/>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ar-JO" sz="2400" b="1" dirty="0">
                <a:solidFill>
                  <a:srgbClr val="FFFFFF"/>
                </a:solidFill>
                <a:latin typeface="Arial" panose="020B0604020202020204" pitchFamily="34" charset="0"/>
                <a:cs typeface="Arial" panose="020B0604020202020204" pitchFamily="34" charset="0"/>
              </a:rPr>
              <a:t>موجز ملوك الدمى</a:t>
            </a:r>
            <a:endParaRPr lang="en-US" sz="2400" b="1" dirty="0">
              <a:solidFill>
                <a:srgbClr val="FFFFFF"/>
              </a:solidFill>
              <a:latin typeface="Arial" panose="020B0604020202020204" pitchFamily="34" charset="0"/>
              <a:cs typeface="Arial" panose="020B0604020202020204" pitchFamily="34" charset="0"/>
            </a:endParaRP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b="1" dirty="0">
              <a:solidFill>
                <a:srgbClr val="99CCFF"/>
              </a:solidFill>
              <a:latin typeface="Arial" panose="020B0604020202020204" pitchFamily="34" charset="0"/>
              <a:cs typeface="Arial" panose="020B0604020202020204" pitchFamily="34" charset="0"/>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b="1" dirty="0">
              <a:solidFill>
                <a:srgbClr val="99CCFF"/>
              </a:solidFill>
              <a:latin typeface="Arial" panose="020B0604020202020204" pitchFamily="34" charset="0"/>
              <a:cs typeface="Arial" panose="020B0604020202020204" pitchFamily="34" charset="0"/>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b="1" dirty="0">
              <a:solidFill>
                <a:srgbClr val="99CCFF"/>
              </a:solidFill>
              <a:latin typeface="Arial" panose="020B0604020202020204" pitchFamily="34" charset="0"/>
              <a:cs typeface="Arial" panose="020B0604020202020204" pitchFamily="34" charset="0"/>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r">
              <a:defRPr/>
            </a:pPr>
            <a:r>
              <a:rPr kumimoji="1" lang="ar-JO" sz="2800" b="1" dirty="0">
                <a:solidFill>
                  <a:srgbClr val="FFFFFF"/>
                </a:solidFill>
                <a:latin typeface="Arial" panose="020B0604020202020204" pitchFamily="34" charset="0"/>
                <a:cs typeface="Arial" panose="020B0604020202020204" pitchFamily="34" charset="0"/>
              </a:rPr>
              <a:t>سقطت المدينة</a:t>
            </a:r>
            <a:endParaRPr kumimoji="1" lang="en-US" sz="2800" b="1" dirty="0">
              <a:solidFill>
                <a:srgbClr val="FFFFFF"/>
              </a:solidFill>
              <a:latin typeface="Arial" panose="020B0604020202020204" pitchFamily="34" charset="0"/>
              <a:cs typeface="Arial" panose="020B0604020202020204" pitchFamily="34" charset="0"/>
            </a:endParaRP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صدقيا</a:t>
            </a:r>
            <a:endParaRPr lang="en-US" sz="2800" b="1" dirty="0">
              <a:solidFill>
                <a:srgbClr val="FFFFFF"/>
              </a:solidFill>
              <a:latin typeface="Arial" panose="020B0604020202020204" pitchFamily="34" charset="0"/>
              <a:cs typeface="Arial" panose="020B0604020202020204" pitchFamily="34" charset="0"/>
            </a:endParaRP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609</a:t>
            </a:r>
            <a:endParaRPr lang="en-US" sz="2800" b="1" dirty="0">
              <a:solidFill>
                <a:srgbClr val="FFFFFF"/>
              </a:solidFill>
              <a:latin typeface="Arial" panose="020B0604020202020204" pitchFamily="34" charset="0"/>
              <a:cs typeface="Arial" panose="020B0604020202020204" pitchFamily="34" charset="0"/>
            </a:endParaRP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000" b="1" dirty="0">
                <a:solidFill>
                  <a:srgbClr val="FFFFFF"/>
                </a:solidFill>
                <a:latin typeface="Arial" panose="020B0604020202020204" pitchFamily="34" charset="0"/>
                <a:cs typeface="Arial" panose="020B0604020202020204" pitchFamily="34" charset="0"/>
              </a:rPr>
              <a:t>يهوياكين</a:t>
            </a:r>
            <a:endParaRPr lang="en-US" sz="2000" b="1" dirty="0">
              <a:solidFill>
                <a:srgbClr val="FFFFFF"/>
              </a:solidFill>
              <a:latin typeface="Arial" panose="020B0604020202020204" pitchFamily="34" charset="0"/>
              <a:cs typeface="Arial" panose="020B0604020202020204" pitchFamily="34" charset="0"/>
            </a:endParaRP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يهوياقيم</a:t>
            </a:r>
            <a:endParaRPr lang="en-US" sz="2800" b="1" dirty="0">
              <a:solidFill>
                <a:srgbClr val="FFFFFF"/>
              </a:solidFill>
              <a:latin typeface="Arial" panose="020B0604020202020204" pitchFamily="34" charset="0"/>
              <a:cs typeface="Arial" panose="020B0604020202020204" pitchFamily="34" charset="0"/>
            </a:endParaRP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يوشيا</a:t>
            </a:r>
            <a:endParaRPr lang="en-US" sz="2800" b="1" dirty="0">
              <a:solidFill>
                <a:srgbClr val="FFFFFF"/>
              </a:solidFill>
              <a:latin typeface="Arial" panose="020B0604020202020204" pitchFamily="34" charset="0"/>
              <a:cs typeface="Arial" panose="020B0604020202020204" pitchFamily="34" charset="0"/>
            </a:endParaRP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(3 شهور)</a:t>
            </a:r>
            <a:endParaRPr lang="en-US" sz="2800" b="1" dirty="0">
              <a:solidFill>
                <a:srgbClr val="FFFFFF"/>
              </a:solidFill>
              <a:latin typeface="Arial" panose="020B0604020202020204" pitchFamily="34" charset="0"/>
              <a:cs typeface="Arial" panose="020B0604020202020204" pitchFamily="34" charset="0"/>
            </a:endParaRP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(3 شهور)</a:t>
            </a:r>
            <a:endParaRPr lang="en-US" sz="2800" b="1" dirty="0">
              <a:solidFill>
                <a:srgbClr val="FFFFFF"/>
              </a:solidFill>
              <a:latin typeface="Arial" panose="020B0604020202020204" pitchFamily="34" charset="0"/>
              <a:cs typeface="Arial" panose="020B0604020202020204" pitchFamily="34" charset="0"/>
            </a:endParaRP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(11 سنة)</a:t>
            </a:r>
            <a:endParaRPr lang="en-US" sz="2800" b="1" dirty="0">
              <a:solidFill>
                <a:srgbClr val="FFFFFF"/>
              </a:solidFill>
              <a:latin typeface="Arial" panose="020B0604020202020204" pitchFamily="34" charset="0"/>
              <a:cs typeface="Arial" panose="020B0604020202020204" pitchFamily="34" charset="0"/>
            </a:endParaRP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(11 سنة)</a:t>
            </a:r>
            <a:endParaRPr lang="en-US" sz="2800" b="1" dirty="0">
              <a:solidFill>
                <a:srgbClr val="FFFFFF"/>
              </a:solidFill>
              <a:latin typeface="Arial" panose="020B0604020202020204" pitchFamily="34" charset="0"/>
              <a:cs typeface="Arial" panose="020B0604020202020204" pitchFamily="34" charset="0"/>
            </a:endParaRP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627</a:t>
            </a:r>
            <a:endParaRPr lang="en-US" sz="2800" b="1" dirty="0">
              <a:solidFill>
                <a:srgbClr val="FFFFFF"/>
              </a:solidFill>
              <a:latin typeface="Arial" panose="020B0604020202020204" pitchFamily="34" charset="0"/>
              <a:cs typeface="Arial" panose="020B0604020202020204" pitchFamily="34" charset="0"/>
            </a:endParaRP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400" b="1" dirty="0">
                <a:solidFill>
                  <a:srgbClr val="FFFFFF"/>
                </a:solidFill>
                <a:latin typeface="Arial" panose="020B0604020202020204" pitchFamily="34" charset="0"/>
                <a:cs typeface="Arial" panose="020B0604020202020204" pitchFamily="34" charset="0"/>
              </a:rPr>
              <a:t>يهوآحاز</a:t>
            </a:r>
            <a:endParaRPr lang="en-US" sz="24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1906991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550134399"/>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شر صدقيا يصل ذروته في سقوط يهوذا و 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24: 17-25: 30</a:t>
                      </a: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cs typeface="Arial" panose="020B0604020202020204" pitchFamily="34" charset="0"/>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2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800000"/>
            </a:gs>
          </a:gsLst>
          <a:lin ang="5400000" scaled="1"/>
        </a:gra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a:xfrm>
            <a:off x="2514600" y="0"/>
            <a:ext cx="6629400" cy="1752600"/>
          </a:xfrm>
          <a:solidFill>
            <a:srgbClr val="000000"/>
          </a:solidFill>
        </p:spPr>
        <p:txBody>
          <a:bodyPr/>
          <a:lstStyle/>
          <a:p>
            <a:pPr eaLnBrk="1" hangingPunct="1"/>
            <a:r>
              <a:rPr lang="ar-JO" sz="4000" dirty="0">
                <a:solidFill>
                  <a:srgbClr val="FFFFFF"/>
                </a:solidFill>
              </a:rPr>
              <a:t>اختفاء المملكة</a:t>
            </a:r>
            <a:br>
              <a:rPr lang="en-US" sz="3600" dirty="0">
                <a:solidFill>
                  <a:srgbClr val="FFFFFF"/>
                </a:solidFill>
              </a:rPr>
            </a:br>
            <a:r>
              <a:rPr lang="ar-JO" sz="3600" dirty="0">
                <a:solidFill>
                  <a:srgbClr val="FFFFFF"/>
                </a:solidFill>
              </a:rPr>
              <a:t>( 2 ملوك 25 : 22 )</a:t>
            </a:r>
            <a:endParaRPr lang="en-GB" sz="4000" dirty="0">
              <a:solidFill>
                <a:srgbClr val="FFFFFF"/>
              </a:solidFill>
            </a:endParaRPr>
          </a:p>
        </p:txBody>
      </p:sp>
      <p:graphicFrame>
        <p:nvGraphicFramePr>
          <p:cNvPr id="455683" name="Object 2"/>
          <p:cNvGraphicFramePr>
            <a:graphicFrameLocks noChangeAspect="1"/>
          </p:cNvGraphicFramePr>
          <p:nvPr>
            <p:extLst>
              <p:ext uri="{D42A27DB-BD31-4B8C-83A1-F6EECF244321}">
                <p14:modId xmlns:p14="http://schemas.microsoft.com/office/powerpoint/2010/main" val="3640002030"/>
              </p:ext>
            </p:extLst>
          </p:nvPr>
        </p:nvGraphicFramePr>
        <p:xfrm>
          <a:off x="0" y="0"/>
          <a:ext cx="2514600" cy="1743075"/>
        </p:xfrm>
        <a:graphic>
          <a:graphicData uri="http://schemas.openxmlformats.org/presentationml/2006/ole">
            <mc:AlternateContent xmlns:mc="http://schemas.openxmlformats.org/markup-compatibility/2006">
              <mc:Choice xmlns:v="urn:schemas-microsoft-com:vml" Requires="v">
                <p:oleObj name="Bitmap Image" r:id="rId2" imgW="3790476" imgH="2838846" progId="PBrush">
                  <p:embed/>
                </p:oleObj>
              </mc:Choice>
              <mc:Fallback>
                <p:oleObj name="Bitmap Image" r:id="rId2" imgW="3790476" imgH="2838846" progId="PBrush">
                  <p:embed/>
                  <p:pic>
                    <p:nvPicPr>
                      <p:cNvPr id="45568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514600" cy="1743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 name="Rectangle 3"/>
          <p:cNvSpPr txBox="1">
            <a:spLocks noChangeArrowheads="1"/>
          </p:cNvSpPr>
          <p:nvPr/>
        </p:nvSpPr>
        <p:spPr bwMode="auto">
          <a:xfrm>
            <a:off x="358775" y="1989138"/>
            <a:ext cx="8534400" cy="4525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2800" b="1" dirty="0">
                <a:solidFill>
                  <a:schemeClr val="bg1"/>
                </a:solidFill>
                <a:latin typeface="Arial" panose="020B0604020202020204" pitchFamily="34" charset="0"/>
                <a:cs typeface="Arial" panose="020B0604020202020204" pitchFamily="34" charset="0"/>
              </a:rPr>
              <a:t>فشل تمرد يهوذا الأخير (تحت حكم صدقيا) ضد بابل، مما أدى إلى حصار دام 18 شهرًا وتدمير أورشليم .</a:t>
            </a:r>
          </a:p>
          <a:p>
            <a:pPr algn="ctr" eaLnBrk="1" hangingPunct="1">
              <a:spcBef>
                <a:spcPct val="20000"/>
              </a:spcBef>
            </a:pPr>
            <a:endParaRPr lang="en-US" sz="2800" b="1" dirty="0">
              <a:solidFill>
                <a:schemeClr val="bg1"/>
              </a:solidFill>
              <a:latin typeface="Arial" panose="020B0604020202020204" pitchFamily="34" charset="0"/>
              <a:cs typeface="Arial" panose="020B0604020202020204" pitchFamily="34" charset="0"/>
            </a:endParaRPr>
          </a:p>
          <a:p>
            <a:pPr algn="ctr" eaLnBrk="1" hangingPunct="1">
              <a:spcBef>
                <a:spcPct val="20000"/>
              </a:spcBef>
            </a:pPr>
            <a:r>
              <a:rPr lang="ar-JO" sz="2800" b="1" dirty="0">
                <a:solidFill>
                  <a:schemeClr val="bg1"/>
                </a:solidFill>
                <a:latin typeface="Arial" panose="020B0604020202020204" pitchFamily="34" charset="0"/>
                <a:cs typeface="Arial" panose="020B0604020202020204" pitchFamily="34" charset="0"/>
              </a:rPr>
              <a:t>تم نقل الناجين في السبي البابلي، وهي لحظة مأساوية في التاريخ اليهودي .</a:t>
            </a:r>
          </a:p>
          <a:p>
            <a:pPr eaLnBrk="1" hangingPunct="1">
              <a:spcBef>
                <a:spcPct val="20000"/>
              </a:spcBef>
            </a:pPr>
            <a:endParaRPr lang="en-US" sz="2800" b="1" dirty="0">
              <a:solidFill>
                <a:srgbClr val="FFFFFF"/>
              </a:solidFill>
              <a:latin typeface="Arial" panose="020B0604020202020204" pitchFamily="34" charset="0"/>
              <a:cs typeface="Arial" panose="020B0604020202020204" pitchFamily="34" charset="0"/>
            </a:endParaRPr>
          </a:p>
          <a:p>
            <a:pPr algn="ctr" eaLnBrk="1" hangingPunct="1">
              <a:spcBef>
                <a:spcPct val="20000"/>
              </a:spcBef>
            </a:pPr>
            <a:r>
              <a:rPr lang="ar-JO" sz="2800" b="1" dirty="0">
                <a:solidFill>
                  <a:srgbClr val="FFFFFF"/>
                </a:solidFill>
                <a:latin typeface="Arial" panose="020B0604020202020204" pitchFamily="34" charset="0"/>
                <a:cs typeface="Arial" panose="020B0604020202020204" pitchFamily="34" charset="0"/>
              </a:rPr>
              <a:t>ذكر الله أسباب هذه الكارثة في 2 ملوك 21 : 10- 16 (اقرأها)</a:t>
            </a:r>
            <a:endParaRPr lang="en-GB" sz="28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5">
                                            <p:txEl>
                                              <p:pRg st="4" end="4"/>
                                            </p:txEl>
                                          </p:spTgt>
                                        </p:tgtEl>
                                        <p:attrNameLst>
                                          <p:attrName>style.visibility</p:attrName>
                                        </p:attrNameLst>
                                      </p:cBhvr>
                                      <p:to>
                                        <p:strVal val="visible"/>
                                      </p:to>
                                    </p:set>
                                    <p:anim from="(-#ppt_w/2)" to="(#ppt_x)" calcmode="lin" valueType="num">
                                      <p:cBhvr>
                                        <p:cTn id="7" dur="600" fill="hold">
                                          <p:stCondLst>
                                            <p:cond delay="0"/>
                                          </p:stCondLst>
                                        </p:cTn>
                                        <p:tgtEl>
                                          <p:spTgt spid="5">
                                            <p:txEl>
                                              <p:pRg st="4" end="4"/>
                                            </p:txEl>
                                          </p:spTgt>
                                        </p:tgtEl>
                                        <p:attrNameLst>
                                          <p:attrName>ppt_x</p:attrName>
                                        </p:attrNameLst>
                                      </p:cBhvr>
                                    </p:anim>
                                    <p:anim from="0" to="-1.0" calcmode="lin" valueType="num">
                                      <p:cBhvr>
                                        <p:cTn id="8" dur="200" decel="50000" autoRev="1" fill="hold">
                                          <p:stCondLst>
                                            <p:cond delay="600"/>
                                          </p:stCondLst>
                                        </p:cTn>
                                        <p:tgtEl>
                                          <p:spTgt spid="5">
                                            <p:txEl>
                                              <p:pRg st="4" end="4"/>
                                            </p:txEl>
                                          </p:spTgt>
                                        </p:tgtEl>
                                        <p:attrNameLst>
                                          <p:attrName>xshear</p:attrName>
                                        </p:attrNameLst>
                                      </p:cBhvr>
                                    </p:anim>
                                    <p:animScale>
                                      <p:cBhvr>
                                        <p:cTn id="9" dur="200" decel="100000" autoRev="1" fill="hold">
                                          <p:stCondLst>
                                            <p:cond delay="600"/>
                                          </p:stCondLst>
                                        </p:cTn>
                                        <p:tgtEl>
                                          <p:spTgt spid="5">
                                            <p:txEl>
                                              <p:pRg st="4" end="4"/>
                                            </p:txEl>
                                          </p:spTgt>
                                        </p:tgtEl>
                                      </p:cBhvr>
                                      <p:from x="100000" y="100000"/>
                                      <p:to x="80000" y="100000"/>
                                    </p:animScale>
                                    <p:anim by="(#ppt_h/3+#ppt_w*0.1)" calcmode="lin" valueType="num">
                                      <p:cBhvr additive="sum">
                                        <p:cTn id="10" dur="200" decel="100000" autoRev="1" fill="hold">
                                          <p:stCondLst>
                                            <p:cond delay="600"/>
                                          </p:stCondLst>
                                        </p:cTn>
                                        <p:tgtEl>
                                          <p:spTgt spid="5">
                                            <p:txEl>
                                              <p:pRg st="4" end="4"/>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Brush">
                  <p:embed/>
                </p:oleObj>
              </mc:Choice>
              <mc:Fallback>
                <p:oleObj name="Bitmap Image" r:id="rId4" imgW="6304762" imgH="6838095" progId="PBrush">
                  <p:embed/>
                  <p:pic>
                    <p:nvPicPr>
                      <p:cNvPr id="456708"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algn="ctr" eaLnBrk="0" hangingPunct="0">
              <a:defRPr/>
            </a:pPr>
            <a:r>
              <a:rPr lang="ar-JO" sz="4400" i="1" kern="10" dirty="0">
                <a:ln w="9525">
                  <a:solidFill>
                    <a:srgbClr val="000000"/>
                  </a:solidFill>
                  <a:round/>
                  <a:headEnd/>
                  <a:tailEnd/>
                </a:ln>
                <a:solidFill>
                  <a:srgbClr val="FF0000"/>
                </a:solidFill>
                <a:latin typeface="Arial Black"/>
                <a:ea typeface="Arial Black"/>
                <a:cs typeface="Arial Black"/>
              </a:rPr>
              <a:t>سقوط أورشليم</a:t>
            </a:r>
            <a:endParaRPr lang="en-US" sz="4400" i="1" kern="10" dirty="0">
              <a:ln w="9525">
                <a:solidFill>
                  <a:srgbClr val="000000"/>
                </a:solidFill>
                <a:round/>
                <a:headEnd/>
                <a:tailEnd/>
              </a:ln>
              <a:solidFill>
                <a:srgbClr val="FF0000"/>
              </a:solidFill>
              <a:latin typeface="Arial Black"/>
              <a:ea typeface="Arial Black"/>
              <a:cs typeface="Arial Black"/>
            </a:endParaRPr>
          </a:p>
        </p:txBody>
      </p:sp>
    </p:spTree>
  </p:cSld>
  <p:clrMapOvr>
    <a:masterClrMapping/>
  </p:clrMapOvr>
  <p:transition>
    <p:dissolve/>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4785" name="Group 108"/>
          <p:cNvGrpSpPr>
            <a:grpSpLocks/>
          </p:cNvGrpSpPr>
          <p:nvPr/>
        </p:nvGrpSpPr>
        <p:grpSpPr bwMode="auto">
          <a:xfrm>
            <a:off x="6245225" y="3360738"/>
            <a:ext cx="919163" cy="1009650"/>
            <a:chOff x="6289985" y="1029339"/>
            <a:chExt cx="919814" cy="1010116"/>
          </a:xfrm>
        </p:grpSpPr>
        <p:grpSp>
          <p:nvGrpSpPr>
            <p:cNvPr id="374880" name="Group 75"/>
            <p:cNvGrpSpPr>
              <a:grpSpLocks/>
            </p:cNvGrpSpPr>
            <p:nvPr/>
          </p:nvGrpSpPr>
          <p:grpSpPr bwMode="auto">
            <a:xfrm>
              <a:off x="6289985" y="1134030"/>
              <a:ext cx="919814" cy="736467"/>
              <a:chOff x="578" y="2316"/>
              <a:chExt cx="2105" cy="1421"/>
            </a:xfrm>
          </p:grpSpPr>
          <p:sp>
            <p:nvSpPr>
              <p:cNvPr id="37488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37488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374786" name="Group 119"/>
          <p:cNvGrpSpPr>
            <a:grpSpLocks/>
          </p:cNvGrpSpPr>
          <p:nvPr/>
        </p:nvGrpSpPr>
        <p:grpSpPr bwMode="auto">
          <a:xfrm>
            <a:off x="6242050" y="1331913"/>
            <a:ext cx="919163" cy="1009650"/>
            <a:chOff x="6289985" y="1029339"/>
            <a:chExt cx="919814" cy="1010116"/>
          </a:xfrm>
        </p:grpSpPr>
        <p:grpSp>
          <p:nvGrpSpPr>
            <p:cNvPr id="374872" name="Group 75"/>
            <p:cNvGrpSpPr>
              <a:grpSpLocks/>
            </p:cNvGrpSpPr>
            <p:nvPr/>
          </p:nvGrpSpPr>
          <p:grpSpPr bwMode="auto">
            <a:xfrm>
              <a:off x="6289985" y="1134030"/>
              <a:ext cx="919814" cy="736467"/>
              <a:chOff x="578" y="2316"/>
              <a:chExt cx="2105" cy="1421"/>
            </a:xfrm>
          </p:grpSpPr>
          <p:sp>
            <p:nvSpPr>
              <p:cNvPr id="37487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37487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478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78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790"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7479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3879"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7479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794" name="Rectangle 10"/>
          <p:cNvSpPr>
            <a:spLocks noChangeArrowheads="1"/>
          </p:cNvSpPr>
          <p:nvPr/>
        </p:nvSpPr>
        <p:spPr bwMode="auto">
          <a:xfrm>
            <a:off x="3214679" y="1387475"/>
            <a:ext cx="292895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شاول-داود-سليمان</a:t>
            </a:r>
            <a:endParaRPr lang="en-US" sz="2800" b="1" dirty="0">
              <a:solidFill>
                <a:srgbClr val="790015"/>
              </a:solidFill>
              <a:latin typeface="Arial" panose="020B0604020202020204" pitchFamily="34" charset="0"/>
              <a:cs typeface="Arial" panose="020B0604020202020204" pitchFamily="34" charset="0"/>
            </a:endParaRPr>
          </a:p>
        </p:txBody>
      </p:sp>
      <p:sp>
        <p:nvSpPr>
          <p:cNvPr id="374795" name="Rectangle 11"/>
          <p:cNvSpPr>
            <a:spLocks noChangeArrowheads="1"/>
          </p:cNvSpPr>
          <p:nvPr/>
        </p:nvSpPr>
        <p:spPr bwMode="auto">
          <a:xfrm>
            <a:off x="3338513" y="4130675"/>
            <a:ext cx="263693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20-ي</a:t>
            </a:r>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20-ر</a:t>
            </a:r>
            <a:endParaRPr lang="en-US" sz="2800" b="1" dirty="0">
              <a:solidFill>
                <a:srgbClr val="790015"/>
              </a:solidFill>
              <a:latin typeface="Arial" panose="020B0604020202020204" pitchFamily="34" charset="0"/>
              <a:cs typeface="Arial" panose="020B0604020202020204" pitchFamily="34" charset="0"/>
            </a:endParaRPr>
          </a:p>
        </p:txBody>
      </p:sp>
      <p:sp>
        <p:nvSpPr>
          <p:cNvPr id="374796" name="Rectangle 12"/>
          <p:cNvSpPr>
            <a:spLocks noChangeArrowheads="1"/>
          </p:cNvSpPr>
          <p:nvPr/>
        </p:nvSpPr>
        <p:spPr bwMode="auto">
          <a:xfrm>
            <a:off x="3427412" y="4575175"/>
            <a:ext cx="10017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200</a:t>
            </a:r>
            <a:endParaRPr lang="en-US" sz="2800" b="1" dirty="0">
              <a:solidFill>
                <a:srgbClr val="790015"/>
              </a:solidFill>
              <a:latin typeface="Arial" panose="020B0604020202020204" pitchFamily="34" charset="0"/>
              <a:cs typeface="Arial" panose="020B0604020202020204" pitchFamily="34" charset="0"/>
            </a:endParaRP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479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480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sp>
        <p:nvSpPr>
          <p:cNvPr id="374802" name="Rectangle 21"/>
          <p:cNvSpPr>
            <a:spLocks noChangeArrowheads="1"/>
          </p:cNvSpPr>
          <p:nvPr/>
        </p:nvSpPr>
        <p:spPr bwMode="auto">
          <a:xfrm>
            <a:off x="3090862" y="5040313"/>
            <a:ext cx="1409699"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400" b="1" dirty="0">
                <a:solidFill>
                  <a:srgbClr val="790015"/>
                </a:solidFill>
                <a:latin typeface="Arial" panose="020B0604020202020204" pitchFamily="34" charset="0"/>
                <a:cs typeface="Arial" panose="020B0604020202020204" pitchFamily="34" charset="0"/>
              </a:rPr>
              <a:t>أشور</a:t>
            </a:r>
            <a:endParaRPr lang="en-US" sz="2400" b="1" dirty="0">
              <a:solidFill>
                <a:srgbClr val="790015"/>
              </a:solidFill>
              <a:latin typeface="Arial" panose="020B0604020202020204" pitchFamily="34" charset="0"/>
              <a:cs typeface="Arial" panose="020B0604020202020204" pitchFamily="34" charset="0"/>
            </a:endParaRPr>
          </a:p>
        </p:txBody>
      </p:sp>
      <p:sp>
        <p:nvSpPr>
          <p:cNvPr id="463894" name="Rectangle 22"/>
          <p:cNvSpPr>
            <a:spLocks noChangeArrowheads="1"/>
          </p:cNvSpPr>
          <p:nvPr/>
        </p:nvSpPr>
        <p:spPr bwMode="auto">
          <a:xfrm>
            <a:off x="4811713" y="4570413"/>
            <a:ext cx="178253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350</a:t>
            </a:r>
            <a:r>
              <a:rPr lang="en-US" sz="2800" b="1" dirty="0">
                <a:solidFill>
                  <a:srgbClr val="790015"/>
                </a:solidFill>
                <a:latin typeface="Arial" panose="020B0604020202020204" pitchFamily="34" charset="0"/>
                <a:cs typeface="Arial" panose="020B0604020202020204" pitchFamily="34" charset="0"/>
              </a:rPr>
              <a:t>        </a:t>
            </a:r>
          </a:p>
        </p:txBody>
      </p:sp>
      <p:sp>
        <p:nvSpPr>
          <p:cNvPr id="37480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0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0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0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0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0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1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1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1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3909" name="Rectangle 37"/>
          <p:cNvSpPr>
            <a:spLocks noChangeArrowheads="1"/>
          </p:cNvSpPr>
          <p:nvPr/>
        </p:nvSpPr>
        <p:spPr bwMode="auto">
          <a:xfrm>
            <a:off x="3173413" y="1781175"/>
            <a:ext cx="2731516"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تقسيم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7481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3912" name="Rectangle 40"/>
          <p:cNvSpPr>
            <a:spLocks noChangeArrowheads="1"/>
          </p:cNvSpPr>
          <p:nvPr/>
        </p:nvSpPr>
        <p:spPr bwMode="auto">
          <a:xfrm>
            <a:off x="4576762" y="5022850"/>
            <a:ext cx="1423997"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400" b="1" dirty="0">
                <a:solidFill>
                  <a:srgbClr val="790015"/>
                </a:solidFill>
                <a:latin typeface="Arial" panose="020B0604020202020204" pitchFamily="34" charset="0"/>
                <a:cs typeface="Arial" panose="020B0604020202020204" pitchFamily="34" charset="0"/>
              </a:rPr>
              <a:t>بابل</a:t>
            </a:r>
            <a:endParaRPr lang="en-US" sz="2400" b="1" dirty="0">
              <a:solidFill>
                <a:srgbClr val="790015"/>
              </a:solidFill>
              <a:latin typeface="Arial" panose="020B0604020202020204" pitchFamily="34" charset="0"/>
              <a:cs typeface="Arial" panose="020B0604020202020204" pitchFamily="34" charset="0"/>
            </a:endParaRPr>
          </a:p>
        </p:txBody>
      </p:sp>
      <p:sp>
        <p:nvSpPr>
          <p:cNvPr id="37482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2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3918" name="Rectangle 46"/>
          <p:cNvSpPr>
            <a:spLocks noChangeArrowheads="1"/>
          </p:cNvSpPr>
          <p:nvPr/>
        </p:nvSpPr>
        <p:spPr bwMode="auto">
          <a:xfrm>
            <a:off x="3198812" y="3635375"/>
            <a:ext cx="2873385"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الأنبياء</a:t>
            </a:r>
            <a:endPar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74824" name="Rectangle 49"/>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37482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74826" name="Rectangle 51"/>
          <p:cNvSpPr>
            <a:spLocks noChangeArrowheads="1"/>
          </p:cNvSpPr>
          <p:nvPr/>
        </p:nvSpPr>
        <p:spPr bwMode="auto">
          <a:xfrm>
            <a:off x="3143250" y="2746375"/>
            <a:ext cx="257602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eaLnBrk="0" hangingPunct="0">
              <a:defRPr/>
            </a:pP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7482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grpSp>
        <p:nvGrpSpPr>
          <p:cNvPr id="374829" name="Group 138"/>
          <p:cNvGrpSpPr>
            <a:grpSpLocks/>
          </p:cNvGrpSpPr>
          <p:nvPr/>
        </p:nvGrpSpPr>
        <p:grpSpPr bwMode="auto">
          <a:xfrm>
            <a:off x="8018463" y="3436938"/>
            <a:ext cx="981075" cy="1843087"/>
            <a:chOff x="5051" y="2165"/>
            <a:chExt cx="618" cy="1161"/>
          </a:xfrm>
        </p:grpSpPr>
        <p:grpSp>
          <p:nvGrpSpPr>
            <p:cNvPr id="374853" name="Group 139"/>
            <p:cNvGrpSpPr>
              <a:grpSpLocks/>
            </p:cNvGrpSpPr>
            <p:nvPr/>
          </p:nvGrpSpPr>
          <p:grpSpPr bwMode="auto">
            <a:xfrm>
              <a:off x="5051" y="2165"/>
              <a:ext cx="618" cy="1161"/>
              <a:chOff x="5051" y="2165"/>
              <a:chExt cx="618" cy="1161"/>
            </a:xfrm>
          </p:grpSpPr>
          <p:sp>
            <p:nvSpPr>
              <p:cNvPr id="37485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485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5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5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5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6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6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1" name="Rectangle 15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74854" name="Rectangle 15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4030" name="Rectangle 158"/>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4831" name="Rectangle 159"/>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4032" name="Rectangle 160"/>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4833" name="Rectangle 161"/>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74834" name="Rectangle 162"/>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74835" name="Rectangle 163"/>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74836" name="Group 164"/>
          <p:cNvGrpSpPr>
            <a:grpSpLocks/>
          </p:cNvGrpSpPr>
          <p:nvPr/>
        </p:nvGrpSpPr>
        <p:grpSpPr bwMode="auto">
          <a:xfrm>
            <a:off x="8061325" y="4151318"/>
            <a:ext cx="931863" cy="379413"/>
            <a:chOff x="5078" y="2615"/>
            <a:chExt cx="587" cy="239"/>
          </a:xfrm>
        </p:grpSpPr>
        <p:sp>
          <p:nvSpPr>
            <p:cNvPr id="374850" name="Rectangle 16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74851" name="Rectangle 16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74852" name="Rectangle 167"/>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374837" name="Rectangle 168"/>
          <p:cNvSpPr>
            <a:spLocks noChangeArrowheads="1"/>
          </p:cNvSpPr>
          <p:nvPr/>
        </p:nvSpPr>
        <p:spPr bwMode="auto">
          <a:xfrm>
            <a:off x="8420100" y="4994275"/>
            <a:ext cx="58830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Babylon</a:t>
            </a:r>
          </a:p>
        </p:txBody>
      </p:sp>
      <p:sp>
        <p:nvSpPr>
          <p:cNvPr id="374838" name="Rectangle 169"/>
          <p:cNvSpPr>
            <a:spLocks noChangeArrowheads="1"/>
          </p:cNvSpPr>
          <p:nvPr/>
        </p:nvSpPr>
        <p:spPr bwMode="auto">
          <a:xfrm>
            <a:off x="8537575" y="4837113"/>
            <a:ext cx="355866"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350</a:t>
            </a:r>
          </a:p>
        </p:txBody>
      </p:sp>
      <p:sp>
        <p:nvSpPr>
          <p:cNvPr id="464042" name="Rectangle 170"/>
          <p:cNvSpPr>
            <a:spLocks noChangeArrowheads="1"/>
          </p:cNvSpPr>
          <p:nvPr/>
        </p:nvSpPr>
        <p:spPr bwMode="auto">
          <a:xfrm>
            <a:off x="8133410"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50</a:t>
            </a:r>
          </a:p>
        </p:txBody>
      </p:sp>
      <p:sp>
        <p:nvSpPr>
          <p:cNvPr id="374840" name="Text Box 17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073" name="Text Box 201"/>
          <p:cNvSpPr txBox="1">
            <a:spLocks noChangeArrowheads="1"/>
          </p:cNvSpPr>
          <p:nvPr/>
        </p:nvSpPr>
        <p:spPr bwMode="auto">
          <a:xfrm>
            <a:off x="6326188" y="1462088"/>
            <a:ext cx="2817812"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eaLnBrk="0" hangingPunct="0">
              <a:spcBef>
                <a:spcPct val="50000"/>
              </a:spcBef>
              <a:defRPr/>
            </a:pPr>
            <a:r>
              <a:rPr lang="ar-JO" sz="3200" b="1" dirty="0">
                <a:solidFill>
                  <a:srgbClr val="FFFFFF"/>
                </a:solidFill>
                <a:latin typeface="Arial" panose="020B0604020202020204" pitchFamily="34" charset="0"/>
                <a:cs typeface="Arial" panose="020B0604020202020204" pitchFamily="34" charset="0"/>
              </a:rPr>
              <a:t>العهد الداوودي</a:t>
            </a:r>
            <a:endParaRPr lang="en-US" sz="3200" b="1" dirty="0">
              <a:solidFill>
                <a:srgbClr val="FFFFFF"/>
              </a:solidFill>
              <a:latin typeface="Arial" panose="020B0604020202020204" pitchFamily="34" charset="0"/>
              <a:cs typeface="Arial" panose="020B0604020202020204" pitchFamily="34" charset="0"/>
            </a:endParaRPr>
          </a:p>
        </p:txBody>
      </p:sp>
      <p:sp>
        <p:nvSpPr>
          <p:cNvPr id="464074" name="Text Box 202"/>
          <p:cNvSpPr txBox="1">
            <a:spLocks noChangeArrowheads="1"/>
          </p:cNvSpPr>
          <p:nvPr/>
        </p:nvSpPr>
        <p:spPr bwMode="auto">
          <a:xfrm>
            <a:off x="6318250" y="3533775"/>
            <a:ext cx="1825650" cy="5847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eaLnBrk="0" hangingPunct="0">
              <a:spcBef>
                <a:spcPct val="50000"/>
              </a:spcBef>
              <a:defRPr/>
            </a:pPr>
            <a:r>
              <a:rPr lang="ar-JO" sz="3200" b="1" dirty="0">
                <a:solidFill>
                  <a:srgbClr val="FFFFFF"/>
                </a:solidFill>
                <a:latin typeface="Arial" panose="020B0604020202020204" pitchFamily="34" charset="0"/>
                <a:cs typeface="Arial" panose="020B0604020202020204" pitchFamily="34" charset="0"/>
              </a:rPr>
              <a:t>العهد الجديد</a:t>
            </a:r>
            <a:endParaRPr lang="en-US" sz="3200" b="1" dirty="0">
              <a:solidFill>
                <a:srgbClr val="FFFFFF"/>
              </a:solidFill>
              <a:latin typeface="Arial" panose="020B0604020202020204" pitchFamily="34" charset="0"/>
              <a:cs typeface="Arial" panose="020B0604020202020204" pitchFamily="34" charset="0"/>
            </a:endParaRPr>
          </a:p>
        </p:txBody>
      </p:sp>
      <p:grpSp>
        <p:nvGrpSpPr>
          <p:cNvPr id="374844"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464044" name="Rectangle 172"/>
          <p:cNvSpPr>
            <a:spLocks noChangeArrowheads="1"/>
          </p:cNvSpPr>
          <p:nvPr/>
        </p:nvSpPr>
        <p:spPr bwMode="auto">
          <a:xfrm>
            <a:off x="6243638" y="4314825"/>
            <a:ext cx="1611312"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إر 31 : 31 - 33</a:t>
            </a:r>
            <a:endParaRPr lang="en-US" sz="2800" b="1" dirty="0">
              <a:solidFill>
                <a:srgbClr val="FFFFFF"/>
              </a:solidFill>
              <a:latin typeface="Arial" panose="020B0604020202020204" pitchFamily="34" charset="0"/>
              <a:cs typeface="Arial" panose="020B0604020202020204" pitchFamily="34" charset="0"/>
            </a:endParaRPr>
          </a:p>
        </p:txBody>
      </p:sp>
      <p:sp>
        <p:nvSpPr>
          <p:cNvPr id="464045" name="Rectangle 173"/>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2 صم 7 : 4 - 16</a:t>
            </a:r>
            <a:endParaRPr lang="en-US" sz="2800" b="1" dirty="0">
              <a:solidFill>
                <a:srgbClr val="FFFFFF"/>
              </a:solidFill>
              <a:latin typeface="Arial" panose="020B0604020202020204" pitchFamily="34" charset="0"/>
              <a:cs typeface="Arial" panose="020B0604020202020204" pitchFamily="34" charset="0"/>
            </a:endParaRPr>
          </a:p>
          <a:p>
            <a:pPr eaLnBrk="0" hangingPunct="0">
              <a:defRPr/>
            </a:pPr>
            <a:r>
              <a:rPr lang="ar-JO" sz="2800" b="1" dirty="0">
                <a:solidFill>
                  <a:srgbClr val="FFFFFF"/>
                </a:solidFill>
                <a:latin typeface="Arial" panose="020B0604020202020204" pitchFamily="34" charset="0"/>
                <a:cs typeface="Arial" panose="020B0604020202020204" pitchFamily="34" charset="0"/>
              </a:rPr>
              <a:t>1 أخ 17 : 3 - 15</a:t>
            </a:r>
            <a:endParaRPr lang="en-US" sz="2800" b="1"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25</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040483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10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2" descr="Walnut"/>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6323" name="Text Box 3"/>
          <p:cNvSpPr txBox="1">
            <a:spLocks noChangeArrowheads="1"/>
          </p:cNvSpPr>
          <p:nvPr/>
        </p:nvSpPr>
        <p:spPr bwMode="auto">
          <a:xfrm>
            <a:off x="61722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650</a:t>
            </a:r>
            <a:endParaRPr lang="en-US" sz="2400" b="1" dirty="0">
              <a:solidFill>
                <a:srgbClr val="FFFFFF"/>
              </a:solidFill>
              <a:latin typeface="Arial" panose="020B0604020202020204" pitchFamily="34" charset="0"/>
              <a:cs typeface="Arial" panose="020B0604020202020204" pitchFamily="34" charset="0"/>
            </a:endParaRPr>
          </a:p>
        </p:txBody>
      </p:sp>
      <p:sp>
        <p:nvSpPr>
          <p:cNvPr id="56324" name="Text Box 4"/>
          <p:cNvSpPr txBox="1">
            <a:spLocks noChangeArrowheads="1"/>
          </p:cNvSpPr>
          <p:nvPr/>
        </p:nvSpPr>
        <p:spPr bwMode="auto">
          <a:xfrm>
            <a:off x="5343525" y="4067175"/>
            <a:ext cx="442921"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700</a:t>
            </a:r>
            <a:r>
              <a:rPr lang="en-US" sz="2400" b="1" dirty="0">
                <a:solidFill>
                  <a:srgbClr val="FFFFFF"/>
                </a:solidFill>
                <a:latin typeface="Arial" panose="020B0604020202020204" pitchFamily="34" charset="0"/>
                <a:cs typeface="Arial" panose="020B0604020202020204" pitchFamily="34" charset="0"/>
              </a:rPr>
              <a:t> </a:t>
            </a:r>
          </a:p>
        </p:txBody>
      </p:sp>
      <p:sp>
        <p:nvSpPr>
          <p:cNvPr id="56325" name="Text Box 5"/>
          <p:cNvSpPr txBox="1">
            <a:spLocks noChangeArrowheads="1"/>
          </p:cNvSpPr>
          <p:nvPr/>
        </p:nvSpPr>
        <p:spPr bwMode="auto">
          <a:xfrm>
            <a:off x="4114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800</a:t>
            </a:r>
            <a:endParaRPr lang="en-US" sz="2400" b="1" dirty="0">
              <a:solidFill>
                <a:srgbClr val="FFFFFF"/>
              </a:solidFill>
              <a:latin typeface="Arial" panose="020B0604020202020204" pitchFamily="34" charset="0"/>
              <a:cs typeface="Arial" panose="020B0604020202020204" pitchFamily="34" charset="0"/>
            </a:endParaRPr>
          </a:p>
        </p:txBody>
      </p:sp>
      <p:sp>
        <p:nvSpPr>
          <p:cNvPr id="56326" name="Text Box 6"/>
          <p:cNvSpPr txBox="1">
            <a:spLocks noChangeArrowheads="1"/>
          </p:cNvSpPr>
          <p:nvPr/>
        </p:nvSpPr>
        <p:spPr bwMode="auto">
          <a:xfrm>
            <a:off x="27432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900</a:t>
            </a:r>
            <a:endParaRPr lang="en-US" sz="2400" b="1" dirty="0">
              <a:solidFill>
                <a:srgbClr val="FFFFFF"/>
              </a:solidFill>
              <a:latin typeface="Arial" panose="020B0604020202020204" pitchFamily="34" charset="0"/>
              <a:cs typeface="Arial" panose="020B0604020202020204" pitchFamily="34" charset="0"/>
            </a:endParaRPr>
          </a:p>
        </p:txBody>
      </p:sp>
      <p:sp>
        <p:nvSpPr>
          <p:cNvPr id="56327" name="Text Box 7"/>
          <p:cNvSpPr txBox="1">
            <a:spLocks noChangeArrowheads="1"/>
          </p:cNvSpPr>
          <p:nvPr/>
        </p:nvSpPr>
        <p:spPr bwMode="auto">
          <a:xfrm>
            <a:off x="20574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950</a:t>
            </a:r>
            <a:endParaRPr lang="en-US" sz="2400" b="1" dirty="0">
              <a:solidFill>
                <a:srgbClr val="FFFFFF"/>
              </a:solidFill>
              <a:latin typeface="Arial" panose="020B0604020202020204" pitchFamily="34" charset="0"/>
              <a:cs typeface="Arial" panose="020B0604020202020204" pitchFamily="34" charset="0"/>
            </a:endParaRPr>
          </a:p>
        </p:txBody>
      </p:sp>
      <p:sp>
        <p:nvSpPr>
          <p:cNvPr id="56328" name="Text Box 8"/>
          <p:cNvSpPr txBox="1">
            <a:spLocks noChangeArrowheads="1"/>
          </p:cNvSpPr>
          <p:nvPr/>
        </p:nvSpPr>
        <p:spPr bwMode="auto">
          <a:xfrm>
            <a:off x="13716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1000</a:t>
            </a:r>
            <a:endParaRPr lang="en-US" sz="2400" b="1" dirty="0">
              <a:solidFill>
                <a:srgbClr val="FFFFFF"/>
              </a:solidFill>
              <a:latin typeface="Arial" panose="020B0604020202020204" pitchFamily="34" charset="0"/>
              <a:cs typeface="Arial" panose="020B0604020202020204" pitchFamily="34" charset="0"/>
            </a:endParaRPr>
          </a:p>
        </p:txBody>
      </p:sp>
      <p:sp>
        <p:nvSpPr>
          <p:cNvPr id="56329" name="Text Box 9"/>
          <p:cNvSpPr txBox="1">
            <a:spLocks noChangeArrowheads="1"/>
          </p:cNvSpPr>
          <p:nvPr/>
        </p:nvSpPr>
        <p:spPr bwMode="auto">
          <a:xfrm>
            <a:off x="6858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600</a:t>
            </a:r>
            <a:endParaRPr lang="en-US" sz="2400" b="1" dirty="0">
              <a:solidFill>
                <a:srgbClr val="FFFFFF"/>
              </a:solidFill>
              <a:latin typeface="Arial" panose="020B0604020202020204" pitchFamily="34" charset="0"/>
              <a:cs typeface="Arial" panose="020B0604020202020204" pitchFamily="34" charset="0"/>
            </a:endParaRPr>
          </a:p>
        </p:txBody>
      </p:sp>
      <p:sp>
        <p:nvSpPr>
          <p:cNvPr id="56330" name="Text Box 10"/>
          <p:cNvSpPr txBox="1">
            <a:spLocks noChangeArrowheads="1"/>
          </p:cNvSpPr>
          <p:nvPr/>
        </p:nvSpPr>
        <p:spPr bwMode="auto">
          <a:xfrm>
            <a:off x="81534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500</a:t>
            </a:r>
            <a:endParaRPr lang="en-US" sz="2400" b="1" dirty="0">
              <a:solidFill>
                <a:srgbClr val="FFFFFF"/>
              </a:solidFill>
              <a:latin typeface="Arial" panose="020B0604020202020204" pitchFamily="34" charset="0"/>
              <a:cs typeface="Arial" panose="020B0604020202020204" pitchFamily="34" charset="0"/>
            </a:endParaRPr>
          </a:p>
        </p:txBody>
      </p:sp>
      <p:grpSp>
        <p:nvGrpSpPr>
          <p:cNvPr id="313354" name="Group 11"/>
          <p:cNvGrpSpPr>
            <a:grpSpLocks/>
          </p:cNvGrpSpPr>
          <p:nvPr/>
        </p:nvGrpSpPr>
        <p:grpSpPr bwMode="auto">
          <a:xfrm>
            <a:off x="66675" y="3044825"/>
            <a:ext cx="9534525" cy="844550"/>
            <a:chOff x="42" y="1918"/>
            <a:chExt cx="6006" cy="532"/>
          </a:xfrm>
        </p:grpSpPr>
        <p:grpSp>
          <p:nvGrpSpPr>
            <p:cNvPr id="313372" name="Group 12"/>
            <p:cNvGrpSpPr>
              <a:grpSpLocks/>
            </p:cNvGrpSpPr>
            <p:nvPr/>
          </p:nvGrpSpPr>
          <p:grpSpPr bwMode="auto">
            <a:xfrm>
              <a:off x="96" y="1918"/>
              <a:ext cx="1296" cy="530"/>
              <a:chOff x="96" y="1918"/>
              <a:chExt cx="1296" cy="530"/>
            </a:xfrm>
          </p:grpSpPr>
          <p:sp>
            <p:nvSpPr>
              <p:cNvPr id="56333"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34"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35"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36"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313373" name="Group 17"/>
            <p:cNvGrpSpPr>
              <a:grpSpLocks/>
            </p:cNvGrpSpPr>
            <p:nvPr/>
          </p:nvGrpSpPr>
          <p:grpSpPr bwMode="auto">
            <a:xfrm>
              <a:off x="1824" y="1920"/>
              <a:ext cx="1296" cy="530"/>
              <a:chOff x="96" y="1918"/>
              <a:chExt cx="1296" cy="530"/>
            </a:xfrm>
          </p:grpSpPr>
          <p:sp>
            <p:nvSpPr>
              <p:cNvPr id="56338"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39"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0"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1"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313374" name="Group 22"/>
            <p:cNvGrpSpPr>
              <a:grpSpLocks/>
            </p:cNvGrpSpPr>
            <p:nvPr/>
          </p:nvGrpSpPr>
          <p:grpSpPr bwMode="auto">
            <a:xfrm>
              <a:off x="3552" y="1920"/>
              <a:ext cx="1296" cy="530"/>
              <a:chOff x="96" y="1918"/>
              <a:chExt cx="1296" cy="530"/>
            </a:xfrm>
          </p:grpSpPr>
          <p:sp>
            <p:nvSpPr>
              <p:cNvPr id="56343"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4"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5"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6"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sp>
          <p:nvSpPr>
            <p:cNvPr id="56347"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8"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9"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sp>
        <p:nvSpPr>
          <p:cNvPr id="56350" name="Text Box 30"/>
          <p:cNvSpPr txBox="1">
            <a:spLocks noChangeArrowheads="1"/>
          </p:cNvSpPr>
          <p:nvPr/>
        </p:nvSpPr>
        <p:spPr bwMode="auto">
          <a:xfrm>
            <a:off x="7543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550</a:t>
            </a:r>
            <a:endParaRPr lang="en-US" sz="2400" b="1" dirty="0">
              <a:solidFill>
                <a:srgbClr val="FFFFFF"/>
              </a:solidFill>
              <a:latin typeface="Arial" panose="020B0604020202020204" pitchFamily="34" charset="0"/>
              <a:cs typeface="Arial" panose="020B0604020202020204" pitchFamily="34" charset="0"/>
            </a:endParaRPr>
          </a:p>
        </p:txBody>
      </p:sp>
      <p:sp>
        <p:nvSpPr>
          <p:cNvPr id="56351" name="Text Box 31"/>
          <p:cNvSpPr txBox="1">
            <a:spLocks noChangeArrowheads="1"/>
          </p:cNvSpPr>
          <p:nvPr/>
        </p:nvSpPr>
        <p:spPr bwMode="auto">
          <a:xfrm>
            <a:off x="4724401" y="4067175"/>
            <a:ext cx="490542"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750</a:t>
            </a:r>
            <a:endParaRPr lang="en-US" sz="2400" b="1" dirty="0">
              <a:solidFill>
                <a:srgbClr val="FFFFFF"/>
              </a:solidFill>
              <a:latin typeface="Arial" panose="020B0604020202020204" pitchFamily="34" charset="0"/>
              <a:cs typeface="Arial" panose="020B0604020202020204" pitchFamily="34" charset="0"/>
            </a:endParaRPr>
          </a:p>
        </p:txBody>
      </p:sp>
      <p:sp>
        <p:nvSpPr>
          <p:cNvPr id="56352" name="Text Box 32"/>
          <p:cNvSpPr txBox="1">
            <a:spLocks noChangeArrowheads="1"/>
          </p:cNvSpPr>
          <p:nvPr/>
        </p:nvSpPr>
        <p:spPr bwMode="auto">
          <a:xfrm>
            <a:off x="3429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850</a:t>
            </a:r>
            <a:endParaRPr lang="en-US" sz="2400" b="1" dirty="0">
              <a:solidFill>
                <a:srgbClr val="FFFFFF"/>
              </a:solidFill>
              <a:latin typeface="Arial" panose="020B0604020202020204" pitchFamily="34" charset="0"/>
              <a:cs typeface="Arial" panose="020B0604020202020204" pitchFamily="34" charset="0"/>
            </a:endParaRPr>
          </a:p>
        </p:txBody>
      </p:sp>
      <p:sp>
        <p:nvSpPr>
          <p:cNvPr id="56353" name="Text Box 33"/>
          <p:cNvSpPr txBox="1">
            <a:spLocks noChangeArrowheads="1"/>
          </p:cNvSpPr>
          <p:nvPr/>
        </p:nvSpPr>
        <p:spPr bwMode="auto">
          <a:xfrm>
            <a:off x="685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1050</a:t>
            </a:r>
            <a:endParaRPr lang="en-US" sz="2400" b="1" dirty="0">
              <a:solidFill>
                <a:srgbClr val="FFFFFF"/>
              </a:solidFill>
              <a:latin typeface="Arial" panose="020B0604020202020204" pitchFamily="34" charset="0"/>
              <a:cs typeface="Arial" panose="020B0604020202020204" pitchFamily="34" charset="0"/>
            </a:endParaRPr>
          </a:p>
        </p:txBody>
      </p:sp>
      <p:sp>
        <p:nvSpPr>
          <p:cNvPr id="56354" name="Text Box 34"/>
          <p:cNvSpPr txBox="1">
            <a:spLocks noChangeArrowheads="1"/>
          </p:cNvSpPr>
          <p:nvPr/>
        </p:nvSpPr>
        <p:spPr bwMode="auto">
          <a:xfrm>
            <a:off x="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1100</a:t>
            </a:r>
            <a:endParaRPr lang="en-US" sz="2400" b="1" dirty="0">
              <a:solidFill>
                <a:srgbClr val="FFFFFF"/>
              </a:solidFill>
              <a:latin typeface="Arial" panose="020B0604020202020204" pitchFamily="34" charset="0"/>
              <a:cs typeface="Arial" panose="020B0604020202020204" pitchFamily="34" charset="0"/>
            </a:endParaRPr>
          </a:p>
        </p:txBody>
      </p:sp>
      <p:sp>
        <p:nvSpPr>
          <p:cNvPr id="56355" name="Text Box 35"/>
          <p:cNvSpPr txBox="1">
            <a:spLocks noChangeArrowheads="1"/>
          </p:cNvSpPr>
          <p:nvPr/>
        </p:nvSpPr>
        <p:spPr bwMode="auto">
          <a:xfrm>
            <a:off x="8763000" y="4071942"/>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450</a:t>
            </a:r>
            <a:endParaRPr lang="en-US" sz="2400" b="1" dirty="0">
              <a:solidFill>
                <a:srgbClr val="FFFFFF"/>
              </a:solidFill>
              <a:latin typeface="Arial" panose="020B0604020202020204" pitchFamily="34" charset="0"/>
              <a:cs typeface="Arial" panose="020B0604020202020204" pitchFamily="34" charset="0"/>
            </a:endParaRPr>
          </a:p>
        </p:txBody>
      </p:sp>
      <p:sp>
        <p:nvSpPr>
          <p:cNvPr id="56356" name="Text Box 36"/>
          <p:cNvSpPr txBox="1">
            <a:spLocks noChangeArrowheads="1"/>
          </p:cNvSpPr>
          <p:nvPr/>
        </p:nvSpPr>
        <p:spPr bwMode="auto">
          <a:xfrm>
            <a:off x="304800" y="838200"/>
            <a:ext cx="2514600" cy="17235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00FFFF"/>
                </a:solidFill>
                <a:latin typeface="Arial" panose="020B0604020202020204" pitchFamily="34" charset="0"/>
                <a:cs typeface="Arial" panose="020B0604020202020204" pitchFamily="34" charset="0"/>
              </a:rPr>
              <a:t>المملكة    المتحدة</a:t>
            </a:r>
            <a:endParaRPr lang="en-US" sz="3200" b="1" dirty="0">
              <a:solidFill>
                <a:srgbClr val="00FFFF"/>
              </a:solidFill>
              <a:latin typeface="Arial" panose="020B0604020202020204" pitchFamily="34" charset="0"/>
              <a:cs typeface="Arial" panose="020B0604020202020204" pitchFamily="34" charset="0"/>
            </a:endParaRPr>
          </a:p>
          <a:p>
            <a:pPr algn="ctr">
              <a:spcBef>
                <a:spcPct val="50000"/>
              </a:spcBef>
              <a:defRPr/>
            </a:pPr>
            <a:r>
              <a:rPr lang="ar-JO" sz="2800" b="1" dirty="0">
                <a:solidFill>
                  <a:srgbClr val="00FFFF"/>
                </a:solidFill>
                <a:latin typeface="Arial" panose="020B0604020202020204" pitchFamily="34" charset="0"/>
                <a:cs typeface="Arial" panose="020B0604020202020204" pitchFamily="34" charset="0"/>
              </a:rPr>
              <a:t>1050-930</a:t>
            </a:r>
            <a:endParaRPr lang="en-US" sz="2800" b="1" dirty="0">
              <a:solidFill>
                <a:srgbClr val="00FFFF"/>
              </a:solidFill>
              <a:latin typeface="Arial" panose="020B0604020202020204" pitchFamily="34" charset="0"/>
              <a:cs typeface="Arial" panose="020B0604020202020204" pitchFamily="34" charset="0"/>
            </a:endParaRPr>
          </a:p>
        </p:txBody>
      </p:sp>
      <p:sp>
        <p:nvSpPr>
          <p:cNvPr id="56357" name="Text Box 37"/>
          <p:cNvSpPr txBox="1">
            <a:spLocks noChangeArrowheads="1"/>
          </p:cNvSpPr>
          <p:nvPr/>
        </p:nvSpPr>
        <p:spPr bwMode="auto">
          <a:xfrm>
            <a:off x="2590800" y="838200"/>
            <a:ext cx="2514600" cy="17235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00"/>
                </a:solidFill>
                <a:latin typeface="Arial" panose="020B0604020202020204" pitchFamily="34" charset="0"/>
                <a:cs typeface="Arial" panose="020B0604020202020204" pitchFamily="34" charset="0"/>
              </a:rPr>
              <a:t>المملكة  المنقسمة</a:t>
            </a:r>
            <a:endParaRPr lang="en-US" sz="3200" b="1" dirty="0">
              <a:solidFill>
                <a:srgbClr val="FFFF00"/>
              </a:solidFill>
              <a:latin typeface="Arial" panose="020B0604020202020204" pitchFamily="34" charset="0"/>
              <a:cs typeface="Arial" panose="020B0604020202020204" pitchFamily="34" charset="0"/>
            </a:endParaRPr>
          </a:p>
          <a:p>
            <a:pPr algn="ctr">
              <a:spcBef>
                <a:spcPct val="50000"/>
              </a:spcBef>
              <a:defRPr/>
            </a:pPr>
            <a:r>
              <a:rPr lang="ar-JO" sz="2800" b="1" dirty="0">
                <a:solidFill>
                  <a:srgbClr val="FFFF00"/>
                </a:solidFill>
                <a:latin typeface="Arial" panose="020B0604020202020204" pitchFamily="34" charset="0"/>
                <a:cs typeface="Arial" panose="020B0604020202020204" pitchFamily="34" charset="0"/>
              </a:rPr>
              <a:t>930-722</a:t>
            </a:r>
            <a:endParaRPr lang="en-US" sz="2800" b="1" dirty="0">
              <a:solidFill>
                <a:srgbClr val="FFFF00"/>
              </a:solidFill>
              <a:latin typeface="Arial" panose="020B0604020202020204" pitchFamily="34" charset="0"/>
              <a:cs typeface="Arial" panose="020B0604020202020204" pitchFamily="34" charset="0"/>
            </a:endParaRPr>
          </a:p>
        </p:txBody>
      </p:sp>
      <p:sp>
        <p:nvSpPr>
          <p:cNvPr id="56358" name="Text Box 38"/>
          <p:cNvSpPr txBox="1">
            <a:spLocks noChangeArrowheads="1"/>
          </p:cNvSpPr>
          <p:nvPr/>
        </p:nvSpPr>
        <p:spPr bwMode="auto">
          <a:xfrm>
            <a:off x="5029200" y="838200"/>
            <a:ext cx="2514600" cy="17235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99FF"/>
                </a:solidFill>
                <a:latin typeface="Arial" panose="020B0604020202020204" pitchFamily="34" charset="0"/>
                <a:cs typeface="Arial" panose="020B0604020202020204" pitchFamily="34" charset="0"/>
              </a:rPr>
              <a:t>المملكة     المنعزلة</a:t>
            </a:r>
            <a:endParaRPr lang="en-US" sz="3200" b="1" dirty="0">
              <a:solidFill>
                <a:srgbClr val="FF99FF"/>
              </a:solidFill>
              <a:latin typeface="Arial" panose="020B0604020202020204" pitchFamily="34" charset="0"/>
              <a:cs typeface="Arial" panose="020B0604020202020204" pitchFamily="34" charset="0"/>
            </a:endParaRPr>
          </a:p>
          <a:p>
            <a:pPr algn="ctr">
              <a:spcBef>
                <a:spcPct val="50000"/>
              </a:spcBef>
              <a:defRPr/>
            </a:pPr>
            <a:r>
              <a:rPr lang="ar-JO" sz="2800" b="1" dirty="0">
                <a:solidFill>
                  <a:srgbClr val="FF99FF"/>
                </a:solidFill>
                <a:latin typeface="Arial" panose="020B0604020202020204" pitchFamily="34" charset="0"/>
                <a:cs typeface="Arial" panose="020B0604020202020204" pitchFamily="34" charset="0"/>
              </a:rPr>
              <a:t>722-586</a:t>
            </a:r>
            <a:endParaRPr lang="en-US" sz="2800" b="1" dirty="0">
              <a:solidFill>
                <a:srgbClr val="FF99FF"/>
              </a:solidFill>
              <a:latin typeface="Arial" panose="020B0604020202020204" pitchFamily="34" charset="0"/>
              <a:cs typeface="Arial" panose="020B0604020202020204" pitchFamily="34" charset="0"/>
            </a:endParaRPr>
          </a:p>
        </p:txBody>
      </p:sp>
      <p:sp>
        <p:nvSpPr>
          <p:cNvPr id="56359" name="Text Box 39"/>
          <p:cNvSpPr txBox="1">
            <a:spLocks noChangeArrowheads="1"/>
          </p:cNvSpPr>
          <p:nvPr/>
        </p:nvSpPr>
        <p:spPr bwMode="auto">
          <a:xfrm>
            <a:off x="5867400" y="6172200"/>
            <a:ext cx="3048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66FF66"/>
                </a:solidFill>
                <a:latin typeface="Arial" panose="020B0604020202020204" pitchFamily="34" charset="0"/>
                <a:cs typeface="Arial" panose="020B0604020202020204" pitchFamily="34" charset="0"/>
              </a:rPr>
              <a:t>السبي  586-536 </a:t>
            </a:r>
            <a:endParaRPr lang="en-US" sz="2800" b="1" dirty="0">
              <a:solidFill>
                <a:srgbClr val="66FF66"/>
              </a:solidFill>
              <a:latin typeface="Arial" panose="020B0604020202020204" pitchFamily="34" charset="0"/>
              <a:cs typeface="Arial" panose="020B0604020202020204" pitchFamily="34" charset="0"/>
            </a:endParaRPr>
          </a:p>
        </p:txBody>
      </p:sp>
      <p:sp>
        <p:nvSpPr>
          <p:cNvPr id="56360" name="AutoShape 40"/>
          <p:cNvSpPr>
            <a:spLocks noChangeArrowheads="1"/>
          </p:cNvSpPr>
          <p:nvPr/>
        </p:nvSpPr>
        <p:spPr bwMode="auto">
          <a:xfrm>
            <a:off x="7162800" y="3505200"/>
            <a:ext cx="609600" cy="2590800"/>
          </a:xfrm>
          <a:prstGeom prst="upArrow">
            <a:avLst>
              <a:gd name="adj1" fmla="val 50000"/>
              <a:gd name="adj2" fmla="val 106250"/>
            </a:avLst>
          </a:prstGeom>
          <a:solidFill>
            <a:srgbClr val="66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6361" name="Text Box 41"/>
          <p:cNvSpPr txBox="1">
            <a:spLocks noChangeArrowheads="1"/>
          </p:cNvSpPr>
          <p:nvPr/>
        </p:nvSpPr>
        <p:spPr bwMode="auto">
          <a:xfrm>
            <a:off x="7010400" y="838200"/>
            <a:ext cx="2514600" cy="23698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37931725" indent="-37474525" eaLnBrk="0" hangingPunct="0">
              <a:defRPr sz="2800">
                <a:solidFill>
                  <a:schemeClr val="tx1"/>
                </a:solidFill>
                <a:latin typeface="Times New Roman" charset="0"/>
                <a:ea typeface="ＭＳ Ｐゴシック" charset="0"/>
              </a:defRPr>
            </a:lvl2pPr>
            <a:lvl3pPr eaLnBrk="0" hangingPunct="0">
              <a:defRPr sz="2800">
                <a:solidFill>
                  <a:schemeClr val="tx1"/>
                </a:solidFill>
                <a:latin typeface="Times New Roman" charset="0"/>
                <a:ea typeface="ＭＳ Ｐゴシック" charset="0"/>
              </a:defRPr>
            </a:lvl3pPr>
            <a:lvl4pPr eaLnBrk="0" hangingPunct="0">
              <a:defRPr sz="2800">
                <a:solidFill>
                  <a:schemeClr val="tx1"/>
                </a:solidFill>
                <a:latin typeface="Times New Roman" charset="0"/>
                <a:ea typeface="ＭＳ Ｐゴシック" charset="0"/>
              </a:defRPr>
            </a:lvl4pPr>
            <a:lvl5pPr eaLnBrk="0" hangingPunct="0">
              <a:defRPr sz="2800">
                <a:solidFill>
                  <a:schemeClr val="tx1"/>
                </a:solidFill>
                <a:latin typeface="Times New Roman" charset="0"/>
                <a:ea typeface="ＭＳ Ｐゴシック" charset="0"/>
              </a:defRPr>
            </a:lvl5pPr>
            <a:lvl6pPr marL="457200" eaLnBrk="0" fontAlgn="base" hangingPunct="0">
              <a:spcBef>
                <a:spcPct val="50000"/>
              </a:spcBef>
              <a:spcAft>
                <a:spcPct val="0"/>
              </a:spcAft>
              <a:defRPr sz="2800">
                <a:solidFill>
                  <a:schemeClr val="tx1"/>
                </a:solidFill>
                <a:latin typeface="Times New Roman" charset="0"/>
                <a:ea typeface="ＭＳ Ｐゴシック" charset="0"/>
              </a:defRPr>
            </a:lvl6pPr>
            <a:lvl7pPr marL="914400" eaLnBrk="0" fontAlgn="base" hangingPunct="0">
              <a:spcBef>
                <a:spcPct val="50000"/>
              </a:spcBef>
              <a:spcAft>
                <a:spcPct val="0"/>
              </a:spcAft>
              <a:defRPr sz="2800">
                <a:solidFill>
                  <a:schemeClr val="tx1"/>
                </a:solidFill>
                <a:latin typeface="Times New Roman" charset="0"/>
                <a:ea typeface="ＭＳ Ｐゴシック" charset="0"/>
              </a:defRPr>
            </a:lvl7pPr>
            <a:lvl8pPr marL="1371600" eaLnBrk="0" fontAlgn="base" hangingPunct="0">
              <a:spcBef>
                <a:spcPct val="50000"/>
              </a:spcBef>
              <a:spcAft>
                <a:spcPct val="0"/>
              </a:spcAft>
              <a:defRPr sz="2800">
                <a:solidFill>
                  <a:schemeClr val="tx1"/>
                </a:solidFill>
                <a:latin typeface="Times New Roman" charset="0"/>
                <a:ea typeface="ＭＳ Ｐゴシック" charset="0"/>
              </a:defRPr>
            </a:lvl8pPr>
            <a:lvl9pPr marL="18288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00"/>
                </a:solidFill>
                <a:latin typeface="Arial" panose="020B0604020202020204" pitchFamily="34" charset="0"/>
                <a:cs typeface="Arial" panose="020B0604020202020204" pitchFamily="34" charset="0"/>
              </a:rPr>
              <a:t>ما بعد        السبي</a:t>
            </a:r>
            <a:endParaRPr lang="en-US" sz="3200" b="1" dirty="0">
              <a:solidFill>
                <a:srgbClr val="FFCC00"/>
              </a:solidFill>
              <a:latin typeface="Arial" panose="020B0604020202020204" pitchFamily="34" charset="0"/>
              <a:cs typeface="Arial" panose="020B0604020202020204" pitchFamily="34" charset="0"/>
            </a:endParaRPr>
          </a:p>
          <a:p>
            <a:pPr algn="ctr" eaLnBrk="1" hangingPunct="1">
              <a:spcBef>
                <a:spcPct val="50000"/>
              </a:spcBef>
              <a:defRPr/>
            </a:pPr>
            <a:r>
              <a:rPr lang="ar-JO" b="1" dirty="0">
                <a:solidFill>
                  <a:srgbClr val="FFCC00"/>
                </a:solidFill>
                <a:latin typeface="Arial" panose="020B0604020202020204" pitchFamily="34" charset="0"/>
                <a:cs typeface="Arial" panose="020B0604020202020204" pitchFamily="34" charset="0"/>
              </a:rPr>
              <a:t>536-425</a:t>
            </a:r>
            <a:endParaRPr lang="en-US" b="1" dirty="0">
              <a:solidFill>
                <a:srgbClr val="FFCC00"/>
              </a:solidFill>
              <a:latin typeface="Arial" panose="020B0604020202020204" pitchFamily="34" charset="0"/>
              <a:cs typeface="Arial" panose="020B0604020202020204" pitchFamily="34" charset="0"/>
            </a:endParaRPr>
          </a:p>
          <a:p>
            <a:pPr algn="ctr" eaLnBrk="1" hangingPunct="1">
              <a:spcBef>
                <a:spcPct val="50000"/>
              </a:spcBef>
              <a:defRPr/>
            </a:pPr>
            <a:endParaRPr lang="en-US" b="1" dirty="0">
              <a:solidFill>
                <a:srgbClr val="FFCC00"/>
              </a:solidFill>
              <a:latin typeface="Arial" panose="020B0604020202020204" pitchFamily="34" charset="0"/>
              <a:cs typeface="Arial" panose="020B0604020202020204" pitchFamily="34" charset="0"/>
            </a:endParaRPr>
          </a:p>
        </p:txBody>
      </p:sp>
      <p:sp>
        <p:nvSpPr>
          <p:cNvPr id="56362" name="AutoShape 42"/>
          <p:cNvSpPr>
            <a:spLocks noChangeArrowheads="1"/>
          </p:cNvSpPr>
          <p:nvPr/>
        </p:nvSpPr>
        <p:spPr bwMode="auto">
          <a:xfrm>
            <a:off x="793750" y="3276600"/>
            <a:ext cx="1720850" cy="457200"/>
          </a:xfrm>
          <a:prstGeom prst="rightArrow">
            <a:avLst>
              <a:gd name="adj1" fmla="val 50000"/>
              <a:gd name="adj2" fmla="val 94097"/>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63" name="AutoShape 43"/>
          <p:cNvSpPr>
            <a:spLocks noChangeArrowheads="1"/>
          </p:cNvSpPr>
          <p:nvPr/>
        </p:nvSpPr>
        <p:spPr bwMode="auto">
          <a:xfrm>
            <a:off x="2514600" y="3276600"/>
            <a:ext cx="2895600" cy="457200"/>
          </a:xfrm>
          <a:prstGeom prst="rightArrow">
            <a:avLst>
              <a:gd name="adj1" fmla="val 50000"/>
              <a:gd name="adj2" fmla="val 158333"/>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64" name="AutoShape 44"/>
          <p:cNvSpPr>
            <a:spLocks noChangeArrowheads="1"/>
          </p:cNvSpPr>
          <p:nvPr/>
        </p:nvSpPr>
        <p:spPr bwMode="auto">
          <a:xfrm>
            <a:off x="5410200" y="3276600"/>
            <a:ext cx="1828800" cy="457200"/>
          </a:xfrm>
          <a:prstGeom prst="rightArrow">
            <a:avLst>
              <a:gd name="adj1" fmla="val 50000"/>
              <a:gd name="adj2" fmla="val 100000"/>
            </a:avLst>
          </a:prstGeom>
          <a:solidFill>
            <a:srgbClr val="FF99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65" name="AutoShape 45"/>
          <p:cNvSpPr>
            <a:spLocks noChangeArrowheads="1"/>
          </p:cNvSpPr>
          <p:nvPr/>
        </p:nvSpPr>
        <p:spPr bwMode="auto">
          <a:xfrm>
            <a:off x="7867650" y="3276600"/>
            <a:ext cx="1352550" cy="457200"/>
          </a:xfrm>
          <a:prstGeom prst="rightArrow">
            <a:avLst>
              <a:gd name="adj1" fmla="val 50000"/>
              <a:gd name="adj2" fmla="val 73958"/>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313371" name="Rectangle 46"/>
          <p:cNvSpPr>
            <a:spLocks noGrp="1" noChangeArrowheads="1"/>
          </p:cNvSpPr>
          <p:nvPr>
            <p:ph type="title" idx="4294967295"/>
          </p:nvPr>
        </p:nvSpPr>
        <p:spPr>
          <a:xfrm>
            <a:off x="685800" y="152400"/>
            <a:ext cx="7772400" cy="533400"/>
          </a:xfrm>
        </p:spPr>
        <p:txBody>
          <a:bodyPr/>
          <a:lstStyle/>
          <a:p>
            <a:pPr eaLnBrk="1" hangingPunct="1"/>
            <a:r>
              <a:rPr lang="ar-JO" sz="4000" dirty="0">
                <a:solidFill>
                  <a:schemeClr val="bg1"/>
                </a:solidFill>
                <a:ea typeface="ＭＳ Ｐゴシック" charset="0"/>
              </a:rPr>
              <a:t>الممالك</a:t>
            </a:r>
            <a:endParaRPr lang="en-US" sz="4000" dirty="0">
              <a:solidFill>
                <a:schemeClr val="bg1"/>
              </a:solidFill>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6356"/>
                                        </p:tgtEl>
                                        <p:attrNameLst>
                                          <p:attrName>style.visibility</p:attrName>
                                        </p:attrNameLst>
                                      </p:cBhvr>
                                      <p:to>
                                        <p:strVal val="visible"/>
                                      </p:to>
                                    </p:set>
                                    <p:animEffect transition="in" filter="dissolve">
                                      <p:cBhvr>
                                        <p:cTn id="7" dur="500"/>
                                        <p:tgtEl>
                                          <p:spTgt spid="56356"/>
                                        </p:tgtEl>
                                      </p:cBhvr>
                                    </p:animEffect>
                                  </p:childTnLst>
                                </p:cTn>
                              </p:par>
                            </p:childTnLst>
                          </p:cTn>
                        </p:par>
                        <p:par>
                          <p:cTn id="8" fill="hold" nodeType="afterGroup">
                            <p:stCondLst>
                              <p:cond delay="2500"/>
                            </p:stCondLst>
                            <p:childTnLst>
                              <p:par>
                                <p:cTn id="9" presetID="22" presetClass="entr" presetSubtype="8" fill="hold" grpId="0" nodeType="afterEffect">
                                  <p:stCondLst>
                                    <p:cond delay="1000"/>
                                  </p:stCondLst>
                                  <p:childTnLst>
                                    <p:set>
                                      <p:cBhvr>
                                        <p:cTn id="10" dur="1" fill="hold">
                                          <p:stCondLst>
                                            <p:cond delay="0"/>
                                          </p:stCondLst>
                                        </p:cTn>
                                        <p:tgtEl>
                                          <p:spTgt spid="56362"/>
                                        </p:tgtEl>
                                        <p:attrNameLst>
                                          <p:attrName>style.visibility</p:attrName>
                                        </p:attrNameLst>
                                      </p:cBhvr>
                                      <p:to>
                                        <p:strVal val="visible"/>
                                      </p:to>
                                    </p:set>
                                    <p:animEffect transition="in" filter="wipe(left)">
                                      <p:cBhvr>
                                        <p:cTn id="11" dur="500"/>
                                        <p:tgtEl>
                                          <p:spTgt spid="56362"/>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56357"/>
                                        </p:tgtEl>
                                        <p:attrNameLst>
                                          <p:attrName>style.visibility</p:attrName>
                                        </p:attrNameLst>
                                      </p:cBhvr>
                                      <p:to>
                                        <p:strVal val="visible"/>
                                      </p:to>
                                    </p:set>
                                    <p:animEffect transition="in" filter="dissolve">
                                      <p:cBhvr>
                                        <p:cTn id="15" dur="500"/>
                                        <p:tgtEl>
                                          <p:spTgt spid="56357"/>
                                        </p:tgtEl>
                                      </p:cBhvr>
                                    </p:animEffect>
                                  </p:childTnLst>
                                </p:cTn>
                              </p:par>
                            </p:childTnLst>
                          </p:cTn>
                        </p:par>
                        <p:par>
                          <p:cTn id="16" fill="hold" nodeType="afterGroup">
                            <p:stCondLst>
                              <p:cond delay="6500"/>
                            </p:stCondLst>
                            <p:childTnLst>
                              <p:par>
                                <p:cTn id="17" presetID="22" presetClass="entr" presetSubtype="8" fill="hold" grpId="0" nodeType="afterEffect">
                                  <p:stCondLst>
                                    <p:cond delay="1000"/>
                                  </p:stCondLst>
                                  <p:childTnLst>
                                    <p:set>
                                      <p:cBhvr>
                                        <p:cTn id="18" dur="1" fill="hold">
                                          <p:stCondLst>
                                            <p:cond delay="0"/>
                                          </p:stCondLst>
                                        </p:cTn>
                                        <p:tgtEl>
                                          <p:spTgt spid="56363"/>
                                        </p:tgtEl>
                                        <p:attrNameLst>
                                          <p:attrName>style.visibility</p:attrName>
                                        </p:attrNameLst>
                                      </p:cBhvr>
                                      <p:to>
                                        <p:strVal val="visible"/>
                                      </p:to>
                                    </p:set>
                                    <p:animEffect transition="in" filter="wipe(left)">
                                      <p:cBhvr>
                                        <p:cTn id="19" dur="500"/>
                                        <p:tgtEl>
                                          <p:spTgt spid="56363"/>
                                        </p:tgtEl>
                                      </p:cBhvr>
                                    </p:animEffect>
                                  </p:childTnLst>
                                </p:cTn>
                              </p:par>
                            </p:childTnLst>
                          </p:cTn>
                        </p:par>
                        <p:par>
                          <p:cTn id="20" fill="hold" nodeType="afterGroup">
                            <p:stCondLst>
                              <p:cond delay="8000"/>
                            </p:stCondLst>
                            <p:childTnLst>
                              <p:par>
                                <p:cTn id="21" presetID="9" presetClass="entr" presetSubtype="0" fill="hold" grpId="0" nodeType="afterEffect">
                                  <p:stCondLst>
                                    <p:cond delay="2000"/>
                                  </p:stCondLst>
                                  <p:childTnLst>
                                    <p:set>
                                      <p:cBhvr>
                                        <p:cTn id="22" dur="1" fill="hold">
                                          <p:stCondLst>
                                            <p:cond delay="0"/>
                                          </p:stCondLst>
                                        </p:cTn>
                                        <p:tgtEl>
                                          <p:spTgt spid="56358"/>
                                        </p:tgtEl>
                                        <p:attrNameLst>
                                          <p:attrName>style.visibility</p:attrName>
                                        </p:attrNameLst>
                                      </p:cBhvr>
                                      <p:to>
                                        <p:strVal val="visible"/>
                                      </p:to>
                                    </p:set>
                                    <p:animEffect transition="in" filter="dissolve">
                                      <p:cBhvr>
                                        <p:cTn id="23" dur="500"/>
                                        <p:tgtEl>
                                          <p:spTgt spid="56358"/>
                                        </p:tgtEl>
                                      </p:cBhvr>
                                    </p:animEffect>
                                  </p:childTnLst>
                                </p:cTn>
                              </p:par>
                            </p:childTnLst>
                          </p:cTn>
                        </p:par>
                        <p:par>
                          <p:cTn id="24" fill="hold" nodeType="afterGroup">
                            <p:stCondLst>
                              <p:cond delay="10500"/>
                            </p:stCondLst>
                            <p:childTnLst>
                              <p:par>
                                <p:cTn id="25" presetID="22" presetClass="entr" presetSubtype="8" fill="hold" grpId="0" nodeType="afterEffect">
                                  <p:stCondLst>
                                    <p:cond delay="1000"/>
                                  </p:stCondLst>
                                  <p:childTnLst>
                                    <p:set>
                                      <p:cBhvr>
                                        <p:cTn id="26" dur="1" fill="hold">
                                          <p:stCondLst>
                                            <p:cond delay="0"/>
                                          </p:stCondLst>
                                        </p:cTn>
                                        <p:tgtEl>
                                          <p:spTgt spid="56364"/>
                                        </p:tgtEl>
                                        <p:attrNameLst>
                                          <p:attrName>style.visibility</p:attrName>
                                        </p:attrNameLst>
                                      </p:cBhvr>
                                      <p:to>
                                        <p:strVal val="visible"/>
                                      </p:to>
                                    </p:set>
                                    <p:animEffect transition="in" filter="wipe(left)">
                                      <p:cBhvr>
                                        <p:cTn id="27" dur="500"/>
                                        <p:tgtEl>
                                          <p:spTgt spid="56364"/>
                                        </p:tgtEl>
                                      </p:cBhvr>
                                    </p:animEffect>
                                  </p:childTnLst>
                                </p:cTn>
                              </p:par>
                            </p:childTnLst>
                          </p:cTn>
                        </p:par>
                        <p:par>
                          <p:cTn id="28" fill="hold" nodeType="afterGroup">
                            <p:stCondLst>
                              <p:cond delay="12000"/>
                            </p:stCondLst>
                            <p:childTnLst>
                              <p:par>
                                <p:cTn id="29" presetID="9" presetClass="entr" presetSubtype="0" fill="hold" grpId="0" nodeType="afterEffect">
                                  <p:stCondLst>
                                    <p:cond delay="2000"/>
                                  </p:stCondLst>
                                  <p:childTnLst>
                                    <p:set>
                                      <p:cBhvr>
                                        <p:cTn id="30" dur="1" fill="hold">
                                          <p:stCondLst>
                                            <p:cond delay="0"/>
                                          </p:stCondLst>
                                        </p:cTn>
                                        <p:tgtEl>
                                          <p:spTgt spid="56359"/>
                                        </p:tgtEl>
                                        <p:attrNameLst>
                                          <p:attrName>style.visibility</p:attrName>
                                        </p:attrNameLst>
                                      </p:cBhvr>
                                      <p:to>
                                        <p:strVal val="visible"/>
                                      </p:to>
                                    </p:set>
                                    <p:animEffect transition="in" filter="dissolve">
                                      <p:cBhvr>
                                        <p:cTn id="31" dur="500"/>
                                        <p:tgtEl>
                                          <p:spTgt spid="56359"/>
                                        </p:tgtEl>
                                      </p:cBhvr>
                                    </p:animEffect>
                                  </p:childTnLst>
                                </p:cTn>
                              </p:par>
                            </p:childTnLst>
                          </p:cTn>
                        </p:par>
                        <p:par>
                          <p:cTn id="32" fill="hold" nodeType="afterGroup">
                            <p:stCondLst>
                              <p:cond delay="14500"/>
                            </p:stCondLst>
                            <p:childTnLst>
                              <p:par>
                                <p:cTn id="33" presetID="22" presetClass="entr" presetSubtype="4" fill="hold" grpId="0" nodeType="afterEffect">
                                  <p:stCondLst>
                                    <p:cond delay="2000"/>
                                  </p:stCondLst>
                                  <p:childTnLst>
                                    <p:set>
                                      <p:cBhvr>
                                        <p:cTn id="34" dur="1" fill="hold">
                                          <p:stCondLst>
                                            <p:cond delay="0"/>
                                          </p:stCondLst>
                                        </p:cTn>
                                        <p:tgtEl>
                                          <p:spTgt spid="56360"/>
                                        </p:tgtEl>
                                        <p:attrNameLst>
                                          <p:attrName>style.visibility</p:attrName>
                                        </p:attrNameLst>
                                      </p:cBhvr>
                                      <p:to>
                                        <p:strVal val="visible"/>
                                      </p:to>
                                    </p:set>
                                    <p:animEffect transition="in" filter="wipe(down)">
                                      <p:cBhvr>
                                        <p:cTn id="35" dur="500"/>
                                        <p:tgtEl>
                                          <p:spTgt spid="56360"/>
                                        </p:tgtEl>
                                      </p:cBhvr>
                                    </p:animEffect>
                                  </p:childTnLst>
                                </p:cTn>
                              </p:par>
                            </p:childTnLst>
                          </p:cTn>
                        </p:par>
                        <p:par>
                          <p:cTn id="36" fill="hold" nodeType="afterGroup">
                            <p:stCondLst>
                              <p:cond delay="17000"/>
                            </p:stCondLst>
                            <p:childTnLst>
                              <p:par>
                                <p:cTn id="37" presetID="9" presetClass="entr" presetSubtype="0" fill="hold" grpId="0" nodeType="afterEffect">
                                  <p:stCondLst>
                                    <p:cond delay="2000"/>
                                  </p:stCondLst>
                                  <p:childTnLst>
                                    <p:set>
                                      <p:cBhvr>
                                        <p:cTn id="38" dur="1" fill="hold">
                                          <p:stCondLst>
                                            <p:cond delay="0"/>
                                          </p:stCondLst>
                                        </p:cTn>
                                        <p:tgtEl>
                                          <p:spTgt spid="56361"/>
                                        </p:tgtEl>
                                        <p:attrNameLst>
                                          <p:attrName>style.visibility</p:attrName>
                                        </p:attrNameLst>
                                      </p:cBhvr>
                                      <p:to>
                                        <p:strVal val="visible"/>
                                      </p:to>
                                    </p:set>
                                    <p:animEffect transition="in" filter="dissolve">
                                      <p:cBhvr>
                                        <p:cTn id="39" dur="500"/>
                                        <p:tgtEl>
                                          <p:spTgt spid="56361"/>
                                        </p:tgtEl>
                                      </p:cBhvr>
                                    </p:animEffect>
                                  </p:childTnLst>
                                </p:cTn>
                              </p:par>
                            </p:childTnLst>
                          </p:cTn>
                        </p:par>
                        <p:par>
                          <p:cTn id="40" fill="hold" nodeType="afterGroup">
                            <p:stCondLst>
                              <p:cond delay="19500"/>
                            </p:stCondLst>
                            <p:childTnLst>
                              <p:par>
                                <p:cTn id="41" presetID="22" presetClass="entr" presetSubtype="8" fill="hold" grpId="0" nodeType="afterEffect">
                                  <p:stCondLst>
                                    <p:cond delay="1000"/>
                                  </p:stCondLst>
                                  <p:childTnLst>
                                    <p:set>
                                      <p:cBhvr>
                                        <p:cTn id="42" dur="1" fill="hold">
                                          <p:stCondLst>
                                            <p:cond delay="0"/>
                                          </p:stCondLst>
                                        </p:cTn>
                                        <p:tgtEl>
                                          <p:spTgt spid="56365"/>
                                        </p:tgtEl>
                                        <p:attrNameLst>
                                          <p:attrName>style.visibility</p:attrName>
                                        </p:attrNameLst>
                                      </p:cBhvr>
                                      <p:to>
                                        <p:strVal val="visible"/>
                                      </p:to>
                                    </p:set>
                                    <p:animEffect transition="in" filter="wipe(left)">
                                      <p:cBhvr>
                                        <p:cTn id="43" dur="500"/>
                                        <p:tgtEl>
                                          <p:spTgt spid="56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utoUpdateAnimBg="0"/>
      <p:bldP spid="56357" grpId="0" autoUpdateAnimBg="0"/>
      <p:bldP spid="56358" grpId="0" autoUpdateAnimBg="0"/>
      <p:bldP spid="56359" grpId="0" autoUpdateAnimBg="0"/>
      <p:bldP spid="56360" grpId="0" animBg="1"/>
      <p:bldP spid="56361" grpId="0" autoUpdateAnimBg="0"/>
      <p:bldP spid="56362" grpId="0" animBg="1"/>
      <p:bldP spid="56363" grpId="0" animBg="1"/>
      <p:bldP spid="56364" grpId="0" animBg="1"/>
      <p:bldP spid="5636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extLst>
              <p:ext uri="{D42A27DB-BD31-4B8C-83A1-F6EECF244321}">
                <p14:modId xmlns:p14="http://schemas.microsoft.com/office/powerpoint/2010/main" val="1547437477"/>
              </p:ext>
            </p:extLst>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الحجم</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التاريخ</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ملك يهوذا</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عدد المسبيين</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الأسرى الرئيسيين</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النتائج/الملاحظات</a:t>
                      </a:r>
                      <a:endParaRPr kumimoji="0" lang="en-US" sz="17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صغيرة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605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يهوياقيم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قليل</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دا 1 : 3</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b="1" dirty="0"/>
                        <a:t>دانيال ، 3 أصدقاء ونبلاء وملوك</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فرض الجزية</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مصر قوية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متوسطة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598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يهوياقيم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3023</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 52 : 28</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ترحيلات صغيرة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3. كبرى</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597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يهوياكين</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10000</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مل 24 : 14</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يهوياكين          حزقيال             مردخاي</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نبوخد نصر يرحل الكثيرين و يثبت 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صغيرة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587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832</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 52 : 29</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قبل الدمار</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 كبرى</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586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10400</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مل 25 : 11</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تدمير أورشليم و الهيكل</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6. صغرى</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582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745</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 52 : 30</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سنوات بعد دمار أورشليم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0"/>
            <a:ext cx="9112250" cy="758825"/>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ترحيلات نبوخدنصر الستة إلى بابل</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57788" name="Text Box 56"/>
          <p:cNvSpPr txBox="1">
            <a:spLocks noChangeArrowheads="1"/>
          </p:cNvSpPr>
          <p:nvPr/>
        </p:nvSpPr>
        <p:spPr bwMode="auto">
          <a:xfrm>
            <a:off x="8316416" y="15902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492</a:t>
            </a:r>
            <a:endParaRPr lang="en-US" b="1" dirty="0">
              <a:solidFill>
                <a:schemeClr val="bg1"/>
              </a:solidFill>
              <a:latin typeface="Arial" panose="020B0604020202020204" pitchFamily="34" charset="0"/>
              <a:cs typeface="Arial" panose="020B0604020202020204" pitchFamily="34" charset="0"/>
            </a:endParaRPr>
          </a:p>
        </p:txBody>
      </p:sp>
      <p:sp>
        <p:nvSpPr>
          <p:cNvPr id="43070" name="AutoShape 62"/>
          <p:cNvSpPr>
            <a:spLocks noChangeArrowheads="1"/>
          </p:cNvSpPr>
          <p:nvPr/>
        </p:nvSpPr>
        <p:spPr bwMode="auto">
          <a:xfrm>
            <a:off x="1214414" y="3128963"/>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6" name="AutoShape 62"/>
          <p:cNvSpPr>
            <a:spLocks noChangeArrowheads="1"/>
          </p:cNvSpPr>
          <p:nvPr/>
        </p:nvSpPr>
        <p:spPr bwMode="auto">
          <a:xfrm>
            <a:off x="1214414" y="4672013"/>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827584" y="0"/>
            <a:ext cx="7021016" cy="1066800"/>
          </a:xfrm>
          <a:solidFill>
            <a:schemeClr val="bg1"/>
          </a:solidFill>
        </p:spPr>
        <p:txBody>
          <a:bodyPr/>
          <a:lstStyle/>
          <a:p>
            <a:pPr rtl="1" eaLnBrk="1" hangingPunct="1"/>
            <a:r>
              <a:rPr lang="ar-JO" sz="4800" b="1"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استغرق كلٌّ منهما ٧٠ سنة</a:t>
            </a:r>
            <a:endParaRPr kumimoji="0" lang="en-US" sz="4800" b="1"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4" name="Rectangle 8"/>
          <p:cNvSpPr>
            <a:spLocks noChangeArrowheads="1"/>
          </p:cNvSpPr>
          <p:nvPr/>
        </p:nvSpPr>
        <p:spPr bwMode="auto">
          <a:xfrm>
            <a:off x="4114800" y="2971800"/>
            <a:ext cx="2057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الهيكل</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76200" y="2057400"/>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 ق.م.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وَتَصِيرُ كُلُّ هَذِهِ ٱلْأَرْضِ خَرَابًا وَدَهَشًا، وَتَخْدِمُ هَذِهِ ٱلشُّعُوبُ مَلِكَ بَابِلَ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سَبْعِينَ سَنَةً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وَيَكُونُ عِنْدَ تَمَامِ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ٱلسَّبْعِينَ سَنَةً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أَنِّي أُعَاقِبُ مَلِكَ بَابِلَ، وَتِلْكَ ٱلْأُمَّةَ، يَقُولُ ٱلرَّبُّ، عَلَى إِثْمِهِمْ وَأَرْضَ ٱلْكَلْدَانِيِّينَ، وَأَجْعَلُهَا خِرَبًا أَبَدِيَّةً.</a:t>
            </a:r>
            <a:b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b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(إرميا ٢٥: ١١-١٢)</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09389136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ar-JO" sz="2800" dirty="0"/>
              <a:t>حدائق بابل المعلقة</a:t>
            </a:r>
            <a:endParaRPr lang="en-GB" sz="2800" dirty="0"/>
          </a:p>
        </p:txBody>
      </p:sp>
    </p:spTree>
    <p:extLst>
      <p:ext uri="{BB962C8B-B14F-4D97-AF65-F5344CB8AC3E}">
        <p14:creationId xmlns:p14="http://schemas.microsoft.com/office/powerpoint/2010/main" val="471175567"/>
      </p:ext>
    </p:extLst>
  </p:cSld>
  <p:clrMapOvr>
    <a:overrideClrMapping bg1="lt1" tx1="dk1" bg2="lt2" tx2="dk2" accent1="accent1" accent2="accent2" accent3="accent3" accent4="accent4" accent5="accent5" accent6="accent6" hlink="hlink" folHlink="folHlink"/>
  </p:clrMapOvr>
  <p:transition spd="slow"/>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اللطف نحو يهوياكين في السبي </a:t>
            </a:r>
            <a:endParaRPr lang="en-GB" sz="3600" dirty="0"/>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Chap. 21</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وفي السنة السابعة والثلاثين لسبي يهوياكين ملك يهوذا في الشهر الثاني عشر في السابع والعشرين من الشهر رفع أويل مردوخ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a:t>
            </a:r>
            <a:endParaRPr kumimoji="0" lang="en-US" sz="3200" b="1"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2 ملوك 25: 27-30</a:t>
            </a:r>
            <a:endParaRPr kumimoji="0" lang="en-US" sz="3200" b="1"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لوح المؤن</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متحف برلين</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8365795"/>
      </p:ext>
    </p:extLst>
  </p:cSld>
  <p:clrMapOvr>
    <a:overrideClrMapping bg1="lt1" tx1="dk1" bg2="lt2" tx2="dk2" accent1="accent1" accent2="accent2" accent3="accent3" accent4="accent4" accent5="accent5" accent6="accent6" hlink="hlink" folHlink="folHlink"/>
  </p:clrMapOvr>
  <p:transition spd="slow"/>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461665"/>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ysClr val="windowText" lastClr="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لوح مؤن </a:t>
            </a:r>
            <a:br>
              <a:rPr lang="ar-JO" sz="3600" dirty="0"/>
            </a:br>
            <a:r>
              <a:rPr lang="ar-JO" sz="3600" dirty="0"/>
              <a:t>يهوياكين </a:t>
            </a:r>
            <a:br>
              <a:rPr lang="ar-JO" sz="3600" dirty="0"/>
            </a:br>
            <a:r>
              <a:rPr lang="ar-JO" sz="3600" dirty="0"/>
              <a:t>في السبي</a:t>
            </a:r>
            <a:endParaRPr lang="en-GB" sz="3600" dirty="0"/>
          </a:p>
        </p:txBody>
      </p:sp>
      <p:sp>
        <p:nvSpPr>
          <p:cNvPr id="441347" name="Text Box 7"/>
          <p:cNvSpPr txBox="1">
            <a:spLocks noChangeArrowheads="1"/>
          </p:cNvSpPr>
          <p:nvPr/>
        </p:nvSpPr>
        <p:spPr bwMode="auto">
          <a:xfrm>
            <a:off x="179512" y="5517232"/>
            <a:ext cx="89644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 10سيلا (زيت)                  ليهوياكين ملك يهوذا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39) 2 ونصف سيلا (زيت)          لخمسة من ابناء ملك يهوذا</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 4 سيلا (زيت)                   لثمانية من رجال يهوذا، نص سيلا لكل رجل </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461665"/>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الحفريات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البابلية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1899-1917</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9349948"/>
      </p:ext>
    </p:extLst>
  </p:cSld>
  <p:clrMapOvr>
    <a:masterClrMapping/>
  </p:clrMapOvr>
  <p:transition spd="slow"/>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ar-JO" dirty="0">
                <a:solidFill>
                  <a:schemeClr val="tx1"/>
                </a:solidFill>
                <a:cs typeface="Arial" panose="020B0604020202020204" pitchFamily="34" charset="0"/>
              </a:rPr>
              <a:t>النعمة في السبي</a:t>
            </a:r>
            <a:endParaRPr kumimoji="1" lang="en-US" dirty="0">
              <a:solidFill>
                <a:schemeClr val="tx1"/>
              </a:solidFill>
              <a:cs typeface="Arial" panose="020B0604020202020204" pitchFamily="34" charset="0"/>
            </a:endParaRP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2" name="Text Box 18"/>
          <p:cNvSpPr txBox="1">
            <a:spLocks noChangeArrowheads="1"/>
          </p:cNvSpPr>
          <p:nvPr/>
        </p:nvSpPr>
        <p:spPr bwMode="auto">
          <a:xfrm>
            <a:off x="3394679" y="1052736"/>
            <a:ext cx="1960793"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يهوياكين</a:t>
            </a:r>
            <a:br>
              <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يكنيا/كنيا</a:t>
            </a:r>
            <a:r>
              <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597 (حكم 3 شهور)</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5" name="Text Box 21"/>
          <p:cNvSpPr txBox="1">
            <a:spLocks noChangeArrowheads="1"/>
          </p:cNvSpPr>
          <p:nvPr/>
        </p:nvSpPr>
        <p:spPr bwMode="auto">
          <a:xfrm>
            <a:off x="541486" y="3533577"/>
            <a:ext cx="102784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شألتئيل</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3 : 17-19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944318" y="3533577"/>
            <a:ext cx="67839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فدايا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5184817" y="3533577"/>
            <a:ext cx="7553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يقميا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605965" y="3533577"/>
            <a:ext cx="71045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ندبيا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584417" y="4365104"/>
            <a:ext cx="101021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ملكيرام</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880422" y="4365104"/>
            <a:ext cx="101822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شنأصر</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6139237" y="4365104"/>
            <a:ext cx="1245854"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هوشاماع</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769827" y="5454550"/>
            <a:ext cx="93807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زربابل</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7077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تحذير</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87600796"/>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412776"/>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r">
              <a:defRPr/>
            </a:pPr>
            <a:r>
              <a:rPr lang="ar-JO" sz="4800" dirty="0">
                <a:effectLst>
                  <a:glow rad="127000">
                    <a:schemeClr val="tx1"/>
                  </a:glow>
                </a:effectLst>
                <a:ea typeface="ＭＳ Ｐゴシック" charset="0"/>
              </a:rPr>
              <a:t>1. يحذر الله من </a:t>
            </a:r>
            <a:r>
              <a:rPr lang="ar-JO" sz="4800" dirty="0">
                <a:solidFill>
                  <a:srgbClr val="FFFF00"/>
                </a:solidFill>
                <a:effectLst>
                  <a:glow rad="127000">
                    <a:schemeClr val="tx1"/>
                  </a:glow>
                </a:effectLst>
                <a:ea typeface="ＭＳ Ｐゴシック" charset="0"/>
              </a:rPr>
              <a:t>عبادة</a:t>
            </a:r>
            <a:r>
              <a:rPr lang="ar-JO" sz="4800" dirty="0">
                <a:effectLst>
                  <a:glow rad="127000">
                    <a:schemeClr val="tx1"/>
                  </a:glow>
                </a:effectLst>
                <a:ea typeface="ＭＳ Ｐゴシック" charset="0"/>
              </a:rPr>
              <a:t> آلهة أخرى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lvl="0" indent="-531813">
              <a:defRPr/>
            </a:pPr>
            <a:r>
              <a:rPr lang="en-US"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يكن لك آلهة أخرى أمامي</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خروج 20 : 3</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293875195"/>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226248"/>
            <a:ext cx="9144000" cy="2371104"/>
          </a:xfrm>
          <a:effectLst>
            <a:outerShdw blurRad="63500" dist="35921" dir="2700000" algn="ctr" rotWithShape="0">
              <a:schemeClr val="tx2">
                <a:alpha val="74998"/>
              </a:schemeClr>
            </a:outerShdw>
          </a:effectLst>
        </p:spPr>
        <p:txBody>
          <a:bodyPr anchor="t"/>
          <a:lstStyle/>
          <a:p>
            <a:pPr marL="723900" indent="-723900" algn="r">
              <a:defRPr/>
            </a:pP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2. أعبد الله </a:t>
            </a:r>
            <a:r>
              <a:rPr lang="ar-JO" sz="4800" dirty="0">
                <a:solidFill>
                  <a:srgbClr val="FFFF00"/>
                </a:solidFill>
                <a:effectLst>
                  <a:glow rad="127000">
                    <a:schemeClr val="tx1"/>
                  </a:glow>
                </a:effectLst>
                <a:ea typeface="ＭＳ Ｐゴシック" charset="0"/>
              </a:rPr>
              <a:t>وحده</a:t>
            </a:r>
            <a:r>
              <a:rPr lang="ar-JO" sz="4800" dirty="0">
                <a:effectLst>
                  <a:glow rad="127000">
                    <a:schemeClr val="tx1"/>
                  </a:glow>
                </a:effectLst>
                <a:ea typeface="ＭＳ Ｐゴシック" charset="0"/>
              </a:rPr>
              <a:t> حتى لا يؤدب وثنيتك </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79647577"/>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ar-JO" sz="5400" dirty="0">
                <a:effectLst>
                  <a:glow rad="228600">
                    <a:schemeClr val="tx1">
                      <a:alpha val="75000"/>
                    </a:schemeClr>
                  </a:glow>
                </a:effectLst>
              </a:rPr>
              <a:t>التيجان التي نلبسها اليوم</a:t>
            </a:r>
            <a:endParaRPr lang="en-US" sz="4800" dirty="0">
              <a:effectLst>
                <a:glow rad="228600">
                  <a:schemeClr val="tx1">
                    <a:alpha val="75000"/>
                  </a:schemeClr>
                </a:glow>
              </a:effectLst>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العائلة</a:t>
            </a:r>
            <a:endParaRPr lang="en-US"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18830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92" name="Text Box 9"/>
          <p:cNvSpPr txBox="1">
            <a:spLocks noChangeArrowheads="1"/>
          </p:cNvSpPr>
          <p:nvPr/>
        </p:nvSpPr>
        <p:spPr bwMode="auto">
          <a:xfrm>
            <a:off x="8382000" y="76200"/>
            <a:ext cx="76655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r>
              <a:rPr lang="ar-JO" sz="1800" b="1" dirty="0">
                <a:solidFill>
                  <a:srgbClr val="FFFFFF"/>
                </a:solidFill>
                <a:latin typeface="Arial" panose="020B0604020202020204" pitchFamily="34" charset="0"/>
                <a:cs typeface="Arial" panose="020B0604020202020204" pitchFamily="34" charset="0"/>
              </a:rPr>
              <a:t>232   </a:t>
            </a:r>
          </a:p>
          <a:p>
            <a:pPr algn="ctr" eaLnBrk="1" hangingPunct="1"/>
            <a:r>
              <a:rPr lang="ar-JO" sz="1800" b="1" dirty="0">
                <a:solidFill>
                  <a:srgbClr val="FFFFFF"/>
                </a:solidFill>
                <a:latin typeface="Arial" panose="020B0604020202020204" pitchFamily="34" charset="0"/>
                <a:cs typeface="Arial" panose="020B0604020202020204" pitchFamily="34" charset="0"/>
              </a:rPr>
              <a:t>342</a:t>
            </a:r>
            <a:endParaRPr lang="en-US" sz="1800" b="1" dirty="0">
              <a:solidFill>
                <a:srgbClr val="FFFFFF"/>
              </a:solidFill>
              <a:latin typeface="Arial" panose="020B0604020202020204" pitchFamily="34" charset="0"/>
              <a:cs typeface="Arial" panose="020B0604020202020204" pitchFamily="34" charset="0"/>
            </a:endParaRP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931</a:t>
            </a:r>
            <a:endParaRPr lang="en-US" sz="2400" b="1" dirty="0">
              <a:solidFill>
                <a:srgbClr val="FFFFFF"/>
              </a:solidFill>
              <a:latin typeface="Arial" panose="020B0604020202020204" pitchFamily="34" charset="0"/>
              <a:cs typeface="Arial" panose="020B0604020202020204" pitchFamily="34" charset="0"/>
            </a:endParaRP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722</a:t>
            </a:r>
            <a:endParaRPr lang="en-US" sz="2400" b="1" dirty="0">
              <a:solidFill>
                <a:srgbClr val="FFFFFF"/>
              </a:solidFill>
              <a:latin typeface="Arial" panose="020B0604020202020204" pitchFamily="34" charset="0"/>
              <a:cs typeface="Arial" panose="020B0604020202020204" pitchFamily="34" charset="0"/>
            </a:endParaRP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586</a:t>
            </a:r>
            <a:endParaRPr lang="en-US" sz="2400" b="1" dirty="0">
              <a:solidFill>
                <a:srgbClr val="FFFFFF"/>
              </a:solidFill>
              <a:latin typeface="Arial" panose="020B0604020202020204" pitchFamily="34" charset="0"/>
              <a:cs typeface="Arial" panose="020B0604020202020204" pitchFamily="34" charset="0"/>
            </a:endParaRP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يربعام</a:t>
            </a:r>
            <a:endParaRPr lang="en-US" sz="2400" b="1" dirty="0">
              <a:solidFill>
                <a:srgbClr val="FFFFFF"/>
              </a:solidFill>
              <a:latin typeface="Arial" panose="020B0604020202020204" pitchFamily="34" charset="0"/>
              <a:cs typeface="Arial" panose="020B0604020202020204" pitchFamily="34" charset="0"/>
            </a:endParaRP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هوشع</a:t>
            </a:r>
            <a:endParaRPr lang="en-US" sz="2400" b="1" dirty="0">
              <a:solidFill>
                <a:srgbClr val="FFFFFF"/>
              </a:solidFill>
              <a:latin typeface="Arial" panose="020B0604020202020204" pitchFamily="34" charset="0"/>
              <a:cs typeface="Arial" panose="020B0604020202020204" pitchFamily="34" charset="0"/>
            </a:endParaRP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يوشيا</a:t>
            </a:r>
            <a:endParaRPr lang="en-US" sz="2400" b="1" dirty="0">
              <a:solidFill>
                <a:srgbClr val="FFFFFF"/>
              </a:solidFill>
              <a:latin typeface="Arial" panose="020B0604020202020204" pitchFamily="34" charset="0"/>
              <a:cs typeface="Arial" panose="020B0604020202020204" pitchFamily="34" charset="0"/>
            </a:endParaRP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صدقيا</a:t>
            </a:r>
            <a:endParaRPr lang="en-US" sz="2400" b="1" dirty="0">
              <a:solidFill>
                <a:srgbClr val="FFFFFF"/>
              </a:solidFill>
              <a:latin typeface="Arial" panose="020B0604020202020204" pitchFamily="34" charset="0"/>
              <a:cs typeface="Arial" panose="020B0604020202020204" pitchFamily="34" charset="0"/>
            </a:endParaRP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3600" b="1" dirty="0">
              <a:latin typeface="Arial" panose="020B0604020202020204" pitchFamily="34" charset="0"/>
              <a:ea typeface="ＭＳ Ｐゴシック" charset="0"/>
              <a:cs typeface="Arial" panose="020B0604020202020204" pitchFamily="34"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kumimoji="1" lang="ar-JO" sz="2400" b="1" dirty="0">
                <a:solidFill>
                  <a:srgbClr val="EAEAEA"/>
                </a:solidFill>
                <a:latin typeface="Arial" panose="020B0604020202020204" pitchFamily="34" charset="0"/>
                <a:cs typeface="Arial" panose="020B0604020202020204" pitchFamily="34" charset="0"/>
              </a:rPr>
              <a:t>التواريخ الرئيسية</a:t>
            </a:r>
            <a:endParaRPr kumimoji="1" lang="en-US" sz="2400" b="1" dirty="0">
              <a:solidFill>
                <a:srgbClr val="EAEAEA"/>
              </a:solidFill>
              <a:latin typeface="Arial" panose="020B0604020202020204" pitchFamily="34" charset="0"/>
              <a:cs typeface="Arial" panose="020B0604020202020204" pitchFamily="34" charset="0"/>
            </a:endParaRP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spcBef>
                <a:spcPct val="50000"/>
              </a:spcBef>
            </a:pPr>
            <a:r>
              <a:rPr lang="ar-JO" sz="2800" b="1"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rPr>
              <a:t>مكان الشخصيات و التواريخ الرئيسية</a:t>
            </a:r>
            <a:endParaRPr lang="en-US" sz="2800" b="1"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endParaRP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رحبعام</a:t>
            </a:r>
            <a:endParaRPr lang="en-US" sz="2400" b="1" dirty="0">
              <a:solidFill>
                <a:srgbClr val="FFFFFF"/>
              </a:solidFill>
              <a:latin typeface="Arial" panose="020B0604020202020204" pitchFamily="34" charset="0"/>
              <a:cs typeface="Arial" panose="020B0604020202020204" pitchFamily="34" charset="0"/>
            </a:endParaRP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شاول</a:t>
            </a:r>
            <a:endParaRPr lang="en-US" sz="2400" b="1" dirty="0">
              <a:solidFill>
                <a:srgbClr val="FFFFFF"/>
              </a:solidFill>
              <a:latin typeface="Arial" panose="020B0604020202020204" pitchFamily="34" charset="0"/>
              <a:cs typeface="Arial" panose="020B0604020202020204" pitchFamily="34" charset="0"/>
            </a:endParaRP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داود</a:t>
            </a:r>
            <a:endParaRPr lang="en-US" sz="2400" b="1" dirty="0">
              <a:solidFill>
                <a:srgbClr val="FFFFFF"/>
              </a:solidFill>
              <a:latin typeface="Arial" panose="020B0604020202020204" pitchFamily="34" charset="0"/>
              <a:cs typeface="Arial" panose="020B0604020202020204" pitchFamily="34" charset="0"/>
            </a:endParaRP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سليمان</a:t>
            </a:r>
            <a:endParaRPr lang="en-US" sz="2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594132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ar-JO" sz="5400" dirty="0">
                <a:effectLst>
                  <a:glow rad="228600">
                    <a:schemeClr val="tx1">
                      <a:alpha val="75000"/>
                    </a:schemeClr>
                  </a:glow>
                </a:effectLst>
              </a:rPr>
              <a:t>التيجان التي نلبسها اليوم</a:t>
            </a:r>
            <a:endParaRPr lang="en-US" sz="4800" dirty="0">
              <a:effectLst>
                <a:glow rad="228600">
                  <a:schemeClr val="tx1">
                    <a:alpha val="75000"/>
                  </a:schemeClr>
                </a:glow>
              </a:effectLst>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العائلة</a:t>
            </a:r>
            <a:endParaRPr lang="en-US"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endParaRPr>
          </a:p>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الوقت</a:t>
            </a:r>
            <a:endParaRPr lang="en-US" sz="4000" b="1" dirty="0">
              <a:solidFill>
                <a:srgbClr val="FFFF00"/>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الصحة</a:t>
            </a:r>
            <a:endParaRPr lang="en-US"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endParaRPr>
          </a:p>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المعلمين</a:t>
            </a:r>
            <a:endParaRPr lang="en-US" sz="4000" b="1" dirty="0">
              <a:solidFill>
                <a:srgbClr val="FFFF00"/>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4282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horizontal)">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spcBef>
                <a:spcPct val="50000"/>
              </a:spcBef>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eaLnBrk="0" hangingPunct="0">
              <a:lnSpc>
                <a:spcPct val="90000"/>
              </a:lnSpc>
              <a:spcBef>
                <a:spcPct val="20000"/>
              </a:spcBef>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جيد مع نهاية سيئة (8)</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سليمان * (1: 1) ، آسا (14: 2) ، يهوشافاط (17: 3 ؛ 20:37) ، يوآش (24:22) ، أمصيا (25:19 ، 27) ، عزيا (26:16) ، حزقيا (32:25) ، يوشيا (34: 1-36: 1).</a:t>
              </a:r>
              <a:endParaRPr lang="en-US" dirty="0">
                <a:solidFill>
                  <a:srgbClr val="00206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شرير مع نهاية جيدة (3)</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رحبعام (12: 6-7 ، 12) ، أبيا ** (= أبيام ؛ 13:10 ؛ ملوك الأول 15: 3) ، منسى (33:12 ، 19)</a:t>
              </a:r>
              <a:endParaRPr lang="en-US" dirty="0">
                <a:solidFill>
                  <a:srgbClr val="00206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جيد إلى أفضل (2)</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داود (1 مل 3: 6, يوثام (27: 6)</a:t>
              </a:r>
              <a:endParaRPr lang="en-US" sz="1400" dirty="0">
                <a:solidFill>
                  <a:srgbClr val="00206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سيء إلى أسوأ (9)</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يهورام (21: 6 ، 11-12) ، أخزيا (20:35 ؛ 22: 3) ، عثليا (22:10) ، آحاز (28:22) ، آمون (33: 20-25) ، يهواحاز (36: 1) ؛ راجع 2 ملوك 13: 2) ، يهوياقيم (36: 5) ، يهوياكين (36: 9) ، صدقيا (36:12)</a:t>
              </a:r>
              <a:endParaRPr lang="en-US" dirty="0">
                <a:solidFill>
                  <a:srgbClr val="00206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7339998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linds(horizontal)">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تحذير</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781613755"/>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2 ملوك</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556792"/>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latin typeface="Arial" panose="020B0604020202020204" pitchFamily="34" charset="0"/>
                <a:cs typeface="Arial" panose="020B0604020202020204" pitchFamily="34" charset="0"/>
              </a:rPr>
              <a:t>الله يحذر من عبادة الأصنام بإظهار نتائجها </a:t>
            </a:r>
            <a:r>
              <a:rPr lang="ar-JO" b="1" dirty="0">
                <a:solidFill>
                  <a:srgbClr val="FFFF00"/>
                </a:solidFill>
                <a:latin typeface="Arial" panose="020B0604020202020204" pitchFamily="34" charset="0"/>
                <a:cs typeface="Arial" panose="020B0604020202020204" pitchFamily="34" charset="0"/>
              </a:rPr>
              <a:t>الرهيبة</a:t>
            </a:r>
            <a:r>
              <a:rPr lang="ar-JO" b="1" dirty="0">
                <a:latin typeface="Arial" panose="020B0604020202020204" pitchFamily="34" charset="0"/>
                <a:cs typeface="Arial" panose="020B0604020202020204" pitchFamily="34" charset="0"/>
              </a:rPr>
              <a:t>.</a:t>
            </a:r>
            <a:endPar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99910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chemeClr val="tx1"/>
                </a:solidFill>
                <a:latin typeface="Arial" panose="020B0604020202020204" pitchFamily="34" charset="0"/>
                <a:cs typeface="Arial" panose="020B0604020202020204" pitchFamily="34" charset="0"/>
              </a:rPr>
              <a:t>يتناقض عصيان العهد و</a:t>
            </a:r>
            <a:r>
              <a:rPr lang="ar-JO" sz="3200" b="1" dirty="0">
                <a:solidFill>
                  <a:srgbClr val="FFFF00"/>
                </a:solidFill>
                <a:latin typeface="Arial" panose="020B0604020202020204" pitchFamily="34" charset="0"/>
                <a:cs typeface="Arial" panose="020B0604020202020204" pitchFamily="34" charset="0"/>
              </a:rPr>
              <a:t>السقوط</a:t>
            </a:r>
            <a:r>
              <a:rPr lang="ar-JO" sz="3200" b="1" dirty="0">
                <a:solidFill>
                  <a:schemeClr val="tx1"/>
                </a:solidFill>
                <a:latin typeface="Arial" panose="020B0604020202020204" pitchFamily="34" charset="0"/>
                <a:cs typeface="Arial" panose="020B0604020202020204" pitchFamily="34" charset="0"/>
              </a:rPr>
              <a:t> الناتج عن مملكتي إسرائيل ويهوذا مع ولاء الله لعهد داود لتذكير إسرائيل بضرورة إطاعة الناموس - عدم تكرار أخطاء الماضي.</a:t>
            </a:r>
            <a:endParaRPr lang="en-US" sz="3200" b="1"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2 ملوك</a:t>
            </a:r>
            <a:br>
              <a:rPr lang="en-US"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249</a:t>
            </a: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41</a:t>
            </a:r>
            <a:endParaRPr lang="en-US" altLang="zh-CN" b="1" kern="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7917799"/>
      </p:ext>
    </p:extLst>
  </p:cSld>
  <p:clrMapOvr>
    <a:masterClrMapping/>
  </p:clrMapOvr>
  <p:transition spd="med">
    <p:fade/>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ar-JO" sz="3600" dirty="0"/>
              <a:t>ما هي أكثر الأشياء التي تميل إلى عبادتها بدلاً من الله؟</a:t>
            </a:r>
            <a:endParaRPr lang="en-US" sz="3200" dirty="0">
              <a:effectLst>
                <a:glow rad="228600">
                  <a:schemeClr val="tx1">
                    <a:alpha val="75000"/>
                  </a:schemeClr>
                </a:glow>
              </a:effectLst>
              <a:ea typeface="ＭＳ Ｐゴシック" charset="0"/>
            </a:endParaRPr>
          </a:p>
        </p:txBody>
      </p:sp>
      <p:pic>
        <p:nvPicPr>
          <p:cNvPr id="3" name="Picture 2"/>
          <p:cNvPicPr>
            <a:picLocks noChangeAspect="1"/>
          </p:cNvPicPr>
          <p:nvPr/>
        </p:nvPicPr>
        <p:blipFill>
          <a:blip r:embed="rId2"/>
          <a:stretch>
            <a:fillRect/>
          </a:stretch>
        </p:blipFill>
        <p:spPr>
          <a:xfrm>
            <a:off x="0" y="1270000"/>
            <a:ext cx="9144000" cy="4318000"/>
          </a:xfrm>
          <a:prstGeom prst="rect">
            <a:avLst/>
          </a:prstGeom>
        </p:spPr>
      </p:pic>
    </p:spTree>
    <p:extLst>
      <p:ext uri="{BB962C8B-B14F-4D97-AF65-F5344CB8AC3E}">
        <p14:creationId xmlns:p14="http://schemas.microsoft.com/office/powerpoint/2010/main" val="2501913350"/>
      </p:ext>
    </p:extLst>
  </p:cSld>
  <p:clrMapOvr>
    <a:masterClrMapping/>
  </p:clrMapOvr>
  <p:transition spd="med">
    <p:randomBar dir="vert"/>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حصل عل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990600" y="-76200"/>
            <a:ext cx="7772400" cy="838200"/>
          </a:xfrm>
          <a:noFill/>
          <a:ln>
            <a:noFill/>
          </a:ln>
        </p:spPr>
        <p:txBody>
          <a:bodyPr vert="horz" wrap="square" lIns="92075" tIns="46038" rIns="92075" bIns="46038" numCol="1" anchor="ctr" anchorCtr="0" compatLnSpc="1">
            <a:prstTxWarp prst="textNoShape">
              <a:avLst/>
            </a:prstTxWarp>
          </a:bodyPr>
          <a:lstStyle/>
          <a:p>
            <a:pPr algn="ctr" eaLnBrk="1" hangingPunct="1"/>
            <a:r>
              <a:rPr lang="ar-JO" dirty="0">
                <a:solidFill>
                  <a:schemeClr val="tx1"/>
                </a:solidFill>
                <a:ea typeface="ＭＳ Ｐゴシック" charset="0"/>
              </a:rPr>
              <a:t>أية إمبراطورية وأي نظام ؟</a:t>
            </a:r>
            <a:endParaRPr lang="en-US" dirty="0">
              <a:solidFill>
                <a:schemeClr val="tx1"/>
              </a:solidFill>
              <a:ea typeface="ＭＳ Ｐゴシック" charset="0"/>
            </a:endParaRPr>
          </a:p>
        </p:txBody>
      </p:sp>
      <p:sp>
        <p:nvSpPr>
          <p:cNvPr id="105475" name="Text Box 3"/>
          <p:cNvSpPr txBox="1">
            <a:spLocks noChangeArrowheads="1"/>
          </p:cNvSpPr>
          <p:nvPr/>
        </p:nvSpPr>
        <p:spPr bwMode="auto">
          <a:xfrm>
            <a:off x="9252520" y="19472"/>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FFFFFF"/>
                </a:solidFill>
                <a:latin typeface="Arial" panose="020B0604020202020204" pitchFamily="34" charset="0"/>
                <a:cs typeface="Arial" panose="020B0604020202020204" pitchFamily="34" charset="0"/>
              </a:rPr>
              <a:t>52</a:t>
            </a:r>
            <a:endParaRPr lang="en-US" b="1" dirty="0">
              <a:solidFill>
                <a:srgbClr val="FFFFFF"/>
              </a:solidFill>
              <a:latin typeface="Arial" panose="020B0604020202020204" pitchFamily="34" charset="0"/>
              <a:cs typeface="Arial" panose="020B0604020202020204" pitchFamily="34" charset="0"/>
            </a:endParaRP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88838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أشور</a:t>
            </a:r>
            <a:endParaRPr lang="en-US" sz="3200" b="1" dirty="0">
              <a:solidFill>
                <a:srgbClr val="000000"/>
              </a:solidFill>
              <a:latin typeface="Arial" panose="020B0604020202020204" pitchFamily="34" charset="0"/>
              <a:cs typeface="Arial" panose="020B0604020202020204" pitchFamily="34" charset="0"/>
            </a:endParaRPr>
          </a:p>
        </p:txBody>
      </p:sp>
      <p:sp>
        <p:nvSpPr>
          <p:cNvPr id="105487" name="Text Box 15"/>
          <p:cNvSpPr txBox="1">
            <a:spLocks noChangeArrowheads="1"/>
          </p:cNvSpPr>
          <p:nvPr/>
        </p:nvSpPr>
        <p:spPr bwMode="auto">
          <a:xfrm>
            <a:off x="685800" y="2620963"/>
            <a:ext cx="69121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بابل</a:t>
            </a:r>
            <a:endParaRPr lang="en-US" sz="3200" b="1" dirty="0">
              <a:solidFill>
                <a:srgbClr val="000000"/>
              </a:solidFill>
              <a:latin typeface="Arial" panose="020B0604020202020204" pitchFamily="34" charset="0"/>
              <a:cs typeface="Arial" panose="020B0604020202020204" pitchFamily="34" charset="0"/>
            </a:endParaRPr>
          </a:p>
        </p:txBody>
      </p:sp>
      <p:sp>
        <p:nvSpPr>
          <p:cNvPr id="105488" name="Text Box 16"/>
          <p:cNvSpPr txBox="1">
            <a:spLocks noChangeArrowheads="1"/>
          </p:cNvSpPr>
          <p:nvPr/>
        </p:nvSpPr>
        <p:spPr bwMode="auto">
          <a:xfrm>
            <a:off x="1524000" y="6248400"/>
            <a:ext cx="192392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مادي وفارس</a:t>
            </a:r>
            <a:endParaRPr lang="en-US" sz="3200" b="1" dirty="0">
              <a:solidFill>
                <a:srgbClr val="000000"/>
              </a:solidFill>
              <a:latin typeface="Arial" panose="020B0604020202020204" pitchFamily="34" charset="0"/>
              <a:cs typeface="Arial" panose="020B0604020202020204" pitchFamily="34" charset="0"/>
            </a:endParaRPr>
          </a:p>
        </p:txBody>
      </p:sp>
      <p:sp>
        <p:nvSpPr>
          <p:cNvPr id="105489" name="Text Box 17"/>
          <p:cNvSpPr txBox="1">
            <a:spLocks noChangeArrowheads="1"/>
          </p:cNvSpPr>
          <p:nvPr/>
        </p:nvSpPr>
        <p:spPr bwMode="auto">
          <a:xfrm>
            <a:off x="6477000" y="2163763"/>
            <a:ext cx="1099981"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اليونان</a:t>
            </a:r>
            <a:endParaRPr lang="en-US" sz="3200" b="1" dirty="0">
              <a:solidFill>
                <a:srgbClr val="000000"/>
              </a:solidFill>
              <a:latin typeface="Arial" panose="020B0604020202020204" pitchFamily="34" charset="0"/>
              <a:cs typeface="Arial" panose="020B0604020202020204" pitchFamily="34" charset="0"/>
            </a:endParaRPr>
          </a:p>
        </p:txBody>
      </p:sp>
      <p:sp>
        <p:nvSpPr>
          <p:cNvPr id="105490" name="Text Box 18"/>
          <p:cNvSpPr txBox="1">
            <a:spLocks noChangeArrowheads="1"/>
          </p:cNvSpPr>
          <p:nvPr/>
        </p:nvSpPr>
        <p:spPr bwMode="auto">
          <a:xfrm>
            <a:off x="6607175" y="5635625"/>
            <a:ext cx="1223412"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الرومان</a:t>
            </a:r>
            <a:endParaRPr lang="en-US" sz="3200" b="1" dirty="0">
              <a:solidFill>
                <a:srgbClr val="000000"/>
              </a:solidFill>
              <a:latin typeface="Arial" panose="020B0604020202020204" pitchFamily="34" charset="0"/>
              <a:cs typeface="Arial" panose="020B0604020202020204" pitchFamily="34" charset="0"/>
            </a:endParaRP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23" name="Text Box 6"/>
          <p:cNvSpPr txBox="1">
            <a:spLocks noChangeArrowheads="1"/>
          </p:cNvSpPr>
          <p:nvPr/>
        </p:nvSpPr>
        <p:spPr bwMode="auto">
          <a:xfrm>
            <a:off x="4427538" y="6308725"/>
            <a:ext cx="4505325" cy="461665"/>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algn="r">
              <a:spcBef>
                <a:spcPct val="50000"/>
              </a:spcBef>
              <a:defRPr/>
            </a:pPr>
            <a:r>
              <a:rPr lang="ar-JO" sz="2400" b="1" dirty="0">
                <a:solidFill>
                  <a:srgbClr val="FFFFFF"/>
                </a:solidFill>
                <a:latin typeface="Arial" panose="020B0604020202020204" pitchFamily="34" charset="0"/>
                <a:cs typeface="Arial" panose="020B0604020202020204" pitchFamily="34" charset="0"/>
              </a:rPr>
              <a:t>بيت زيل, الطبعة الأولى, 139-167</a:t>
            </a:r>
            <a:endParaRPr lang="en-US" sz="2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65214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105"/>
          <p:cNvSpPr>
            <a:spLocks noChangeArrowheads="1"/>
          </p:cNvSpPr>
          <p:nvPr/>
        </p:nvSpPr>
        <p:spPr bwMode="auto">
          <a:xfrm>
            <a:off x="0" y="805190"/>
            <a:ext cx="9144000" cy="52322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46" name="WordArt 107"/>
          <p:cNvSpPr>
            <a:spLocks noChangeArrowheads="1" noChangeShapeType="1" noTextEdit="1"/>
          </p:cNvSpPr>
          <p:nvPr/>
        </p:nvSpPr>
        <p:spPr bwMode="auto">
          <a:xfrm>
            <a:off x="152400" y="166688"/>
            <a:ext cx="2286000" cy="1128712"/>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3600" kern="10" dirty="0">
                <a:ln w="9525">
                  <a:round/>
                  <a:headEnd/>
                  <a:tailEnd/>
                </a:ln>
                <a:gradFill rotWithShape="1">
                  <a:gsLst>
                    <a:gs pos="0">
                      <a:srgbClr val="FFE701"/>
                    </a:gs>
                    <a:gs pos="100000">
                      <a:srgbClr val="FE3E02"/>
                    </a:gs>
                  </a:gsLst>
                  <a:lin ang="5400000" scaled="1"/>
                </a:gradFill>
                <a:latin typeface="Impact"/>
                <a:ea typeface="Impact"/>
                <a:cs typeface="Impact"/>
              </a:rPr>
              <a:t>وقت الإختبار</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390147" name="Text Box 109"/>
          <p:cNvSpPr txBox="1">
            <a:spLocks noChangeArrowheads="1"/>
          </p:cNvSpPr>
          <p:nvPr/>
        </p:nvSpPr>
        <p:spPr bwMode="auto">
          <a:xfrm>
            <a:off x="5940425" y="6248400"/>
            <a:ext cx="3051175"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بين وير 122-123</a:t>
            </a:r>
            <a:endParaRPr lang="en-US" sz="2400" b="1" dirty="0">
              <a:solidFill>
                <a:srgbClr val="FFFFFF"/>
              </a:solidFill>
              <a:latin typeface="Arial" panose="020B0604020202020204" pitchFamily="34" charset="0"/>
              <a:cs typeface="Arial" panose="020B0604020202020204" pitchFamily="34" charset="0"/>
            </a:endParaRPr>
          </a:p>
        </p:txBody>
      </p:sp>
      <p:sp>
        <p:nvSpPr>
          <p:cNvPr id="390148" name="Title 108"/>
          <p:cNvSpPr>
            <a:spLocks noGrp="1"/>
          </p:cNvSpPr>
          <p:nvPr>
            <p:ph type="ctrTitle"/>
          </p:nvPr>
        </p:nvSpPr>
        <p:spPr>
          <a:xfrm>
            <a:off x="0" y="6381750"/>
            <a:ext cx="5105400" cy="476250"/>
          </a:xfrm>
        </p:spPr>
        <p:txBody>
          <a:bodyPr/>
          <a:lstStyle/>
          <a:p>
            <a:r>
              <a:rPr lang="ar-JO" sz="2400" dirty="0">
                <a:ea typeface="ＭＳ Ｐゴシック" charset="0"/>
              </a:rPr>
              <a:t>اختبار الملوك (غير مكتمل)</a:t>
            </a:r>
            <a:endParaRPr lang="en-US" sz="2400" dirty="0">
              <a:ea typeface="ＭＳ Ｐゴシック" charset="0"/>
            </a:endParaRPr>
          </a:p>
        </p:txBody>
      </p:sp>
      <p:sp>
        <p:nvSpPr>
          <p:cNvPr id="111" name="Rectangle 2"/>
          <p:cNvSpPr txBox="1">
            <a:spLocks noChangeArrowheads="1"/>
          </p:cNvSpPr>
          <p:nvPr/>
        </p:nvSpPr>
        <p:spPr bwMode="auto">
          <a:xfrm>
            <a:off x="2514600" y="863600"/>
            <a:ext cx="6629400" cy="1143000"/>
          </a:xfrm>
          <a:prstGeom prst="rect">
            <a:avLst/>
          </a:prstGeom>
          <a:noFill/>
          <a:ln w="9525">
            <a:noFill/>
            <a:miter lim="800000"/>
            <a:headEnd/>
            <a:tailEnd/>
          </a:ln>
        </p:spPr>
        <p:txBody>
          <a:bodyPr anchor="ctr"/>
          <a:lstStyle/>
          <a:p>
            <a:pPr algn="ctr">
              <a:defRPr/>
            </a:pPr>
            <a:r>
              <a:rPr lang="ar-JO" sz="3600" b="1" dirty="0">
                <a:solidFill>
                  <a:schemeClr val="bg1"/>
                </a:solidFill>
                <a:latin typeface="Arial" panose="020B0604020202020204" pitchFamily="34" charset="0"/>
                <a:cs typeface="Arial" panose="020B0604020202020204" pitchFamily="34" charset="0"/>
              </a:rPr>
              <a:t>اكتب أسماء نبي واحد وباقي الملوك في 1 ملوك</a:t>
            </a:r>
            <a:endParaRPr lang="en-US" sz="3600" b="1" kern="0" dirty="0">
              <a:solidFill>
                <a:schemeClr val="bg1"/>
              </a:solidFill>
              <a:latin typeface="Arial" panose="020B0604020202020204" pitchFamily="34" charset="0"/>
              <a:ea typeface="ＭＳ Ｐゴシック" pitchFamily="-105" charset="-128"/>
              <a:cs typeface="Arial" panose="020B0604020202020204" pitchFamily="34" charset="0"/>
            </a:endParaRPr>
          </a:p>
        </p:txBody>
      </p:sp>
      <p:grpSp>
        <p:nvGrpSpPr>
          <p:cNvPr id="390150" name="Group 112"/>
          <p:cNvGrpSpPr>
            <a:grpSpLocks/>
          </p:cNvGrpSpPr>
          <p:nvPr/>
        </p:nvGrpSpPr>
        <p:grpSpPr bwMode="auto">
          <a:xfrm>
            <a:off x="1447800" y="2235200"/>
            <a:ext cx="5105400" cy="3784600"/>
            <a:chOff x="1447800" y="1524000"/>
            <a:chExt cx="5105400" cy="3785176"/>
          </a:xfrm>
        </p:grpSpPr>
        <p:sp>
          <p:nvSpPr>
            <p:cNvPr id="390152" name="Rectangle 3"/>
            <p:cNvSpPr>
              <a:spLocks noChangeArrowheads="1"/>
            </p:cNvSpPr>
            <p:nvPr/>
          </p:nvSpPr>
          <p:spPr bwMode="auto">
            <a:xfrm>
              <a:off x="32766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3" name="Rectangle 5"/>
            <p:cNvSpPr>
              <a:spLocks noChangeArrowheads="1"/>
            </p:cNvSpPr>
            <p:nvPr/>
          </p:nvSpPr>
          <p:spPr bwMode="auto">
            <a:xfrm>
              <a:off x="37338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4" name="Rectangle 7"/>
            <p:cNvSpPr>
              <a:spLocks noChangeArrowheads="1"/>
            </p:cNvSpPr>
            <p:nvPr/>
          </p:nvSpPr>
          <p:spPr bwMode="auto">
            <a:xfrm>
              <a:off x="41910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5" name="Rectangle 9"/>
            <p:cNvSpPr>
              <a:spLocks noChangeArrowheads="1"/>
            </p:cNvSpPr>
            <p:nvPr/>
          </p:nvSpPr>
          <p:spPr bwMode="auto">
            <a:xfrm>
              <a:off x="46482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6" name="Rectangle 11"/>
            <p:cNvSpPr>
              <a:spLocks noChangeArrowheads="1"/>
            </p:cNvSpPr>
            <p:nvPr/>
          </p:nvSpPr>
          <p:spPr bwMode="auto">
            <a:xfrm>
              <a:off x="51054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57" name="Group 97"/>
            <p:cNvGrpSpPr>
              <a:grpSpLocks/>
            </p:cNvGrpSpPr>
            <p:nvPr/>
          </p:nvGrpSpPr>
          <p:grpSpPr bwMode="auto">
            <a:xfrm>
              <a:off x="3276600" y="1524000"/>
              <a:ext cx="2362200" cy="533400"/>
              <a:chOff x="2208" y="912"/>
              <a:chExt cx="1488" cy="336"/>
            </a:xfrm>
          </p:grpSpPr>
          <p:sp>
            <p:nvSpPr>
              <p:cNvPr id="390250"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51"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52"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53"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58" name="Rectangle 13"/>
            <p:cNvSpPr>
              <a:spLocks noChangeArrowheads="1"/>
            </p:cNvSpPr>
            <p:nvPr/>
          </p:nvSpPr>
          <p:spPr bwMode="auto">
            <a:xfrm>
              <a:off x="23622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9" name="Rectangle 15"/>
            <p:cNvSpPr>
              <a:spLocks noChangeArrowheads="1"/>
            </p:cNvSpPr>
            <p:nvPr/>
          </p:nvSpPr>
          <p:spPr bwMode="auto">
            <a:xfrm>
              <a:off x="28194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0" name="Rectangle 17"/>
            <p:cNvSpPr>
              <a:spLocks noChangeArrowheads="1"/>
            </p:cNvSpPr>
            <p:nvPr/>
          </p:nvSpPr>
          <p:spPr bwMode="auto">
            <a:xfrm>
              <a:off x="32766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1" name="Rectangle 19"/>
            <p:cNvSpPr>
              <a:spLocks noChangeArrowheads="1"/>
            </p:cNvSpPr>
            <p:nvPr/>
          </p:nvSpPr>
          <p:spPr bwMode="auto">
            <a:xfrm>
              <a:off x="37338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2" name="Rectangle 21"/>
            <p:cNvSpPr>
              <a:spLocks noChangeArrowheads="1"/>
            </p:cNvSpPr>
            <p:nvPr/>
          </p:nvSpPr>
          <p:spPr bwMode="auto">
            <a:xfrm>
              <a:off x="41910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3" name="Rectangle 23"/>
            <p:cNvSpPr>
              <a:spLocks noChangeArrowheads="1"/>
            </p:cNvSpPr>
            <p:nvPr/>
          </p:nvSpPr>
          <p:spPr bwMode="auto">
            <a:xfrm>
              <a:off x="46482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4" name="Rectangle 25"/>
            <p:cNvSpPr>
              <a:spLocks noChangeArrowheads="1"/>
            </p:cNvSpPr>
            <p:nvPr/>
          </p:nvSpPr>
          <p:spPr bwMode="auto">
            <a:xfrm>
              <a:off x="51054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65" name="Group 98"/>
            <p:cNvGrpSpPr>
              <a:grpSpLocks/>
            </p:cNvGrpSpPr>
            <p:nvPr/>
          </p:nvGrpSpPr>
          <p:grpSpPr bwMode="auto">
            <a:xfrm>
              <a:off x="2362200" y="1981200"/>
              <a:ext cx="3276600" cy="533400"/>
              <a:chOff x="1632" y="1200"/>
              <a:chExt cx="2064" cy="336"/>
            </a:xfrm>
          </p:grpSpPr>
          <p:sp>
            <p:nvSpPr>
              <p:cNvPr id="390244"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5"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6"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7"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8"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9"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66" name="Rectangle 27"/>
            <p:cNvSpPr>
              <a:spLocks noChangeArrowheads="1"/>
            </p:cNvSpPr>
            <p:nvPr/>
          </p:nvSpPr>
          <p:spPr bwMode="auto">
            <a:xfrm>
              <a:off x="32766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7" name="Rectangle 29"/>
            <p:cNvSpPr>
              <a:spLocks noChangeArrowheads="1"/>
            </p:cNvSpPr>
            <p:nvPr/>
          </p:nvSpPr>
          <p:spPr bwMode="auto">
            <a:xfrm>
              <a:off x="37338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8" name="Rectangle 31"/>
            <p:cNvSpPr>
              <a:spLocks noChangeArrowheads="1"/>
            </p:cNvSpPr>
            <p:nvPr/>
          </p:nvSpPr>
          <p:spPr bwMode="auto">
            <a:xfrm>
              <a:off x="41910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9" name="Rectangle 33"/>
            <p:cNvSpPr>
              <a:spLocks noChangeArrowheads="1"/>
            </p:cNvSpPr>
            <p:nvPr/>
          </p:nvSpPr>
          <p:spPr bwMode="auto">
            <a:xfrm>
              <a:off x="46482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0" name="Rectangle 35"/>
            <p:cNvSpPr>
              <a:spLocks noChangeArrowheads="1"/>
            </p:cNvSpPr>
            <p:nvPr/>
          </p:nvSpPr>
          <p:spPr bwMode="auto">
            <a:xfrm>
              <a:off x="51054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71" name="Group 99"/>
            <p:cNvGrpSpPr>
              <a:grpSpLocks/>
            </p:cNvGrpSpPr>
            <p:nvPr/>
          </p:nvGrpSpPr>
          <p:grpSpPr bwMode="auto">
            <a:xfrm>
              <a:off x="3276600" y="2438400"/>
              <a:ext cx="2362200" cy="533400"/>
              <a:chOff x="2208" y="1488"/>
              <a:chExt cx="1488" cy="336"/>
            </a:xfrm>
          </p:grpSpPr>
          <p:sp>
            <p:nvSpPr>
              <p:cNvPr id="390240"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1"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2"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3"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72" name="Rectangle 37"/>
            <p:cNvSpPr>
              <a:spLocks noChangeArrowheads="1"/>
            </p:cNvSpPr>
            <p:nvPr/>
          </p:nvSpPr>
          <p:spPr bwMode="auto">
            <a:xfrm>
              <a:off x="32766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3" name="Rectangle 39"/>
            <p:cNvSpPr>
              <a:spLocks noChangeArrowheads="1"/>
            </p:cNvSpPr>
            <p:nvPr/>
          </p:nvSpPr>
          <p:spPr bwMode="auto">
            <a:xfrm>
              <a:off x="37338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4" name="Rectangle 41"/>
            <p:cNvSpPr>
              <a:spLocks noChangeArrowheads="1"/>
            </p:cNvSpPr>
            <p:nvPr/>
          </p:nvSpPr>
          <p:spPr bwMode="auto">
            <a:xfrm>
              <a:off x="41910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5" name="Rectangle 43"/>
            <p:cNvSpPr>
              <a:spLocks noChangeArrowheads="1"/>
            </p:cNvSpPr>
            <p:nvPr/>
          </p:nvSpPr>
          <p:spPr bwMode="auto">
            <a:xfrm>
              <a:off x="46482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6" name="Rectangle 45"/>
            <p:cNvSpPr>
              <a:spLocks noChangeArrowheads="1"/>
            </p:cNvSpPr>
            <p:nvPr/>
          </p:nvSpPr>
          <p:spPr bwMode="auto">
            <a:xfrm>
              <a:off x="51054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7" name="Rectangle 47"/>
            <p:cNvSpPr>
              <a:spLocks noChangeArrowheads="1"/>
            </p:cNvSpPr>
            <p:nvPr/>
          </p:nvSpPr>
          <p:spPr bwMode="auto">
            <a:xfrm>
              <a:off x="55626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78" name="Group 100"/>
            <p:cNvGrpSpPr>
              <a:grpSpLocks/>
            </p:cNvGrpSpPr>
            <p:nvPr/>
          </p:nvGrpSpPr>
          <p:grpSpPr bwMode="auto">
            <a:xfrm>
              <a:off x="3276600" y="2895600"/>
              <a:ext cx="2819400" cy="533400"/>
              <a:chOff x="2208" y="1776"/>
              <a:chExt cx="1776" cy="336"/>
            </a:xfrm>
          </p:grpSpPr>
          <p:sp>
            <p:nvSpPr>
              <p:cNvPr id="390235"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6"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7"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8"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9"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79" name="Rectangle 49"/>
            <p:cNvSpPr>
              <a:spLocks noChangeArrowheads="1"/>
            </p:cNvSpPr>
            <p:nvPr/>
          </p:nvSpPr>
          <p:spPr bwMode="auto">
            <a:xfrm>
              <a:off x="3733800" y="33959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0" name="Rectangle 51"/>
            <p:cNvSpPr>
              <a:spLocks noChangeArrowheads="1"/>
            </p:cNvSpPr>
            <p:nvPr/>
          </p:nvSpPr>
          <p:spPr bwMode="auto">
            <a:xfrm>
              <a:off x="4191000" y="33959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1" name="Rectangle 53"/>
            <p:cNvSpPr>
              <a:spLocks noChangeArrowheads="1"/>
            </p:cNvSpPr>
            <p:nvPr/>
          </p:nvSpPr>
          <p:spPr bwMode="auto">
            <a:xfrm>
              <a:off x="4648200" y="33959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82" name="Group 101"/>
            <p:cNvGrpSpPr>
              <a:grpSpLocks/>
            </p:cNvGrpSpPr>
            <p:nvPr/>
          </p:nvGrpSpPr>
          <p:grpSpPr bwMode="auto">
            <a:xfrm>
              <a:off x="3733800" y="3352800"/>
              <a:ext cx="1447800" cy="533400"/>
              <a:chOff x="2496" y="2064"/>
              <a:chExt cx="912" cy="336"/>
            </a:xfrm>
          </p:grpSpPr>
          <p:sp>
            <p:nvSpPr>
              <p:cNvPr id="390233"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4"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83" name="Rectangle 55"/>
            <p:cNvSpPr>
              <a:spLocks noChangeArrowheads="1"/>
            </p:cNvSpPr>
            <p:nvPr/>
          </p:nvSpPr>
          <p:spPr bwMode="auto">
            <a:xfrm>
              <a:off x="37338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4" name="Rectangle 57"/>
            <p:cNvSpPr>
              <a:spLocks noChangeArrowheads="1"/>
            </p:cNvSpPr>
            <p:nvPr/>
          </p:nvSpPr>
          <p:spPr bwMode="auto">
            <a:xfrm>
              <a:off x="41910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5" name="Rectangle 59"/>
            <p:cNvSpPr>
              <a:spLocks noChangeArrowheads="1"/>
            </p:cNvSpPr>
            <p:nvPr/>
          </p:nvSpPr>
          <p:spPr bwMode="auto">
            <a:xfrm>
              <a:off x="46482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6" name="Rectangle 61"/>
            <p:cNvSpPr>
              <a:spLocks noChangeArrowheads="1"/>
            </p:cNvSpPr>
            <p:nvPr/>
          </p:nvSpPr>
          <p:spPr bwMode="auto">
            <a:xfrm>
              <a:off x="51054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7" name="Rectangle 63"/>
            <p:cNvSpPr>
              <a:spLocks noChangeArrowheads="1"/>
            </p:cNvSpPr>
            <p:nvPr/>
          </p:nvSpPr>
          <p:spPr bwMode="auto">
            <a:xfrm>
              <a:off x="55626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88" name="Group 102"/>
            <p:cNvGrpSpPr>
              <a:grpSpLocks/>
            </p:cNvGrpSpPr>
            <p:nvPr/>
          </p:nvGrpSpPr>
          <p:grpSpPr bwMode="auto">
            <a:xfrm>
              <a:off x="3733800" y="3810000"/>
              <a:ext cx="2362200" cy="533400"/>
              <a:chOff x="2496" y="2352"/>
              <a:chExt cx="1488" cy="336"/>
            </a:xfrm>
          </p:grpSpPr>
          <p:sp>
            <p:nvSpPr>
              <p:cNvPr id="390229"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0"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1"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2"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89" name="Rectangle 65"/>
            <p:cNvSpPr>
              <a:spLocks noChangeArrowheads="1"/>
            </p:cNvSpPr>
            <p:nvPr/>
          </p:nvSpPr>
          <p:spPr bwMode="auto">
            <a:xfrm>
              <a:off x="28194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0" name="Rectangle 67"/>
            <p:cNvSpPr>
              <a:spLocks noChangeArrowheads="1"/>
            </p:cNvSpPr>
            <p:nvPr/>
          </p:nvSpPr>
          <p:spPr bwMode="auto">
            <a:xfrm>
              <a:off x="32766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1" name="Rectangle 69"/>
            <p:cNvSpPr>
              <a:spLocks noChangeArrowheads="1"/>
            </p:cNvSpPr>
            <p:nvPr/>
          </p:nvSpPr>
          <p:spPr bwMode="auto">
            <a:xfrm>
              <a:off x="37338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2" name="Rectangle 71"/>
            <p:cNvSpPr>
              <a:spLocks noChangeArrowheads="1"/>
            </p:cNvSpPr>
            <p:nvPr/>
          </p:nvSpPr>
          <p:spPr bwMode="auto">
            <a:xfrm>
              <a:off x="41910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3" name="Rectangle 73"/>
            <p:cNvSpPr>
              <a:spLocks noChangeArrowheads="1"/>
            </p:cNvSpPr>
            <p:nvPr/>
          </p:nvSpPr>
          <p:spPr bwMode="auto">
            <a:xfrm>
              <a:off x="46482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4" name="Rectangle 75"/>
            <p:cNvSpPr>
              <a:spLocks noChangeArrowheads="1"/>
            </p:cNvSpPr>
            <p:nvPr/>
          </p:nvSpPr>
          <p:spPr bwMode="auto">
            <a:xfrm>
              <a:off x="51054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5" name="Rectangle 77"/>
            <p:cNvSpPr>
              <a:spLocks noChangeArrowheads="1"/>
            </p:cNvSpPr>
            <p:nvPr/>
          </p:nvSpPr>
          <p:spPr bwMode="auto">
            <a:xfrm>
              <a:off x="55626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6" name="Rectangle 79"/>
            <p:cNvSpPr>
              <a:spLocks noChangeArrowheads="1"/>
            </p:cNvSpPr>
            <p:nvPr/>
          </p:nvSpPr>
          <p:spPr bwMode="auto">
            <a:xfrm>
              <a:off x="60198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97" name="Group 103"/>
            <p:cNvGrpSpPr>
              <a:grpSpLocks/>
            </p:cNvGrpSpPr>
            <p:nvPr/>
          </p:nvGrpSpPr>
          <p:grpSpPr bwMode="auto">
            <a:xfrm>
              <a:off x="2819400" y="4267200"/>
              <a:ext cx="3733800" cy="533400"/>
              <a:chOff x="1920" y="2640"/>
              <a:chExt cx="2352" cy="336"/>
            </a:xfrm>
          </p:grpSpPr>
          <p:sp>
            <p:nvSpPr>
              <p:cNvPr id="390222"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3"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4"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5"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6"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7"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8"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98" name="Rectangle 81"/>
            <p:cNvSpPr>
              <a:spLocks noChangeArrowheads="1"/>
            </p:cNvSpPr>
            <p:nvPr/>
          </p:nvSpPr>
          <p:spPr bwMode="auto">
            <a:xfrm>
              <a:off x="14478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9" name="Rectangle 83"/>
            <p:cNvSpPr>
              <a:spLocks noChangeArrowheads="1"/>
            </p:cNvSpPr>
            <p:nvPr/>
          </p:nvSpPr>
          <p:spPr bwMode="auto">
            <a:xfrm>
              <a:off x="19050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200" name="Rectangle 85"/>
            <p:cNvSpPr>
              <a:spLocks noChangeArrowheads="1"/>
            </p:cNvSpPr>
            <p:nvPr/>
          </p:nvSpPr>
          <p:spPr bwMode="auto">
            <a:xfrm>
              <a:off x="23622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201" name="Rectangle 87"/>
            <p:cNvSpPr>
              <a:spLocks noChangeArrowheads="1"/>
            </p:cNvSpPr>
            <p:nvPr/>
          </p:nvSpPr>
          <p:spPr bwMode="auto">
            <a:xfrm>
              <a:off x="28194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202" name="Rectangle 89"/>
            <p:cNvSpPr>
              <a:spLocks noChangeArrowheads="1"/>
            </p:cNvSpPr>
            <p:nvPr/>
          </p:nvSpPr>
          <p:spPr bwMode="auto">
            <a:xfrm>
              <a:off x="32766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203" name="Rectangle 91"/>
            <p:cNvSpPr>
              <a:spLocks noChangeArrowheads="1"/>
            </p:cNvSpPr>
            <p:nvPr/>
          </p:nvSpPr>
          <p:spPr bwMode="auto">
            <a:xfrm>
              <a:off x="37338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204" name="Group 104"/>
            <p:cNvGrpSpPr>
              <a:grpSpLocks/>
            </p:cNvGrpSpPr>
            <p:nvPr/>
          </p:nvGrpSpPr>
          <p:grpSpPr bwMode="auto">
            <a:xfrm>
              <a:off x="1447800" y="4724400"/>
              <a:ext cx="2819400" cy="533400"/>
              <a:chOff x="1056" y="2928"/>
              <a:chExt cx="1776" cy="336"/>
            </a:xfrm>
          </p:grpSpPr>
          <p:sp>
            <p:nvSpPr>
              <p:cNvPr id="390216"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17"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18"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19"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0"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1"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205" name="Rectangle 93"/>
            <p:cNvSpPr>
              <a:spLocks noChangeArrowheads="1"/>
            </p:cNvSpPr>
            <p:nvPr/>
          </p:nvSpPr>
          <p:spPr bwMode="auto">
            <a:xfrm>
              <a:off x="41910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206" name="Group 95"/>
            <p:cNvGrpSpPr>
              <a:grpSpLocks/>
            </p:cNvGrpSpPr>
            <p:nvPr/>
          </p:nvGrpSpPr>
          <p:grpSpPr bwMode="auto">
            <a:xfrm>
              <a:off x="4191000" y="1524000"/>
              <a:ext cx="533400" cy="3733800"/>
              <a:chOff x="2784" y="912"/>
              <a:chExt cx="336" cy="2352"/>
            </a:xfrm>
          </p:grpSpPr>
          <p:sp>
            <p:nvSpPr>
              <p:cNvPr id="390208"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D</a:t>
                </a:r>
              </a:p>
            </p:txBody>
          </p:sp>
          <p:sp>
            <p:nvSpPr>
              <p:cNvPr id="390209"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0210"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V</a:t>
                </a:r>
              </a:p>
            </p:txBody>
          </p:sp>
          <p:sp>
            <p:nvSpPr>
              <p:cNvPr id="390211"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0212"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S</a:t>
                </a:r>
              </a:p>
            </p:txBody>
          </p:sp>
          <p:sp>
            <p:nvSpPr>
              <p:cNvPr id="390213"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0214"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0215"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207" name="Rectangle 111"/>
            <p:cNvSpPr>
              <a:spLocks noChangeArrowheads="1"/>
            </p:cNvSpPr>
            <p:nvPr/>
          </p:nvSpPr>
          <p:spPr bwMode="auto">
            <a:xfrm>
              <a:off x="4191001" y="4724400"/>
              <a:ext cx="5334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N</a:t>
              </a:r>
            </a:p>
          </p:txBody>
        </p:sp>
      </p:grpSp>
      <p:sp>
        <p:nvSpPr>
          <p:cNvPr id="390151" name="TextBox 109"/>
          <p:cNvSpPr txBox="1">
            <a:spLocks noChangeArrowheads="1"/>
          </p:cNvSpPr>
          <p:nvPr/>
        </p:nvSpPr>
        <p:spPr bwMode="auto">
          <a:xfrm>
            <a:off x="8382000" y="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227</a:t>
            </a:r>
            <a:endParaRPr lang="en-US" sz="2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046582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5"/>
          <p:cNvSpPr>
            <a:spLocks noGrp="1" noChangeArrowheads="1"/>
          </p:cNvSpPr>
          <p:nvPr>
            <p:ph type="title"/>
          </p:nvPr>
        </p:nvSpPr>
        <p:spPr>
          <a:xfrm>
            <a:off x="2514600" y="0"/>
            <a:ext cx="4191000" cy="1600200"/>
          </a:xfrm>
        </p:spPr>
        <p:txBody>
          <a:bodyPr/>
          <a:lstStyle/>
          <a:p>
            <a:pPr eaLnBrk="1" hangingPunct="1"/>
            <a:r>
              <a:rPr lang="ar-EG" dirty="0">
                <a:ea typeface="ＭＳ Ｐゴシック" charset="0"/>
              </a:rPr>
              <a:t>التطورات الآشورية</a:t>
            </a:r>
            <a:endParaRPr lang="en-US" dirty="0">
              <a:ea typeface="ＭＳ Ｐゴシック" charset="0"/>
            </a:endParaRPr>
          </a:p>
        </p:txBody>
      </p:sp>
      <p:pic>
        <p:nvPicPr>
          <p:cNvPr id="134146"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09600" y="1465263"/>
            <a:ext cx="8534400" cy="5468937"/>
          </a:xfrm>
        </p:spPr>
      </p:pic>
      <p:sp>
        <p:nvSpPr>
          <p:cNvPr id="73737" name="Text Box 9"/>
          <p:cNvSpPr txBox="1">
            <a:spLocks noChangeArrowheads="1"/>
          </p:cNvSpPr>
          <p:nvPr/>
        </p:nvSpPr>
        <p:spPr bwMode="auto">
          <a:xfrm>
            <a:off x="2819400" y="5085184"/>
            <a:ext cx="3886200" cy="523875"/>
          </a:xfrm>
          <a:prstGeom prst="rect">
            <a:avLst/>
          </a:prstGeom>
          <a:solidFill>
            <a:srgbClr val="0100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السامرة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8" name="Text Box 10"/>
          <p:cNvSpPr txBox="1">
            <a:spLocks noChangeArrowheads="1"/>
          </p:cNvSpPr>
          <p:nvPr/>
        </p:nvSpPr>
        <p:spPr bwMode="auto">
          <a:xfrm>
            <a:off x="6858000" y="0"/>
            <a:ext cx="2286000" cy="470898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وأخيرا، في السنة التاسعة من حكم الملك هوشع، سقطت السامرة، وتم سبي شعب إسرائيل إلى أشور. واستوطنوا في مستعمرات في </a:t>
            </a:r>
            <a:r>
              <a:rPr kumimoji="0" lang="ar-EG"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حلح</a:t>
            </a: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وعلى ضفاف نهر الخابور في جوزان، وبين مدن الميديين.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6).</a:t>
            </a: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p:txBody>
      </p:sp>
      <p:sp>
        <p:nvSpPr>
          <p:cNvPr id="73740" name="Text Box 12"/>
          <p:cNvSpPr txBox="1">
            <a:spLocks noChangeArrowheads="1"/>
          </p:cNvSpPr>
          <p:nvPr/>
        </p:nvSpPr>
        <p:spPr bwMode="auto">
          <a:xfrm>
            <a:off x="0" y="0"/>
            <a:ext cx="2286000" cy="537070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ونقل ملك أشور جماعات من بابل وكوث وعبا وحماة </a:t>
            </a:r>
            <a:r>
              <a:rPr kumimoji="0" lang="ar-EG" sz="2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وسفروايم</a:t>
            </a:r>
            <a:r>
              <a:rPr kumimoji="0" lang="ar-EG"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وأسكنهم في مدن السامرة عوضا عن بني إسرائيل. فاستولى الآشوريون على السامرة ومدن إسرائيل الأخرى</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5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24)</a:t>
            </a:r>
            <a:r>
              <a:rPr kumimoji="0" lang="en-US" sz="2000" b="1" i="0" u="none" strike="noStrike" kern="1200" cap="none" spc="0" normalizeH="0" baseline="0" noProof="0" dirty="0">
                <a:ln>
                  <a:noFill/>
                </a:ln>
                <a:solidFill>
                  <a:srgbClr val="FFFFFF"/>
                </a:solidFill>
                <a:effectLst/>
                <a:uLnTx/>
                <a:uFillTx/>
                <a:latin typeface="Geneva" charset="0"/>
                <a:ea typeface="ＭＳ Ｐゴシック" charset="0"/>
              </a:rPr>
              <a:t>.</a:t>
            </a:r>
          </a:p>
        </p:txBody>
      </p:sp>
      <p:sp>
        <p:nvSpPr>
          <p:cNvPr id="73741" name="Oval 13"/>
          <p:cNvSpPr>
            <a:spLocks noChangeArrowheads="1"/>
          </p:cNvSpPr>
          <p:nvPr/>
        </p:nvSpPr>
        <p:spPr bwMode="auto">
          <a:xfrm>
            <a:off x="3352800" y="29718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2" name="Oval 14"/>
          <p:cNvSpPr>
            <a:spLocks noChangeArrowheads="1"/>
          </p:cNvSpPr>
          <p:nvPr/>
        </p:nvSpPr>
        <p:spPr bwMode="auto">
          <a:xfrm>
            <a:off x="5715000" y="32766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73743" name="Line 15"/>
          <p:cNvSpPr>
            <a:spLocks noChangeShapeType="1"/>
          </p:cNvSpPr>
          <p:nvPr/>
        </p:nvSpPr>
        <p:spPr bwMode="auto">
          <a:xfrm flipV="1">
            <a:off x="2590800" y="4038600"/>
            <a:ext cx="914400" cy="9144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4" name="Line 16"/>
          <p:cNvSpPr>
            <a:spLocks noChangeShapeType="1"/>
          </p:cNvSpPr>
          <p:nvPr/>
        </p:nvSpPr>
        <p:spPr bwMode="auto">
          <a:xfrm>
            <a:off x="4495800" y="3581400"/>
            <a:ext cx="1066800" cy="762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5" name="Text Box 17"/>
          <p:cNvSpPr txBox="1">
            <a:spLocks noChangeArrowheads="1"/>
          </p:cNvSpPr>
          <p:nvPr/>
        </p:nvSpPr>
        <p:spPr bwMode="auto">
          <a:xfrm>
            <a:off x="2819400" y="5602485"/>
            <a:ext cx="3886200" cy="523875"/>
          </a:xfrm>
          <a:prstGeom prst="rect">
            <a:avLst/>
          </a:prstGeom>
          <a:solidFill>
            <a:srgbClr val="01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defPPr>
              <a:defRPr lang="en-US"/>
            </a:defPPr>
            <a:lvl1pPr algn="l" eaLnBrk="1" hangingPunct="1">
              <a:spcBef>
                <a:spcPct val="50000"/>
              </a:spcBef>
              <a:defRPr sz="2800" b="1">
                <a:solidFill>
                  <a:srgbClr val="FFFFFF"/>
                </a:solidFill>
                <a:latin typeface="Arial" charset="0"/>
                <a:cs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صعود السامريين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46" name="Line 18"/>
          <p:cNvSpPr>
            <a:spLocks noChangeShapeType="1"/>
          </p:cNvSpPr>
          <p:nvPr/>
        </p:nvSpPr>
        <p:spPr bwMode="auto">
          <a:xfrm rot="5400000">
            <a:off x="2513484" y="4051549"/>
            <a:ext cx="762000" cy="533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7" name="Line 19"/>
          <p:cNvSpPr>
            <a:spLocks noChangeShapeType="1"/>
          </p:cNvSpPr>
          <p:nvPr/>
        </p:nvSpPr>
        <p:spPr bwMode="auto">
          <a:xfrm rot="16200000" flipV="1">
            <a:off x="4075584" y="3556249"/>
            <a:ext cx="685800" cy="1295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73748" name="Text Box 20"/>
          <p:cNvSpPr txBox="1">
            <a:spLocks noChangeArrowheads="1"/>
          </p:cNvSpPr>
          <p:nvPr/>
        </p:nvSpPr>
        <p:spPr bwMode="auto">
          <a:xfrm>
            <a:off x="8605838" y="76200"/>
            <a:ext cx="533400" cy="45720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26" charset="0"/>
                <a:ea typeface="ＭＳ Ｐゴシック" charset="0"/>
                <a:cs typeface="+mn-cs"/>
              </a:rPr>
              <a:t>48</a:t>
            </a:r>
          </a:p>
        </p:txBody>
      </p:sp>
      <p:sp>
        <p:nvSpPr>
          <p:cNvPr id="15" name="Text Box 6"/>
          <p:cNvSpPr txBox="1">
            <a:spLocks noChangeArrowheads="1"/>
          </p:cNvSpPr>
          <p:nvPr/>
        </p:nvSpPr>
        <p:spPr bwMode="auto">
          <a:xfrm>
            <a:off x="0" y="6557282"/>
            <a:ext cx="9144000" cy="369332"/>
          </a:xfrm>
          <a:prstGeom prst="rect">
            <a:avLst/>
          </a:prstGeom>
          <a:solidFill>
            <a:srgbClr val="000090"/>
          </a:solid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EG" sz="1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بيتزل</a:t>
            </a:r>
            <a:r>
              <a:rPr kumimoji="0" lang="ar-EG"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أطلس مودي لأراضي الكتاب المقدس، الطبعة الأولى، ١٣٩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 Box 6">
            <a:extLst>
              <a:ext uri="{FF2B5EF4-FFF2-40B4-BE49-F238E27FC236}">
                <a16:creationId xmlns:a16="http://schemas.microsoft.com/office/drawing/2014/main" id="{4C26B66C-0973-B987-FF79-CD317CC4A970}"/>
              </a:ext>
            </a:extLst>
          </p:cNvPr>
          <p:cNvSpPr txBox="1">
            <a:spLocks noChangeArrowheads="1"/>
          </p:cNvSpPr>
          <p:nvPr/>
        </p:nvSpPr>
        <p:spPr bwMode="auto">
          <a:xfrm>
            <a:off x="0" y="6135687"/>
            <a:ext cx="9144000" cy="461665"/>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تظهر الأرقام المكتوبة بخط اليد عدد السنوات التي سبقت يونان عام 760 قبل الميلاد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2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7"/>
                                        </p:tgtEl>
                                        <p:attrNameLst>
                                          <p:attrName>style.visibility</p:attrName>
                                        </p:attrNameLst>
                                      </p:cBhvr>
                                      <p:to>
                                        <p:strVal val="visible"/>
                                      </p:to>
                                    </p:set>
                                    <p:anim calcmode="lin" valueType="num">
                                      <p:cBhvr additive="base">
                                        <p:cTn id="7" dur="500" fill="hold"/>
                                        <p:tgtEl>
                                          <p:spTgt spid="73737"/>
                                        </p:tgtEl>
                                        <p:attrNameLst>
                                          <p:attrName>ppt_x</p:attrName>
                                        </p:attrNameLst>
                                      </p:cBhvr>
                                      <p:tavLst>
                                        <p:tav tm="0">
                                          <p:val>
                                            <p:strVal val="#ppt_x"/>
                                          </p:val>
                                        </p:tav>
                                        <p:tav tm="100000">
                                          <p:val>
                                            <p:strVal val="#ppt_x"/>
                                          </p:val>
                                        </p:tav>
                                      </p:tavLst>
                                    </p:anim>
                                    <p:anim calcmode="lin" valueType="num">
                                      <p:cBhvr additive="base">
                                        <p:cTn id="8" dur="500" fill="hold"/>
                                        <p:tgtEl>
                                          <p:spTgt spid="7373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3738"/>
                                        </p:tgtEl>
                                        <p:attrNameLst>
                                          <p:attrName>style.visibility</p:attrName>
                                        </p:attrNameLst>
                                      </p:cBhvr>
                                      <p:to>
                                        <p:strVal val="visible"/>
                                      </p:to>
                                    </p:set>
                                    <p:animEffect transition="in" filter="fade">
                                      <p:cBhvr>
                                        <p:cTn id="13" dur="500"/>
                                        <p:tgtEl>
                                          <p:spTgt spid="7373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3743"/>
                                        </p:tgtEl>
                                        <p:attrNameLst>
                                          <p:attrName>style.visibility</p:attrName>
                                        </p:attrNameLst>
                                      </p:cBhvr>
                                      <p:to>
                                        <p:strVal val="visible"/>
                                      </p:to>
                                    </p:set>
                                    <p:animEffect transition="in" filter="fade">
                                      <p:cBhvr>
                                        <p:cTn id="18" dur="500"/>
                                        <p:tgtEl>
                                          <p:spTgt spid="7374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3741"/>
                                        </p:tgtEl>
                                        <p:attrNameLst>
                                          <p:attrName>style.visibility</p:attrName>
                                        </p:attrNameLst>
                                      </p:cBhvr>
                                      <p:to>
                                        <p:strVal val="visible"/>
                                      </p:to>
                                    </p:set>
                                    <p:animEffect transition="in" filter="fade">
                                      <p:cBhvr>
                                        <p:cTn id="23" dur="500"/>
                                        <p:tgtEl>
                                          <p:spTgt spid="7374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3744"/>
                                        </p:tgtEl>
                                        <p:attrNameLst>
                                          <p:attrName>style.visibility</p:attrName>
                                        </p:attrNameLst>
                                      </p:cBhvr>
                                      <p:to>
                                        <p:strVal val="visible"/>
                                      </p:to>
                                    </p:set>
                                    <p:animEffect transition="in" filter="fade">
                                      <p:cBhvr>
                                        <p:cTn id="28" dur="500"/>
                                        <p:tgtEl>
                                          <p:spTgt spid="7374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742"/>
                                        </p:tgtEl>
                                        <p:attrNameLst>
                                          <p:attrName>style.visibility</p:attrName>
                                        </p:attrNameLst>
                                      </p:cBhvr>
                                      <p:to>
                                        <p:strVal val="visible"/>
                                      </p:to>
                                    </p:set>
                                    <p:animEffect transition="in" filter="fade">
                                      <p:cBhvr>
                                        <p:cTn id="33" dur="500"/>
                                        <p:tgtEl>
                                          <p:spTgt spid="7374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73745"/>
                                        </p:tgtEl>
                                        <p:attrNameLst>
                                          <p:attrName>style.visibility</p:attrName>
                                        </p:attrNameLst>
                                      </p:cBhvr>
                                      <p:to>
                                        <p:strVal val="visible"/>
                                      </p:to>
                                    </p:set>
                                    <p:anim calcmode="lin" valueType="num">
                                      <p:cBhvr additive="base">
                                        <p:cTn id="38" dur="500" fill="hold"/>
                                        <p:tgtEl>
                                          <p:spTgt spid="73745"/>
                                        </p:tgtEl>
                                        <p:attrNameLst>
                                          <p:attrName>ppt_x</p:attrName>
                                        </p:attrNameLst>
                                      </p:cBhvr>
                                      <p:tavLst>
                                        <p:tav tm="0">
                                          <p:val>
                                            <p:strVal val="#ppt_x"/>
                                          </p:val>
                                        </p:tav>
                                        <p:tav tm="100000">
                                          <p:val>
                                            <p:strVal val="#ppt_x"/>
                                          </p:val>
                                        </p:tav>
                                      </p:tavLst>
                                    </p:anim>
                                    <p:anim calcmode="lin" valueType="num">
                                      <p:cBhvr additive="base">
                                        <p:cTn id="39" dur="500" fill="hold"/>
                                        <p:tgtEl>
                                          <p:spTgt spid="73745"/>
                                        </p:tgtEl>
                                        <p:attrNameLst>
                                          <p:attrName>ppt_y</p:attrName>
                                        </p:attrNameLst>
                                      </p:cBhvr>
                                      <p:tavLst>
                                        <p:tav tm="0">
                                          <p:val>
                                            <p:strVal val="1+#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3740"/>
                                        </p:tgtEl>
                                        <p:attrNameLst>
                                          <p:attrName>style.visibility</p:attrName>
                                        </p:attrNameLst>
                                      </p:cBhvr>
                                      <p:to>
                                        <p:strVal val="visible"/>
                                      </p:to>
                                    </p:set>
                                    <p:animEffect transition="in" filter="fade">
                                      <p:cBhvr>
                                        <p:cTn id="44" dur="500"/>
                                        <p:tgtEl>
                                          <p:spTgt spid="7374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73747"/>
                                        </p:tgtEl>
                                        <p:attrNameLst>
                                          <p:attrName>style.visibility</p:attrName>
                                        </p:attrNameLst>
                                      </p:cBhvr>
                                      <p:to>
                                        <p:strVal val="visible"/>
                                      </p:to>
                                    </p:set>
                                    <p:animEffect transition="in" filter="fade">
                                      <p:cBhvr>
                                        <p:cTn id="49" dur="500"/>
                                        <p:tgtEl>
                                          <p:spTgt spid="7374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73746"/>
                                        </p:tgtEl>
                                        <p:attrNameLst>
                                          <p:attrName>style.visibility</p:attrName>
                                        </p:attrNameLst>
                                      </p:cBhvr>
                                      <p:to>
                                        <p:strVal val="visible"/>
                                      </p:to>
                                    </p:set>
                                    <p:animEffect transition="in" filter="fade">
                                      <p:cBhvr>
                                        <p:cTn id="54" dur="500"/>
                                        <p:tgtEl>
                                          <p:spTgt spid="73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7" grpId="0" animBg="1" autoUpdateAnimBg="0"/>
      <p:bldP spid="73738" grpId="0" animBg="1" autoUpdateAnimBg="0"/>
      <p:bldP spid="73740" grpId="0" animBg="1" autoUpdateAnimBg="0"/>
      <p:bldP spid="73741" grpId="0" animBg="1"/>
      <p:bldP spid="73742" grpId="0" animBg="1"/>
      <p:bldP spid="73743" grpId="0" animBg="1"/>
      <p:bldP spid="73744" grpId="0" animBg="1"/>
      <p:bldP spid="73745" grpId="0" animBg="1" autoUpdateAnimBg="0"/>
      <p:bldP spid="73746" grpId="0" animBg="1"/>
      <p:bldP spid="7374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ar-JO" dirty="0">
                <a:solidFill>
                  <a:schemeClr val="tx1"/>
                </a:solidFill>
                <a:effectLst>
                  <a:outerShdw blurRad="38100" dist="38100" dir="2700000" algn="tl">
                    <a:srgbClr val="000000"/>
                  </a:outerShdw>
                </a:effectLst>
                <a:ea typeface="ＭＳ Ｐゴシック" charset="0"/>
              </a:rPr>
              <a:t>الحكم البابلي على فلسطين</a:t>
            </a:r>
            <a:endParaRPr lang="en-US" dirty="0">
              <a:solidFill>
                <a:schemeClr val="tx1"/>
              </a:solidFill>
              <a:effectLst>
                <a:outerShdw blurRad="38100" dist="38100" dir="2700000" algn="tl">
                  <a:srgbClr val="000000"/>
                </a:outerShdw>
              </a:effectLst>
              <a:ea typeface="ＭＳ Ｐゴシック" charset="0"/>
            </a:endParaRP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algn="r" rtl="1" eaLnBrk="1" hangingPunct="1">
              <a:defRPr/>
            </a:pPr>
            <a:r>
              <a:rPr lang="ar-JO" sz="2800" dirty="0">
                <a:ea typeface="ＭＳ Ｐゴシック" charset="0"/>
              </a:rPr>
              <a:t>الترحيلات</a:t>
            </a:r>
            <a:endParaRPr lang="en-US" sz="2800" dirty="0">
              <a:ea typeface="ＭＳ Ｐゴシック" charset="0"/>
            </a:endParaRPr>
          </a:p>
          <a:p>
            <a:pPr algn="r" rtl="1" eaLnBrk="1" hangingPunct="1">
              <a:defRPr/>
            </a:pPr>
            <a:r>
              <a:rPr lang="ar-JO" sz="2800" dirty="0">
                <a:ea typeface="ＭＳ Ｐゴシック" charset="0"/>
              </a:rPr>
              <a:t>التطورات</a:t>
            </a:r>
            <a:endParaRPr lang="en-US" sz="2800" dirty="0">
              <a:ea typeface="ＭＳ Ｐゴシック" charset="0"/>
            </a:endParaRP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000000"/>
                </a:solidFill>
                <a:latin typeface="Arial" panose="020B0604020202020204" pitchFamily="34" charset="0"/>
                <a:cs typeface="Arial" panose="020B0604020202020204" pitchFamily="34" charset="0"/>
              </a:rPr>
              <a:t>56</a:t>
            </a:r>
            <a:endParaRPr lang="en-US" b="1" dirty="0">
              <a:solidFill>
                <a:srgbClr val="000000"/>
              </a:solidFill>
              <a:latin typeface="Arial" panose="020B0604020202020204" pitchFamily="34" charset="0"/>
              <a:cs typeface="Arial" panose="020B0604020202020204" pitchFamily="34" charset="0"/>
            </a:endParaRP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algn="ctr">
              <a:defRPr/>
            </a:pPr>
            <a:r>
              <a:rPr lang="ar-JO" sz="2800" b="1" dirty="0">
                <a:solidFill>
                  <a:srgbClr val="000000"/>
                </a:solidFill>
                <a:latin typeface="Arial" panose="020B0604020202020204" pitchFamily="34" charset="0"/>
                <a:cs typeface="Arial" panose="020B0604020202020204" pitchFamily="34" charset="0"/>
              </a:rPr>
              <a:t>الإنفصال</a:t>
            </a:r>
            <a:endParaRPr lang="en-US" sz="2800" b="1" dirty="0">
              <a:solidFill>
                <a:srgbClr val="000000"/>
              </a:solidFill>
              <a:latin typeface="Arial" panose="020B0604020202020204" pitchFamily="34" charset="0"/>
              <a:cs typeface="Arial" panose="020B0604020202020204" pitchFamily="34" charset="0"/>
            </a:endParaRPr>
          </a:p>
          <a:p>
            <a:pPr algn="ctr">
              <a:defRPr/>
            </a:pPr>
            <a:r>
              <a:rPr lang="ar-JO" sz="2800" b="1" dirty="0">
                <a:solidFill>
                  <a:srgbClr val="000000"/>
                </a:solidFill>
                <a:latin typeface="Arial" panose="020B0604020202020204" pitchFamily="34" charset="0"/>
                <a:cs typeface="Arial" panose="020B0604020202020204" pitchFamily="34" charset="0"/>
              </a:rPr>
              <a:t>المجمع</a:t>
            </a:r>
            <a:endParaRPr lang="en-US" sz="2800" b="1" dirty="0">
              <a:solidFill>
                <a:srgbClr val="000000"/>
              </a:solidFill>
              <a:latin typeface="Arial" panose="020B0604020202020204" pitchFamily="34" charset="0"/>
              <a:cs typeface="Arial" panose="020B0604020202020204" pitchFamily="34" charset="0"/>
            </a:endParaRPr>
          </a:p>
          <a:p>
            <a:pPr algn="ctr">
              <a:defRPr/>
            </a:pPr>
            <a:r>
              <a:rPr lang="ar-JO" sz="2800" b="1" dirty="0">
                <a:solidFill>
                  <a:srgbClr val="000000"/>
                </a:solidFill>
                <a:latin typeface="Arial" panose="020B0604020202020204" pitchFamily="34" charset="0"/>
                <a:cs typeface="Arial" panose="020B0604020202020204" pitchFamily="34" charset="0"/>
              </a:rPr>
              <a:t>لا مزيد من الوثنية</a:t>
            </a:r>
            <a:endParaRPr lang="en-US" sz="2800" b="1" dirty="0">
              <a:solidFill>
                <a:srgbClr val="000000"/>
              </a:solidFill>
              <a:latin typeface="Arial" panose="020B0604020202020204" pitchFamily="34" charset="0"/>
              <a:cs typeface="Arial" panose="020B0604020202020204" pitchFamily="34" charset="0"/>
            </a:endParaRP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ar-JO" sz="2000" b="1" dirty="0">
                <a:solidFill>
                  <a:srgbClr val="FFFFFF"/>
                </a:solidFill>
                <a:latin typeface="Arial" panose="020B0604020202020204" pitchFamily="34" charset="0"/>
                <a:cs typeface="Arial" panose="020B0604020202020204" pitchFamily="34" charset="0"/>
              </a:rPr>
              <a:t>بيت زيل, أطلس مودي للأراضي الكتابية, الطبعة الأولى, 145</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55130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par>
                                <p:cTn id="75" presetID="26" presetClass="entr" presetSubtype="0" fill="hold" grpId="0" nodeType="withEffect">
                                  <p:stCondLst>
                                    <p:cond delay="0"/>
                                  </p:stCondLst>
                                  <p:childTnLst>
                                    <p:set>
                                      <p:cBhvr>
                                        <p:cTn id="76" dur="1" fill="hold">
                                          <p:stCondLst>
                                            <p:cond delay="0"/>
                                          </p:stCondLst>
                                        </p:cTn>
                                        <p:tgtEl>
                                          <p:spTgt spid="57353">
                                            <p:txEl>
                                              <p:pRg st="1" end="1"/>
                                            </p:txEl>
                                          </p:spTgt>
                                        </p:tgtEl>
                                        <p:attrNameLst>
                                          <p:attrName>style.visibility</p:attrName>
                                        </p:attrNameLst>
                                      </p:cBhvr>
                                      <p:to>
                                        <p:strVal val="visible"/>
                                      </p:to>
                                    </p:set>
                                    <p:animEffect transition="in" filter="wipe(down)">
                                      <p:cBhvr>
                                        <p:cTn id="77" dur="580">
                                          <p:stCondLst>
                                            <p:cond delay="0"/>
                                          </p:stCondLst>
                                        </p:cTn>
                                        <p:tgtEl>
                                          <p:spTgt spid="57353">
                                            <p:txEl>
                                              <p:pRg st="1" end="1"/>
                                            </p:txEl>
                                          </p:spTgt>
                                        </p:tgtEl>
                                      </p:cBhvr>
                                    </p:animEffect>
                                    <p:anim calcmode="lin" valueType="num">
                                      <p:cBhvr>
                                        <p:cTn id="78"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57353">
                                            <p:txEl>
                                              <p:pRg st="1" end="1"/>
                                            </p:txEl>
                                          </p:spTgt>
                                        </p:tgtEl>
                                      </p:cBhvr>
                                      <p:to x="100000" y="60000"/>
                                    </p:animScale>
                                    <p:animScale>
                                      <p:cBhvr>
                                        <p:cTn id="84" dur="166" decel="50000">
                                          <p:stCondLst>
                                            <p:cond delay="676"/>
                                          </p:stCondLst>
                                        </p:cTn>
                                        <p:tgtEl>
                                          <p:spTgt spid="57353">
                                            <p:txEl>
                                              <p:pRg st="1" end="1"/>
                                            </p:txEl>
                                          </p:spTgt>
                                        </p:tgtEl>
                                      </p:cBhvr>
                                      <p:to x="100000" y="100000"/>
                                    </p:animScale>
                                    <p:animScale>
                                      <p:cBhvr>
                                        <p:cTn id="85" dur="26">
                                          <p:stCondLst>
                                            <p:cond delay="1312"/>
                                          </p:stCondLst>
                                        </p:cTn>
                                        <p:tgtEl>
                                          <p:spTgt spid="57353">
                                            <p:txEl>
                                              <p:pRg st="1" end="1"/>
                                            </p:txEl>
                                          </p:spTgt>
                                        </p:tgtEl>
                                      </p:cBhvr>
                                      <p:to x="100000" y="80000"/>
                                    </p:animScale>
                                    <p:animScale>
                                      <p:cBhvr>
                                        <p:cTn id="86" dur="166" decel="50000">
                                          <p:stCondLst>
                                            <p:cond delay="1338"/>
                                          </p:stCondLst>
                                        </p:cTn>
                                        <p:tgtEl>
                                          <p:spTgt spid="57353">
                                            <p:txEl>
                                              <p:pRg st="1" end="1"/>
                                            </p:txEl>
                                          </p:spTgt>
                                        </p:tgtEl>
                                      </p:cBhvr>
                                      <p:to x="100000" y="100000"/>
                                    </p:animScale>
                                    <p:animScale>
                                      <p:cBhvr>
                                        <p:cTn id="87" dur="26">
                                          <p:stCondLst>
                                            <p:cond delay="1642"/>
                                          </p:stCondLst>
                                        </p:cTn>
                                        <p:tgtEl>
                                          <p:spTgt spid="57353">
                                            <p:txEl>
                                              <p:pRg st="1" end="1"/>
                                            </p:txEl>
                                          </p:spTgt>
                                        </p:tgtEl>
                                      </p:cBhvr>
                                      <p:to x="100000" y="90000"/>
                                    </p:animScale>
                                    <p:animScale>
                                      <p:cBhvr>
                                        <p:cTn id="88" dur="166" decel="50000">
                                          <p:stCondLst>
                                            <p:cond delay="1668"/>
                                          </p:stCondLst>
                                        </p:cTn>
                                        <p:tgtEl>
                                          <p:spTgt spid="57353">
                                            <p:txEl>
                                              <p:pRg st="1" end="1"/>
                                            </p:txEl>
                                          </p:spTgt>
                                        </p:tgtEl>
                                      </p:cBhvr>
                                      <p:to x="100000" y="100000"/>
                                    </p:animScale>
                                    <p:animScale>
                                      <p:cBhvr>
                                        <p:cTn id="89" dur="26">
                                          <p:stCondLst>
                                            <p:cond delay="1808"/>
                                          </p:stCondLst>
                                        </p:cTn>
                                        <p:tgtEl>
                                          <p:spTgt spid="57353">
                                            <p:txEl>
                                              <p:pRg st="1" end="1"/>
                                            </p:txEl>
                                          </p:spTgt>
                                        </p:tgtEl>
                                      </p:cBhvr>
                                      <p:to x="100000" y="95000"/>
                                    </p:animScale>
                                    <p:animScale>
                                      <p:cBhvr>
                                        <p:cTn id="90" dur="166" decel="50000">
                                          <p:stCondLst>
                                            <p:cond delay="1834"/>
                                          </p:stCondLst>
                                        </p:cTn>
                                        <p:tgtEl>
                                          <p:spTgt spid="57353">
                                            <p:txEl>
                                              <p:pRg st="1" end="1"/>
                                            </p:txEl>
                                          </p:spTgt>
                                        </p:tgtEl>
                                      </p:cBhvr>
                                      <p:to x="100000" y="100000"/>
                                    </p:animScale>
                                  </p:childTnLst>
                                </p:cTn>
                              </p:par>
                              <p:par>
                                <p:cTn id="91" presetID="26" presetClass="entr" presetSubtype="0" fill="hold" grpId="0" nodeType="withEffect">
                                  <p:stCondLst>
                                    <p:cond delay="0"/>
                                  </p:stCondLst>
                                  <p:childTnLst>
                                    <p:set>
                                      <p:cBhvr>
                                        <p:cTn id="92" dur="1" fill="hold">
                                          <p:stCondLst>
                                            <p:cond delay="0"/>
                                          </p:stCondLst>
                                        </p:cTn>
                                        <p:tgtEl>
                                          <p:spTgt spid="57353">
                                            <p:txEl>
                                              <p:pRg st="2" end="2"/>
                                            </p:txEl>
                                          </p:spTgt>
                                        </p:tgtEl>
                                        <p:attrNameLst>
                                          <p:attrName>style.visibility</p:attrName>
                                        </p:attrNameLst>
                                      </p:cBhvr>
                                      <p:to>
                                        <p:strVal val="visible"/>
                                      </p:to>
                                    </p:set>
                                    <p:animEffect transition="in" filter="wipe(down)">
                                      <p:cBhvr>
                                        <p:cTn id="93" dur="580">
                                          <p:stCondLst>
                                            <p:cond delay="0"/>
                                          </p:stCondLst>
                                        </p:cTn>
                                        <p:tgtEl>
                                          <p:spTgt spid="57353">
                                            <p:txEl>
                                              <p:pRg st="2" end="2"/>
                                            </p:txEl>
                                          </p:spTgt>
                                        </p:tgtEl>
                                      </p:cBhvr>
                                    </p:animEffect>
                                    <p:anim calcmode="lin" valueType="num">
                                      <p:cBhvr>
                                        <p:cTn id="94"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99" dur="26">
                                          <p:stCondLst>
                                            <p:cond delay="650"/>
                                          </p:stCondLst>
                                        </p:cTn>
                                        <p:tgtEl>
                                          <p:spTgt spid="57353">
                                            <p:txEl>
                                              <p:pRg st="2" end="2"/>
                                            </p:txEl>
                                          </p:spTgt>
                                        </p:tgtEl>
                                      </p:cBhvr>
                                      <p:to x="100000" y="60000"/>
                                    </p:animScale>
                                    <p:animScale>
                                      <p:cBhvr>
                                        <p:cTn id="100" dur="166" decel="50000">
                                          <p:stCondLst>
                                            <p:cond delay="676"/>
                                          </p:stCondLst>
                                        </p:cTn>
                                        <p:tgtEl>
                                          <p:spTgt spid="57353">
                                            <p:txEl>
                                              <p:pRg st="2" end="2"/>
                                            </p:txEl>
                                          </p:spTgt>
                                        </p:tgtEl>
                                      </p:cBhvr>
                                      <p:to x="100000" y="100000"/>
                                    </p:animScale>
                                    <p:animScale>
                                      <p:cBhvr>
                                        <p:cTn id="101" dur="26">
                                          <p:stCondLst>
                                            <p:cond delay="1312"/>
                                          </p:stCondLst>
                                        </p:cTn>
                                        <p:tgtEl>
                                          <p:spTgt spid="57353">
                                            <p:txEl>
                                              <p:pRg st="2" end="2"/>
                                            </p:txEl>
                                          </p:spTgt>
                                        </p:tgtEl>
                                      </p:cBhvr>
                                      <p:to x="100000" y="80000"/>
                                    </p:animScale>
                                    <p:animScale>
                                      <p:cBhvr>
                                        <p:cTn id="102" dur="166" decel="50000">
                                          <p:stCondLst>
                                            <p:cond delay="1338"/>
                                          </p:stCondLst>
                                        </p:cTn>
                                        <p:tgtEl>
                                          <p:spTgt spid="57353">
                                            <p:txEl>
                                              <p:pRg st="2" end="2"/>
                                            </p:txEl>
                                          </p:spTgt>
                                        </p:tgtEl>
                                      </p:cBhvr>
                                      <p:to x="100000" y="100000"/>
                                    </p:animScale>
                                    <p:animScale>
                                      <p:cBhvr>
                                        <p:cTn id="103" dur="26">
                                          <p:stCondLst>
                                            <p:cond delay="1642"/>
                                          </p:stCondLst>
                                        </p:cTn>
                                        <p:tgtEl>
                                          <p:spTgt spid="57353">
                                            <p:txEl>
                                              <p:pRg st="2" end="2"/>
                                            </p:txEl>
                                          </p:spTgt>
                                        </p:tgtEl>
                                      </p:cBhvr>
                                      <p:to x="100000" y="90000"/>
                                    </p:animScale>
                                    <p:animScale>
                                      <p:cBhvr>
                                        <p:cTn id="104" dur="166" decel="50000">
                                          <p:stCondLst>
                                            <p:cond delay="1668"/>
                                          </p:stCondLst>
                                        </p:cTn>
                                        <p:tgtEl>
                                          <p:spTgt spid="57353">
                                            <p:txEl>
                                              <p:pRg st="2" end="2"/>
                                            </p:txEl>
                                          </p:spTgt>
                                        </p:tgtEl>
                                      </p:cBhvr>
                                      <p:to x="100000" y="100000"/>
                                    </p:animScale>
                                    <p:animScale>
                                      <p:cBhvr>
                                        <p:cTn id="105" dur="26">
                                          <p:stCondLst>
                                            <p:cond delay="1808"/>
                                          </p:stCondLst>
                                        </p:cTn>
                                        <p:tgtEl>
                                          <p:spTgt spid="57353">
                                            <p:txEl>
                                              <p:pRg st="2" end="2"/>
                                            </p:txEl>
                                          </p:spTgt>
                                        </p:tgtEl>
                                      </p:cBhvr>
                                      <p:to x="100000" y="95000"/>
                                    </p:animScale>
                                    <p:animScale>
                                      <p:cBhvr>
                                        <p:cTn id="106"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ar-JO" sz="4000" dirty="0">
                <a:ea typeface="ＭＳ Ｐゴシック" charset="0"/>
              </a:rPr>
              <a:t>الفترة الفارسية</a:t>
            </a:r>
            <a:endParaRPr lang="en-US" sz="4000" dirty="0">
              <a:ea typeface="ＭＳ Ｐゴシック" charset="0"/>
            </a:endParaRP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lgn="r" rtl="1">
              <a:spcBef>
                <a:spcPct val="20000"/>
              </a:spcBef>
              <a:buClr>
                <a:srgbClr val="00FFFF"/>
              </a:buClr>
              <a:buSzPct val="75000"/>
              <a:buFont typeface="Wingdings" charset="0"/>
              <a:buChar char="n"/>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الرجوع المتكرر</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a:spcBef>
                <a:spcPct val="20000"/>
              </a:spcBef>
              <a:buClr>
                <a:srgbClr val="00FFFF"/>
              </a:buClr>
              <a:buSzPct val="75000"/>
              <a:buFont typeface="Wingdings" charset="0"/>
              <a:buChar char="n"/>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التطورات</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50191" name="Text Box 14"/>
            <p:cNvSpPr txBox="1">
              <a:spLocks noChangeArrowheads="1"/>
            </p:cNvSpPr>
            <p:nvPr/>
          </p:nvSpPr>
          <p:spPr bwMode="auto">
            <a:xfrm>
              <a:off x="1536" y="2064"/>
              <a:ext cx="567"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panose="020B0604020202020204" pitchFamily="34" charset="0"/>
                  <a:cs typeface="Arial" panose="020B0604020202020204" pitchFamily="34" charset="0"/>
                </a:rPr>
                <a:t>الهيكل</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50189" name="Text Box 18"/>
            <p:cNvSpPr txBox="1">
              <a:spLocks noChangeArrowheads="1"/>
            </p:cNvSpPr>
            <p:nvPr/>
          </p:nvSpPr>
          <p:spPr bwMode="auto">
            <a:xfrm>
              <a:off x="1536" y="2064"/>
              <a:ext cx="585"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panose="020B0604020202020204" pitchFamily="34" charset="0"/>
                  <a:cs typeface="Arial" panose="020B0604020202020204" pitchFamily="34" charset="0"/>
                </a:rPr>
                <a:t>الشعب</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50187" name="Text Box 21"/>
            <p:cNvSpPr txBox="1">
              <a:spLocks noChangeArrowheads="1"/>
            </p:cNvSpPr>
            <p:nvPr/>
          </p:nvSpPr>
          <p:spPr bwMode="auto">
            <a:xfrm>
              <a:off x="1536" y="2064"/>
              <a:ext cx="663"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panose="020B0604020202020204" pitchFamily="34" charset="0"/>
                  <a:cs typeface="Arial" panose="020B0604020202020204" pitchFamily="34" charset="0"/>
                </a:rPr>
                <a:t>الأسوار</a:t>
              </a:r>
              <a:endParaRPr lang="en-US" sz="2800" b="1" dirty="0">
                <a:solidFill>
                  <a:srgbClr val="000000"/>
                </a:solidFill>
                <a:latin typeface="Arial" panose="020B0604020202020204" pitchFamily="34" charset="0"/>
                <a:cs typeface="Arial" panose="020B0604020202020204" pitchFamily="34" charset="0"/>
              </a:endParaRP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FFFFFF"/>
                </a:solidFill>
                <a:latin typeface="Arial" panose="020B0604020202020204" pitchFamily="34" charset="0"/>
                <a:cs typeface="Arial" panose="020B0604020202020204" pitchFamily="34" charset="0"/>
              </a:rPr>
              <a:t>57, 59</a:t>
            </a:r>
            <a:endParaRPr lang="en-US" b="1" dirty="0">
              <a:solidFill>
                <a:srgbClr val="FFFFFF"/>
              </a:solidFill>
              <a:latin typeface="Arial" panose="020B0604020202020204" pitchFamily="34" charset="0"/>
              <a:cs typeface="Arial" panose="020B0604020202020204" pitchFamily="34" charset="0"/>
            </a:endParaRP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ar-JO" sz="2000" b="1" dirty="0">
                <a:solidFill>
                  <a:srgbClr val="FFFFFF"/>
                </a:solidFill>
                <a:latin typeface="Arial" panose="020B0604020202020204" pitchFamily="34" charset="0"/>
                <a:cs typeface="Arial" panose="020B0604020202020204" pitchFamily="34" charset="0"/>
              </a:rPr>
              <a:t>بيت زيل، أطلس مودي للأراضي الكتابية، الطبعة الأولى، 150 </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38268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1" end="1"/>
                                            </p:txEl>
                                          </p:spTgt>
                                        </p:tgtEl>
                                        <p:attrNameLst>
                                          <p:attrName>style.visibility</p:attrName>
                                        </p:attrNameLst>
                                      </p:cBhvr>
                                      <p:to>
                                        <p:strVal val="visible"/>
                                      </p:to>
                                    </p:set>
                                    <p:animEffect transition="in" filter="wipe(down)">
                                      <p:cBhvr>
                                        <p:cTn id="7" dur="580">
                                          <p:stCondLst>
                                            <p:cond delay="0"/>
                                          </p:stCondLst>
                                        </p:cTn>
                                        <p:tgtEl>
                                          <p:spTgt spid="86025">
                                            <p:txEl>
                                              <p:pRg st="1" end="1"/>
                                            </p:txEl>
                                          </p:spTgt>
                                        </p:tgtEl>
                                      </p:cBhvr>
                                    </p:animEffect>
                                    <p:anim calcmode="lin" valueType="num">
                                      <p:cBhvr>
                                        <p:cTn id="8"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1" end="1"/>
                                            </p:txEl>
                                          </p:spTgt>
                                        </p:tgtEl>
                                      </p:cBhvr>
                                      <p:to x="100000" y="60000"/>
                                    </p:animScale>
                                    <p:animScale>
                                      <p:cBhvr>
                                        <p:cTn id="14" dur="166" decel="50000">
                                          <p:stCondLst>
                                            <p:cond delay="676"/>
                                          </p:stCondLst>
                                        </p:cTn>
                                        <p:tgtEl>
                                          <p:spTgt spid="86025">
                                            <p:txEl>
                                              <p:pRg st="1" end="1"/>
                                            </p:txEl>
                                          </p:spTgt>
                                        </p:tgtEl>
                                      </p:cBhvr>
                                      <p:to x="100000" y="100000"/>
                                    </p:animScale>
                                    <p:animScale>
                                      <p:cBhvr>
                                        <p:cTn id="15" dur="26">
                                          <p:stCondLst>
                                            <p:cond delay="1312"/>
                                          </p:stCondLst>
                                        </p:cTn>
                                        <p:tgtEl>
                                          <p:spTgt spid="86025">
                                            <p:txEl>
                                              <p:pRg st="1" end="1"/>
                                            </p:txEl>
                                          </p:spTgt>
                                        </p:tgtEl>
                                      </p:cBhvr>
                                      <p:to x="100000" y="80000"/>
                                    </p:animScale>
                                    <p:animScale>
                                      <p:cBhvr>
                                        <p:cTn id="16" dur="166" decel="50000">
                                          <p:stCondLst>
                                            <p:cond delay="1338"/>
                                          </p:stCondLst>
                                        </p:cTn>
                                        <p:tgtEl>
                                          <p:spTgt spid="86025">
                                            <p:txEl>
                                              <p:pRg st="1" end="1"/>
                                            </p:txEl>
                                          </p:spTgt>
                                        </p:tgtEl>
                                      </p:cBhvr>
                                      <p:to x="100000" y="100000"/>
                                    </p:animScale>
                                    <p:animScale>
                                      <p:cBhvr>
                                        <p:cTn id="17" dur="26">
                                          <p:stCondLst>
                                            <p:cond delay="1642"/>
                                          </p:stCondLst>
                                        </p:cTn>
                                        <p:tgtEl>
                                          <p:spTgt spid="86025">
                                            <p:txEl>
                                              <p:pRg st="1" end="1"/>
                                            </p:txEl>
                                          </p:spTgt>
                                        </p:tgtEl>
                                      </p:cBhvr>
                                      <p:to x="100000" y="90000"/>
                                    </p:animScale>
                                    <p:animScale>
                                      <p:cBhvr>
                                        <p:cTn id="18" dur="166" decel="50000">
                                          <p:stCondLst>
                                            <p:cond delay="1668"/>
                                          </p:stCondLst>
                                        </p:cTn>
                                        <p:tgtEl>
                                          <p:spTgt spid="86025">
                                            <p:txEl>
                                              <p:pRg st="1" end="1"/>
                                            </p:txEl>
                                          </p:spTgt>
                                        </p:tgtEl>
                                      </p:cBhvr>
                                      <p:to x="100000" y="100000"/>
                                    </p:animScale>
                                    <p:animScale>
                                      <p:cBhvr>
                                        <p:cTn id="19" dur="26">
                                          <p:stCondLst>
                                            <p:cond delay="1808"/>
                                          </p:stCondLst>
                                        </p:cTn>
                                        <p:tgtEl>
                                          <p:spTgt spid="86025">
                                            <p:txEl>
                                              <p:pRg st="1" end="1"/>
                                            </p:txEl>
                                          </p:spTgt>
                                        </p:tgtEl>
                                      </p:cBhvr>
                                      <p:to x="100000" y="95000"/>
                                    </p:animScale>
                                    <p:animScale>
                                      <p:cBhvr>
                                        <p:cTn id="20" dur="166" decel="50000">
                                          <p:stCondLst>
                                            <p:cond delay="1834"/>
                                          </p:stCondLst>
                                        </p:cTn>
                                        <p:tgtEl>
                                          <p:spTgt spid="86025">
                                            <p:txEl>
                                              <p:pRg st="1" end="1"/>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0" end="0"/>
                                            </p:txEl>
                                          </p:spTgt>
                                        </p:tgtEl>
                                        <p:attrNameLst>
                                          <p:attrName>style.visibility</p:attrName>
                                        </p:attrNameLst>
                                      </p:cBhvr>
                                      <p:to>
                                        <p:strVal val="visible"/>
                                      </p:to>
                                    </p:set>
                                    <p:animEffect transition="in" filter="wipe(down)">
                                      <p:cBhvr>
                                        <p:cTn id="25" dur="580">
                                          <p:stCondLst>
                                            <p:cond delay="0"/>
                                          </p:stCondLst>
                                        </p:cTn>
                                        <p:tgtEl>
                                          <p:spTgt spid="86025">
                                            <p:txEl>
                                              <p:pRg st="0" end="0"/>
                                            </p:txEl>
                                          </p:spTgt>
                                        </p:tgtEl>
                                      </p:cBhvr>
                                    </p:animEffect>
                                    <p:anim calcmode="lin" valueType="num">
                                      <p:cBhvr>
                                        <p:cTn id="26"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0" end="0"/>
                                            </p:txEl>
                                          </p:spTgt>
                                        </p:tgtEl>
                                      </p:cBhvr>
                                      <p:to x="100000" y="60000"/>
                                    </p:animScale>
                                    <p:animScale>
                                      <p:cBhvr>
                                        <p:cTn id="32" dur="166" decel="50000">
                                          <p:stCondLst>
                                            <p:cond delay="676"/>
                                          </p:stCondLst>
                                        </p:cTn>
                                        <p:tgtEl>
                                          <p:spTgt spid="86025">
                                            <p:txEl>
                                              <p:pRg st="0" end="0"/>
                                            </p:txEl>
                                          </p:spTgt>
                                        </p:tgtEl>
                                      </p:cBhvr>
                                      <p:to x="100000" y="100000"/>
                                    </p:animScale>
                                    <p:animScale>
                                      <p:cBhvr>
                                        <p:cTn id="33" dur="26">
                                          <p:stCondLst>
                                            <p:cond delay="1312"/>
                                          </p:stCondLst>
                                        </p:cTn>
                                        <p:tgtEl>
                                          <p:spTgt spid="86025">
                                            <p:txEl>
                                              <p:pRg st="0" end="0"/>
                                            </p:txEl>
                                          </p:spTgt>
                                        </p:tgtEl>
                                      </p:cBhvr>
                                      <p:to x="100000" y="80000"/>
                                    </p:animScale>
                                    <p:animScale>
                                      <p:cBhvr>
                                        <p:cTn id="34" dur="166" decel="50000">
                                          <p:stCondLst>
                                            <p:cond delay="1338"/>
                                          </p:stCondLst>
                                        </p:cTn>
                                        <p:tgtEl>
                                          <p:spTgt spid="86025">
                                            <p:txEl>
                                              <p:pRg st="0" end="0"/>
                                            </p:txEl>
                                          </p:spTgt>
                                        </p:tgtEl>
                                      </p:cBhvr>
                                      <p:to x="100000" y="100000"/>
                                    </p:animScale>
                                    <p:animScale>
                                      <p:cBhvr>
                                        <p:cTn id="35" dur="26">
                                          <p:stCondLst>
                                            <p:cond delay="1642"/>
                                          </p:stCondLst>
                                        </p:cTn>
                                        <p:tgtEl>
                                          <p:spTgt spid="86025">
                                            <p:txEl>
                                              <p:pRg st="0" end="0"/>
                                            </p:txEl>
                                          </p:spTgt>
                                        </p:tgtEl>
                                      </p:cBhvr>
                                      <p:to x="100000" y="90000"/>
                                    </p:animScale>
                                    <p:animScale>
                                      <p:cBhvr>
                                        <p:cTn id="36" dur="166" decel="50000">
                                          <p:stCondLst>
                                            <p:cond delay="1668"/>
                                          </p:stCondLst>
                                        </p:cTn>
                                        <p:tgtEl>
                                          <p:spTgt spid="86025">
                                            <p:txEl>
                                              <p:pRg st="0" end="0"/>
                                            </p:txEl>
                                          </p:spTgt>
                                        </p:tgtEl>
                                      </p:cBhvr>
                                      <p:to x="100000" y="100000"/>
                                    </p:animScale>
                                    <p:animScale>
                                      <p:cBhvr>
                                        <p:cTn id="37" dur="26">
                                          <p:stCondLst>
                                            <p:cond delay="1808"/>
                                          </p:stCondLst>
                                        </p:cTn>
                                        <p:tgtEl>
                                          <p:spTgt spid="86025">
                                            <p:txEl>
                                              <p:pRg st="0" end="0"/>
                                            </p:txEl>
                                          </p:spTgt>
                                        </p:tgtEl>
                                      </p:cBhvr>
                                      <p:to x="100000" y="95000"/>
                                    </p:animScale>
                                    <p:animScale>
                                      <p:cBhvr>
                                        <p:cTn id="38" dur="166" decel="50000">
                                          <p:stCondLst>
                                            <p:cond delay="1834"/>
                                          </p:stCondLst>
                                        </p:cTn>
                                        <p:tgtEl>
                                          <p:spTgt spid="86025">
                                            <p:txEl>
                                              <p:pRg st="0" end="0"/>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eaLnBrk="1" hangingPunct="1"/>
            <a:r>
              <a:rPr lang="ar-JO" sz="4000" dirty="0">
                <a:ea typeface="ＭＳ Ｐゴシック" charset="0"/>
              </a:rPr>
              <a:t>خريطة إمبراطوريات ما بين العهدين</a:t>
            </a:r>
            <a:endParaRPr lang="en-US" sz="4000" dirty="0">
              <a:ea typeface="ＭＳ Ｐゴシック" charset="0"/>
            </a:endParaRP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FFFFFF"/>
                </a:solidFill>
                <a:latin typeface="Arial" panose="020B0604020202020204" pitchFamily="34" charset="0"/>
                <a:cs typeface="Arial" panose="020B0604020202020204" pitchFamily="34" charset="0"/>
              </a:rPr>
              <a:t>52</a:t>
            </a:r>
            <a:endParaRPr lang="en-US" b="1" dirty="0">
              <a:solidFill>
                <a:srgbClr val="FFFFFF"/>
              </a:solidFill>
              <a:latin typeface="Arial" panose="020B0604020202020204" pitchFamily="34" charset="0"/>
              <a:cs typeface="Arial" panose="020B0604020202020204" pitchFamily="34" charset="0"/>
            </a:endParaRP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ar-JO" sz="2000" b="1" dirty="0">
                <a:solidFill>
                  <a:srgbClr val="FFFFFF"/>
                </a:solidFill>
                <a:latin typeface="Arial" panose="020B0604020202020204" pitchFamily="34" charset="0"/>
                <a:cs typeface="Arial" panose="020B0604020202020204" pitchFamily="34" charset="0"/>
              </a:rPr>
              <a:t>بيت زيل، أطلس مودي للأراضي الكتابية، الطبعة الأولى، 152 </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2132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ـــــــــــــــــــ , وابنه الشرير كان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a:t>
            </a:r>
            <a:r>
              <a:rPr lang="ar-JO" sz="3600" b="1" u="sng" dirty="0">
                <a:solidFill>
                  <a:schemeClr val="bg1"/>
                </a:solidFill>
                <a:latin typeface="Arial" panose="020B0604020202020204" pitchFamily="34" charset="0"/>
                <a:ea typeface="Times New Roman" charset="0"/>
                <a:cs typeface="Arial" panose="020B0604020202020204" pitchFamily="34" charset="0"/>
              </a:rPr>
              <a:t>يوشيا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a:t>
            </a:r>
            <a:r>
              <a:rPr lang="ar-JO" sz="3600" b="1" u="sng" dirty="0">
                <a:solidFill>
                  <a:schemeClr val="bg1"/>
                </a:solidFill>
                <a:latin typeface="Arial" panose="020B0604020202020204" pitchFamily="34" charset="0"/>
                <a:ea typeface="Times New Roman" charset="0"/>
                <a:cs typeface="Arial" panose="020B0604020202020204" pitchFamily="34" charset="0"/>
              </a:rPr>
              <a:t>يوشيا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a:t>
            </a:r>
            <a:r>
              <a:rPr lang="ar-JO" sz="3600" b="1" u="sng" dirty="0">
                <a:solidFill>
                  <a:schemeClr val="bg1"/>
                </a:solidFill>
                <a:latin typeface="Arial" panose="020B0604020202020204" pitchFamily="34" charset="0"/>
                <a:ea typeface="Times New Roman" charset="0"/>
                <a:cs typeface="Arial" panose="020B0604020202020204" pitchFamily="34" charset="0"/>
              </a:rPr>
              <a:t>صدقيا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a:t>
            </a:r>
            <a:r>
              <a:rPr lang="ar-JO" sz="3600" b="1" u="sng" dirty="0">
                <a:solidFill>
                  <a:schemeClr val="bg1"/>
                </a:solidFill>
                <a:latin typeface="Arial" panose="020B0604020202020204" pitchFamily="34" charset="0"/>
                <a:ea typeface="Times New Roman" charset="0"/>
                <a:cs typeface="Arial" panose="020B0604020202020204" pitchFamily="34" charset="0"/>
              </a:rPr>
              <a:t>يوشيا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a:t>
            </a:r>
            <a:r>
              <a:rPr lang="ar-JO" sz="3600" b="1" u="sng" dirty="0">
                <a:solidFill>
                  <a:schemeClr val="bg1"/>
                </a:solidFill>
                <a:latin typeface="Arial" panose="020B0604020202020204" pitchFamily="34" charset="0"/>
                <a:ea typeface="Times New Roman" charset="0"/>
                <a:cs typeface="Arial" panose="020B0604020202020204" pitchFamily="34" charset="0"/>
              </a:rPr>
              <a:t>صدقيا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a:t>
            </a:r>
            <a:r>
              <a:rPr lang="ar-JO" sz="3600" b="1" u="sng" dirty="0">
                <a:solidFill>
                  <a:schemeClr val="bg1"/>
                </a:solidFill>
                <a:latin typeface="Arial" panose="020B0604020202020204" pitchFamily="34" charset="0"/>
                <a:ea typeface="Times New Roman" charset="0"/>
                <a:cs typeface="Arial" panose="020B0604020202020204" pitchFamily="34" charset="0"/>
              </a:rPr>
              <a:t>يهوياكين</a:t>
            </a:r>
            <a:r>
              <a:rPr lang="ar-JO" sz="3600" b="1" dirty="0">
                <a:solidFill>
                  <a:schemeClr val="bg1"/>
                </a:solidFill>
                <a:latin typeface="Arial" panose="020B0604020202020204" pitchFamily="34" charset="0"/>
                <a:ea typeface="Times New Roman" charset="0"/>
                <a:cs typeface="Arial" panose="020B0604020202020204" pitchFamily="34" charset="0"/>
              </a:rPr>
              <a:t>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3"/>
          <p:cNvSpPr>
            <a:spLocks noChangeArrowheads="1"/>
          </p:cNvSpPr>
          <p:nvPr/>
        </p:nvSpPr>
        <p:spPr bwMode="auto">
          <a:xfrm>
            <a:off x="32766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0" name="Rectangle 5"/>
          <p:cNvSpPr>
            <a:spLocks noChangeArrowheads="1"/>
          </p:cNvSpPr>
          <p:nvPr/>
        </p:nvSpPr>
        <p:spPr bwMode="auto">
          <a:xfrm>
            <a:off x="37338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1" name="Rectangle 7"/>
          <p:cNvSpPr>
            <a:spLocks noChangeArrowheads="1"/>
          </p:cNvSpPr>
          <p:nvPr/>
        </p:nvSpPr>
        <p:spPr bwMode="auto">
          <a:xfrm>
            <a:off x="41910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2" name="Rectangle 9"/>
          <p:cNvSpPr>
            <a:spLocks noChangeArrowheads="1"/>
          </p:cNvSpPr>
          <p:nvPr/>
        </p:nvSpPr>
        <p:spPr bwMode="auto">
          <a:xfrm>
            <a:off x="46482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3" name="Rectangle 11"/>
          <p:cNvSpPr>
            <a:spLocks noChangeArrowheads="1"/>
          </p:cNvSpPr>
          <p:nvPr/>
        </p:nvSpPr>
        <p:spPr bwMode="auto">
          <a:xfrm>
            <a:off x="51054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74" name="Group 97"/>
          <p:cNvGrpSpPr>
            <a:grpSpLocks/>
          </p:cNvGrpSpPr>
          <p:nvPr/>
        </p:nvGrpSpPr>
        <p:grpSpPr bwMode="auto">
          <a:xfrm>
            <a:off x="3276600" y="2209800"/>
            <a:ext cx="2362200" cy="533400"/>
            <a:chOff x="2208" y="912"/>
            <a:chExt cx="1488" cy="336"/>
          </a:xfrm>
        </p:grpSpPr>
        <p:sp>
          <p:nvSpPr>
            <p:cNvPr id="391273"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N</a:t>
              </a:r>
            </a:p>
          </p:txBody>
        </p:sp>
        <p:sp>
          <p:nvSpPr>
            <p:cNvPr id="391274"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75"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76"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b="1" dirty="0">
                  <a:solidFill>
                    <a:srgbClr val="000000"/>
                  </a:solidFill>
                  <a:latin typeface="Arial" panose="020B0604020202020204" pitchFamily="34" charset="0"/>
                  <a:cs typeface="Arial" panose="020B0604020202020204" pitchFamily="34" charset="0"/>
                </a:rPr>
                <a:t>B</a:t>
              </a:r>
            </a:p>
          </p:txBody>
        </p:sp>
      </p:grpSp>
      <p:sp>
        <p:nvSpPr>
          <p:cNvPr id="391175" name="Rectangle 13"/>
          <p:cNvSpPr>
            <a:spLocks noChangeArrowheads="1"/>
          </p:cNvSpPr>
          <p:nvPr/>
        </p:nvSpPr>
        <p:spPr bwMode="auto">
          <a:xfrm>
            <a:off x="23622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6" name="Rectangle 15"/>
          <p:cNvSpPr>
            <a:spLocks noChangeArrowheads="1"/>
          </p:cNvSpPr>
          <p:nvPr/>
        </p:nvSpPr>
        <p:spPr bwMode="auto">
          <a:xfrm>
            <a:off x="28194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7" name="Rectangle 17"/>
          <p:cNvSpPr>
            <a:spLocks noChangeArrowheads="1"/>
          </p:cNvSpPr>
          <p:nvPr/>
        </p:nvSpPr>
        <p:spPr bwMode="auto">
          <a:xfrm>
            <a:off x="32766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8" name="Rectangle 19"/>
          <p:cNvSpPr>
            <a:spLocks noChangeArrowheads="1"/>
          </p:cNvSpPr>
          <p:nvPr/>
        </p:nvSpPr>
        <p:spPr bwMode="auto">
          <a:xfrm>
            <a:off x="37338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9" name="Rectangle 21"/>
          <p:cNvSpPr>
            <a:spLocks noChangeArrowheads="1"/>
          </p:cNvSpPr>
          <p:nvPr/>
        </p:nvSpPr>
        <p:spPr bwMode="auto">
          <a:xfrm>
            <a:off x="41910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0" name="Rectangle 23"/>
          <p:cNvSpPr>
            <a:spLocks noChangeArrowheads="1"/>
          </p:cNvSpPr>
          <p:nvPr/>
        </p:nvSpPr>
        <p:spPr bwMode="auto">
          <a:xfrm>
            <a:off x="46482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1" name="Rectangle 25"/>
          <p:cNvSpPr>
            <a:spLocks noChangeArrowheads="1"/>
          </p:cNvSpPr>
          <p:nvPr/>
        </p:nvSpPr>
        <p:spPr bwMode="auto">
          <a:xfrm>
            <a:off x="51054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82" name="Group 98"/>
          <p:cNvGrpSpPr>
            <a:grpSpLocks/>
          </p:cNvGrpSpPr>
          <p:nvPr/>
        </p:nvGrpSpPr>
        <p:grpSpPr bwMode="auto">
          <a:xfrm>
            <a:off x="2362200" y="2667000"/>
            <a:ext cx="3276600" cy="533400"/>
            <a:chOff x="1632" y="1200"/>
            <a:chExt cx="2064" cy="336"/>
          </a:xfrm>
        </p:grpSpPr>
        <p:sp>
          <p:nvSpPr>
            <p:cNvPr id="391267"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68"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H</a:t>
              </a:r>
            </a:p>
          </p:txBody>
        </p:sp>
        <p:sp>
          <p:nvSpPr>
            <p:cNvPr id="391269"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70"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Z</a:t>
              </a:r>
            </a:p>
          </p:txBody>
        </p:sp>
        <p:sp>
          <p:nvSpPr>
            <p:cNvPr id="391271"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72"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H</a:t>
              </a:r>
            </a:p>
          </p:txBody>
        </p:sp>
      </p:grpSp>
      <p:sp>
        <p:nvSpPr>
          <p:cNvPr id="391183" name="Rectangle 27"/>
          <p:cNvSpPr>
            <a:spLocks noChangeArrowheads="1"/>
          </p:cNvSpPr>
          <p:nvPr/>
        </p:nvSpPr>
        <p:spPr bwMode="auto">
          <a:xfrm>
            <a:off x="32766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4" name="Rectangle 29"/>
          <p:cNvSpPr>
            <a:spLocks noChangeArrowheads="1"/>
          </p:cNvSpPr>
          <p:nvPr/>
        </p:nvSpPr>
        <p:spPr bwMode="auto">
          <a:xfrm>
            <a:off x="37338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5" name="Rectangle 31"/>
          <p:cNvSpPr>
            <a:spLocks noChangeArrowheads="1"/>
          </p:cNvSpPr>
          <p:nvPr/>
        </p:nvSpPr>
        <p:spPr bwMode="auto">
          <a:xfrm>
            <a:off x="41910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6" name="Rectangle 33"/>
          <p:cNvSpPr>
            <a:spLocks noChangeArrowheads="1"/>
          </p:cNvSpPr>
          <p:nvPr/>
        </p:nvSpPr>
        <p:spPr bwMode="auto">
          <a:xfrm>
            <a:off x="46482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7" name="Rectangle 35"/>
          <p:cNvSpPr>
            <a:spLocks noChangeArrowheads="1"/>
          </p:cNvSpPr>
          <p:nvPr/>
        </p:nvSpPr>
        <p:spPr bwMode="auto">
          <a:xfrm>
            <a:off x="51054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88" name="Group 99"/>
          <p:cNvGrpSpPr>
            <a:grpSpLocks/>
          </p:cNvGrpSpPr>
          <p:nvPr/>
        </p:nvGrpSpPr>
        <p:grpSpPr bwMode="auto">
          <a:xfrm>
            <a:off x="3276600" y="3124200"/>
            <a:ext cx="2362200" cy="533400"/>
            <a:chOff x="2208" y="1488"/>
            <a:chExt cx="1488" cy="336"/>
          </a:xfrm>
        </p:grpSpPr>
        <p:sp>
          <p:nvSpPr>
            <p:cNvPr id="391263"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D</a:t>
              </a:r>
            </a:p>
          </p:txBody>
        </p:sp>
        <p:sp>
          <p:nvSpPr>
            <p:cNvPr id="391264"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65"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1266"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D</a:t>
              </a:r>
            </a:p>
          </p:txBody>
        </p:sp>
      </p:grpSp>
      <p:sp>
        <p:nvSpPr>
          <p:cNvPr id="391189" name="Rectangle 37"/>
          <p:cNvSpPr>
            <a:spLocks noChangeArrowheads="1"/>
          </p:cNvSpPr>
          <p:nvPr/>
        </p:nvSpPr>
        <p:spPr bwMode="auto">
          <a:xfrm>
            <a:off x="32766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0" name="Rectangle 39"/>
          <p:cNvSpPr>
            <a:spLocks noChangeArrowheads="1"/>
          </p:cNvSpPr>
          <p:nvPr/>
        </p:nvSpPr>
        <p:spPr bwMode="auto">
          <a:xfrm>
            <a:off x="37338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1" name="Rectangle 41"/>
          <p:cNvSpPr>
            <a:spLocks noChangeArrowheads="1"/>
          </p:cNvSpPr>
          <p:nvPr/>
        </p:nvSpPr>
        <p:spPr bwMode="auto">
          <a:xfrm>
            <a:off x="41910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2" name="Rectangle 43"/>
          <p:cNvSpPr>
            <a:spLocks noChangeArrowheads="1"/>
          </p:cNvSpPr>
          <p:nvPr/>
        </p:nvSpPr>
        <p:spPr bwMode="auto">
          <a:xfrm>
            <a:off x="46482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3" name="Rectangle 45"/>
          <p:cNvSpPr>
            <a:spLocks noChangeArrowheads="1"/>
          </p:cNvSpPr>
          <p:nvPr/>
        </p:nvSpPr>
        <p:spPr bwMode="auto">
          <a:xfrm>
            <a:off x="51054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4" name="Rectangle 47"/>
          <p:cNvSpPr>
            <a:spLocks noChangeArrowheads="1"/>
          </p:cNvSpPr>
          <p:nvPr/>
        </p:nvSpPr>
        <p:spPr bwMode="auto">
          <a:xfrm>
            <a:off x="55626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95" name="Group 100"/>
          <p:cNvGrpSpPr>
            <a:grpSpLocks/>
          </p:cNvGrpSpPr>
          <p:nvPr/>
        </p:nvGrpSpPr>
        <p:grpSpPr bwMode="auto">
          <a:xfrm>
            <a:off x="3276600" y="3581400"/>
            <a:ext cx="2819400" cy="533400"/>
            <a:chOff x="2208" y="1776"/>
            <a:chExt cx="1776" cy="336"/>
          </a:xfrm>
        </p:grpSpPr>
        <p:sp>
          <p:nvSpPr>
            <p:cNvPr id="391258"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E</a:t>
              </a:r>
            </a:p>
          </p:txBody>
        </p:sp>
        <p:sp>
          <p:nvSpPr>
            <p:cNvPr id="391259"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L</a:t>
              </a:r>
            </a:p>
          </p:txBody>
        </p:sp>
        <p:sp>
          <p:nvSpPr>
            <p:cNvPr id="391260"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J</a:t>
              </a:r>
            </a:p>
          </p:txBody>
        </p:sp>
        <p:sp>
          <p:nvSpPr>
            <p:cNvPr id="391261"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62"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H</a:t>
              </a:r>
            </a:p>
          </p:txBody>
        </p:sp>
      </p:grpSp>
      <p:sp>
        <p:nvSpPr>
          <p:cNvPr id="391196" name="Rectangle 49"/>
          <p:cNvSpPr>
            <a:spLocks noChangeArrowheads="1"/>
          </p:cNvSpPr>
          <p:nvPr/>
        </p:nvSpPr>
        <p:spPr bwMode="auto">
          <a:xfrm>
            <a:off x="3733800" y="40817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7" name="Rectangle 51"/>
          <p:cNvSpPr>
            <a:spLocks noChangeArrowheads="1"/>
          </p:cNvSpPr>
          <p:nvPr/>
        </p:nvSpPr>
        <p:spPr bwMode="auto">
          <a:xfrm>
            <a:off x="4191000" y="40817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8" name="Rectangle 53"/>
          <p:cNvSpPr>
            <a:spLocks noChangeArrowheads="1"/>
          </p:cNvSpPr>
          <p:nvPr/>
        </p:nvSpPr>
        <p:spPr bwMode="auto">
          <a:xfrm>
            <a:off x="4648200" y="40817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99" name="Group 101"/>
          <p:cNvGrpSpPr>
            <a:grpSpLocks/>
          </p:cNvGrpSpPr>
          <p:nvPr/>
        </p:nvGrpSpPr>
        <p:grpSpPr bwMode="auto">
          <a:xfrm>
            <a:off x="3733800" y="4038600"/>
            <a:ext cx="1447800" cy="533400"/>
            <a:chOff x="2496" y="2064"/>
            <a:chExt cx="912" cy="336"/>
          </a:xfrm>
        </p:grpSpPr>
        <p:sp>
          <p:nvSpPr>
            <p:cNvPr id="391256"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57"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grpSp>
      <p:sp>
        <p:nvSpPr>
          <p:cNvPr id="391200" name="Rectangle 55"/>
          <p:cNvSpPr>
            <a:spLocks noChangeArrowheads="1"/>
          </p:cNvSpPr>
          <p:nvPr/>
        </p:nvSpPr>
        <p:spPr bwMode="auto">
          <a:xfrm>
            <a:off x="37338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1" name="Rectangle 57"/>
          <p:cNvSpPr>
            <a:spLocks noChangeArrowheads="1"/>
          </p:cNvSpPr>
          <p:nvPr/>
        </p:nvSpPr>
        <p:spPr bwMode="auto">
          <a:xfrm>
            <a:off x="41910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2" name="Rectangle 59"/>
          <p:cNvSpPr>
            <a:spLocks noChangeArrowheads="1"/>
          </p:cNvSpPr>
          <p:nvPr/>
        </p:nvSpPr>
        <p:spPr bwMode="auto">
          <a:xfrm>
            <a:off x="46482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3" name="Rectangle 61"/>
          <p:cNvSpPr>
            <a:spLocks noChangeArrowheads="1"/>
          </p:cNvSpPr>
          <p:nvPr/>
        </p:nvSpPr>
        <p:spPr bwMode="auto">
          <a:xfrm>
            <a:off x="51054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4" name="Rectangle 63"/>
          <p:cNvSpPr>
            <a:spLocks noChangeArrowheads="1"/>
          </p:cNvSpPr>
          <p:nvPr/>
        </p:nvSpPr>
        <p:spPr bwMode="auto">
          <a:xfrm>
            <a:off x="55626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205" name="Group 102"/>
          <p:cNvGrpSpPr>
            <a:grpSpLocks/>
          </p:cNvGrpSpPr>
          <p:nvPr/>
        </p:nvGrpSpPr>
        <p:grpSpPr bwMode="auto">
          <a:xfrm>
            <a:off x="3733800" y="4495800"/>
            <a:ext cx="2362200" cy="533400"/>
            <a:chOff x="2496" y="2352"/>
            <a:chExt cx="1488" cy="336"/>
          </a:xfrm>
        </p:grpSpPr>
        <p:sp>
          <p:nvSpPr>
            <p:cNvPr id="391252"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Z</a:t>
              </a:r>
            </a:p>
          </p:txBody>
        </p:sp>
        <p:sp>
          <p:nvSpPr>
            <p:cNvPr id="391253"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M</a:t>
              </a:r>
            </a:p>
          </p:txBody>
        </p:sp>
        <p:sp>
          <p:nvSpPr>
            <p:cNvPr id="391254"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R</a:t>
              </a:r>
            </a:p>
          </p:txBody>
        </p:sp>
        <p:sp>
          <p:nvSpPr>
            <p:cNvPr id="391255"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grpSp>
      <p:sp>
        <p:nvSpPr>
          <p:cNvPr id="391206" name="Rectangle 65"/>
          <p:cNvSpPr>
            <a:spLocks noChangeArrowheads="1"/>
          </p:cNvSpPr>
          <p:nvPr/>
        </p:nvSpPr>
        <p:spPr bwMode="auto">
          <a:xfrm>
            <a:off x="28194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7" name="Rectangle 67"/>
          <p:cNvSpPr>
            <a:spLocks noChangeArrowheads="1"/>
          </p:cNvSpPr>
          <p:nvPr/>
        </p:nvSpPr>
        <p:spPr bwMode="auto">
          <a:xfrm>
            <a:off x="32766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8" name="Rectangle 69"/>
          <p:cNvSpPr>
            <a:spLocks noChangeArrowheads="1"/>
          </p:cNvSpPr>
          <p:nvPr/>
        </p:nvSpPr>
        <p:spPr bwMode="auto">
          <a:xfrm>
            <a:off x="37338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9" name="Rectangle 71"/>
          <p:cNvSpPr>
            <a:spLocks noChangeArrowheads="1"/>
          </p:cNvSpPr>
          <p:nvPr/>
        </p:nvSpPr>
        <p:spPr bwMode="auto">
          <a:xfrm>
            <a:off x="41910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0" name="Rectangle 73"/>
          <p:cNvSpPr>
            <a:spLocks noChangeArrowheads="1"/>
          </p:cNvSpPr>
          <p:nvPr/>
        </p:nvSpPr>
        <p:spPr bwMode="auto">
          <a:xfrm>
            <a:off x="46482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1" name="Rectangle 75"/>
          <p:cNvSpPr>
            <a:spLocks noChangeArrowheads="1"/>
          </p:cNvSpPr>
          <p:nvPr/>
        </p:nvSpPr>
        <p:spPr bwMode="auto">
          <a:xfrm>
            <a:off x="51054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2" name="Rectangle 77"/>
          <p:cNvSpPr>
            <a:spLocks noChangeArrowheads="1"/>
          </p:cNvSpPr>
          <p:nvPr/>
        </p:nvSpPr>
        <p:spPr bwMode="auto">
          <a:xfrm>
            <a:off x="55626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3" name="Rectangle 79"/>
          <p:cNvSpPr>
            <a:spLocks noChangeArrowheads="1"/>
          </p:cNvSpPr>
          <p:nvPr/>
        </p:nvSpPr>
        <p:spPr bwMode="auto">
          <a:xfrm>
            <a:off x="60198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214" name="Group 103"/>
          <p:cNvGrpSpPr>
            <a:grpSpLocks/>
          </p:cNvGrpSpPr>
          <p:nvPr/>
        </p:nvGrpSpPr>
        <p:grpSpPr bwMode="auto">
          <a:xfrm>
            <a:off x="2819400" y="4953000"/>
            <a:ext cx="3733800" cy="533400"/>
            <a:chOff x="1920" y="2640"/>
            <a:chExt cx="2352" cy="336"/>
          </a:xfrm>
        </p:grpSpPr>
        <p:sp>
          <p:nvSpPr>
            <p:cNvPr id="391245"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R</a:t>
              </a:r>
            </a:p>
          </p:txBody>
        </p:sp>
        <p:sp>
          <p:nvSpPr>
            <p:cNvPr id="391246"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E</a:t>
              </a:r>
            </a:p>
          </p:txBody>
        </p:sp>
        <p:sp>
          <p:nvSpPr>
            <p:cNvPr id="391247"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H</a:t>
              </a:r>
            </a:p>
          </p:txBody>
        </p:sp>
        <p:sp>
          <p:nvSpPr>
            <p:cNvPr id="391248"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B</a:t>
              </a:r>
            </a:p>
          </p:txBody>
        </p:sp>
        <p:sp>
          <p:nvSpPr>
            <p:cNvPr id="391249"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1250"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51"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M</a:t>
              </a:r>
            </a:p>
          </p:txBody>
        </p:sp>
      </p:grpSp>
      <p:sp>
        <p:nvSpPr>
          <p:cNvPr id="391215" name="Rectangle 81"/>
          <p:cNvSpPr>
            <a:spLocks noChangeArrowheads="1"/>
          </p:cNvSpPr>
          <p:nvPr/>
        </p:nvSpPr>
        <p:spPr bwMode="auto">
          <a:xfrm>
            <a:off x="14478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6" name="Rectangle 83"/>
          <p:cNvSpPr>
            <a:spLocks noChangeArrowheads="1"/>
          </p:cNvSpPr>
          <p:nvPr/>
        </p:nvSpPr>
        <p:spPr bwMode="auto">
          <a:xfrm>
            <a:off x="19050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7" name="Rectangle 85"/>
          <p:cNvSpPr>
            <a:spLocks noChangeArrowheads="1"/>
          </p:cNvSpPr>
          <p:nvPr/>
        </p:nvSpPr>
        <p:spPr bwMode="auto">
          <a:xfrm>
            <a:off x="23622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8" name="Rectangle 87"/>
          <p:cNvSpPr>
            <a:spLocks noChangeArrowheads="1"/>
          </p:cNvSpPr>
          <p:nvPr/>
        </p:nvSpPr>
        <p:spPr bwMode="auto">
          <a:xfrm>
            <a:off x="28194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9" name="Rectangle 89"/>
          <p:cNvSpPr>
            <a:spLocks noChangeArrowheads="1"/>
          </p:cNvSpPr>
          <p:nvPr/>
        </p:nvSpPr>
        <p:spPr bwMode="auto">
          <a:xfrm>
            <a:off x="32766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20" name="Rectangle 91"/>
          <p:cNvSpPr>
            <a:spLocks noChangeArrowheads="1"/>
          </p:cNvSpPr>
          <p:nvPr/>
        </p:nvSpPr>
        <p:spPr bwMode="auto">
          <a:xfrm>
            <a:off x="37338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221" name="Group 104"/>
          <p:cNvGrpSpPr>
            <a:grpSpLocks/>
          </p:cNvGrpSpPr>
          <p:nvPr/>
        </p:nvGrpSpPr>
        <p:grpSpPr bwMode="auto">
          <a:xfrm>
            <a:off x="1447800" y="5410200"/>
            <a:ext cx="2819400" cy="533400"/>
            <a:chOff x="1056" y="2928"/>
            <a:chExt cx="1776" cy="336"/>
          </a:xfrm>
        </p:grpSpPr>
        <p:sp>
          <p:nvSpPr>
            <p:cNvPr id="391239"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S</a:t>
              </a:r>
            </a:p>
          </p:txBody>
        </p:sp>
        <p:sp>
          <p:nvSpPr>
            <p:cNvPr id="391240"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1241"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L</a:t>
              </a:r>
            </a:p>
          </p:txBody>
        </p:sp>
        <p:sp>
          <p:nvSpPr>
            <p:cNvPr id="391242"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1243"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M</a:t>
              </a:r>
            </a:p>
          </p:txBody>
        </p:sp>
        <p:sp>
          <p:nvSpPr>
            <p:cNvPr id="391244"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grpSp>
      <p:sp>
        <p:nvSpPr>
          <p:cNvPr id="391222" name="Rectangle 93"/>
          <p:cNvSpPr>
            <a:spLocks noChangeArrowheads="1"/>
          </p:cNvSpPr>
          <p:nvPr/>
        </p:nvSpPr>
        <p:spPr bwMode="auto">
          <a:xfrm>
            <a:off x="41910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223" name="Group 95"/>
          <p:cNvGrpSpPr>
            <a:grpSpLocks/>
          </p:cNvGrpSpPr>
          <p:nvPr/>
        </p:nvGrpSpPr>
        <p:grpSpPr bwMode="auto">
          <a:xfrm>
            <a:off x="4191000" y="2209800"/>
            <a:ext cx="533400" cy="3733800"/>
            <a:chOff x="2784" y="912"/>
            <a:chExt cx="336" cy="2352"/>
          </a:xfrm>
        </p:grpSpPr>
        <p:sp>
          <p:nvSpPr>
            <p:cNvPr id="391231"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D</a:t>
              </a:r>
            </a:p>
          </p:txBody>
        </p:sp>
        <p:sp>
          <p:nvSpPr>
            <p:cNvPr id="391232"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1233"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V</a:t>
              </a:r>
            </a:p>
          </p:txBody>
        </p:sp>
        <p:sp>
          <p:nvSpPr>
            <p:cNvPr id="391234"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1235"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S</a:t>
              </a:r>
            </a:p>
          </p:txBody>
        </p:sp>
        <p:sp>
          <p:nvSpPr>
            <p:cNvPr id="391236"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1237"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1238"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N</a:t>
              </a:r>
            </a:p>
          </p:txBody>
        </p:sp>
      </p:grpSp>
      <p:sp>
        <p:nvSpPr>
          <p:cNvPr id="391224" name="Rectangle 2"/>
          <p:cNvSpPr>
            <a:spLocks noGrp="1" noChangeArrowheads="1"/>
          </p:cNvSpPr>
          <p:nvPr>
            <p:ph type="ctrTitle"/>
          </p:nvPr>
        </p:nvSpPr>
        <p:spPr>
          <a:xfrm>
            <a:off x="0" y="6400800"/>
            <a:ext cx="4648200" cy="457200"/>
          </a:xfrm>
        </p:spPr>
        <p:txBody>
          <a:bodyPr/>
          <a:lstStyle/>
          <a:p>
            <a:r>
              <a:rPr lang="ar-JO" sz="2400" dirty="0">
                <a:ea typeface="ＭＳ Ｐゴシック" charset="0"/>
              </a:rPr>
              <a:t>إختبار الملوك (مكتمل)</a:t>
            </a:r>
            <a:endParaRPr lang="en-US" sz="2400" dirty="0">
              <a:ea typeface="ＭＳ Ｐゴシック" charset="0"/>
            </a:endParaRPr>
          </a:p>
        </p:txBody>
      </p:sp>
      <p:sp>
        <p:nvSpPr>
          <p:cNvPr id="391225" name="Text Box 109"/>
          <p:cNvSpPr txBox="1">
            <a:spLocks noChangeArrowheads="1"/>
          </p:cNvSpPr>
          <p:nvPr/>
        </p:nvSpPr>
        <p:spPr bwMode="auto">
          <a:xfrm>
            <a:off x="6156325" y="6248400"/>
            <a:ext cx="2835275"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بين وير 122-123</a:t>
            </a:r>
            <a:endParaRPr lang="en-US" sz="2400" b="1" dirty="0">
              <a:solidFill>
                <a:srgbClr val="FFFFFF"/>
              </a:solidFill>
              <a:latin typeface="Arial" panose="020B0604020202020204" pitchFamily="34" charset="0"/>
              <a:cs typeface="Arial" panose="020B0604020202020204" pitchFamily="34" charset="0"/>
            </a:endParaRPr>
          </a:p>
        </p:txBody>
      </p:sp>
      <p:sp>
        <p:nvSpPr>
          <p:cNvPr id="89199" name="WordArt 111"/>
          <p:cNvSpPr>
            <a:spLocks noChangeArrowheads="1" noChangeShapeType="1" noTextEdit="1"/>
          </p:cNvSpPr>
          <p:nvPr/>
        </p:nvSpPr>
        <p:spPr bwMode="auto">
          <a:xfrm rot="-1675348">
            <a:off x="5823109" y="4856237"/>
            <a:ext cx="3262893" cy="982663"/>
          </a:xfrm>
          <a:prstGeom prst="rect">
            <a:avLst/>
          </a:prstGeom>
        </p:spPr>
        <p:txBody>
          <a:bodyPr wrap="none" fromWordArt="1">
            <a:prstTxWarp prst="textPlain">
              <a:avLst>
                <a:gd name="adj" fmla="val 50000"/>
              </a:avLst>
            </a:prstTxWarp>
          </a:bodyPr>
          <a:lstStyle/>
          <a:p>
            <a:pPr algn="ctr">
              <a:spcBef>
                <a:spcPct val="50000"/>
              </a:spcBef>
            </a:pPr>
            <a:r>
              <a:rPr lang="ar-JO" sz="8000" b="1" kern="10" dirty="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Impact"/>
                <a:ea typeface="Impact"/>
                <a:cs typeface="Impact"/>
              </a:rPr>
              <a:t>عمل جيد</a:t>
            </a:r>
            <a:endParaRPr lang="en-US" sz="8000" b="1" kern="10" dirty="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Impact"/>
              <a:ea typeface="Impact"/>
              <a:cs typeface="Impact"/>
            </a:endParaRPr>
          </a:p>
        </p:txBody>
      </p:sp>
      <p:sp>
        <p:nvSpPr>
          <p:cNvPr id="391227" name="Rectangle 105"/>
          <p:cNvSpPr>
            <a:spLocks noChangeArrowheads="1"/>
          </p:cNvSpPr>
          <p:nvPr/>
        </p:nvSpPr>
        <p:spPr bwMode="auto">
          <a:xfrm>
            <a:off x="0" y="805190"/>
            <a:ext cx="9144000" cy="52322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28" name="WordArt 107"/>
          <p:cNvSpPr>
            <a:spLocks noChangeArrowheads="1" noChangeShapeType="1" noTextEdit="1"/>
          </p:cNvSpPr>
          <p:nvPr/>
        </p:nvSpPr>
        <p:spPr bwMode="auto">
          <a:xfrm>
            <a:off x="152400" y="166688"/>
            <a:ext cx="2286000" cy="1128712"/>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3600" kern="10" dirty="0">
                <a:ln w="9525">
                  <a:round/>
                  <a:headEnd/>
                  <a:tailEnd/>
                </a:ln>
                <a:gradFill rotWithShape="1">
                  <a:gsLst>
                    <a:gs pos="0">
                      <a:srgbClr val="FFE701"/>
                    </a:gs>
                    <a:gs pos="100000">
                      <a:srgbClr val="FE3E02"/>
                    </a:gs>
                  </a:gsLst>
                  <a:lin ang="5400000" scaled="1"/>
                </a:gradFill>
                <a:latin typeface="Impact"/>
                <a:ea typeface="Impact"/>
                <a:cs typeface="Impact"/>
              </a:rPr>
              <a:t>وقت الإختبار</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13" name="Rectangle 2"/>
          <p:cNvSpPr txBox="1">
            <a:spLocks noChangeArrowheads="1"/>
          </p:cNvSpPr>
          <p:nvPr/>
        </p:nvSpPr>
        <p:spPr bwMode="auto">
          <a:xfrm>
            <a:off x="2514600" y="863600"/>
            <a:ext cx="6629400" cy="1143000"/>
          </a:xfrm>
          <a:prstGeom prst="rect">
            <a:avLst/>
          </a:prstGeom>
          <a:noFill/>
          <a:ln w="9525">
            <a:noFill/>
            <a:miter lim="800000"/>
            <a:headEnd/>
            <a:tailEnd/>
          </a:ln>
        </p:spPr>
        <p:txBody>
          <a:bodyPr anchor="ctr"/>
          <a:lstStyle/>
          <a:p>
            <a:pPr algn="ctr">
              <a:defRPr/>
            </a:pPr>
            <a:r>
              <a:rPr lang="ar-JO" sz="3600" b="1" dirty="0">
                <a:solidFill>
                  <a:schemeClr val="bg1"/>
                </a:solidFill>
                <a:latin typeface="Arial" panose="020B0604020202020204" pitchFamily="34" charset="0"/>
                <a:cs typeface="Arial" panose="020B0604020202020204" pitchFamily="34" charset="0"/>
              </a:rPr>
              <a:t>اكتب أسماء نبي واحد وباقي الملوك في 1 ملوك</a:t>
            </a:r>
            <a:endParaRPr lang="en-US" sz="3600" b="1" kern="0" dirty="0">
              <a:solidFill>
                <a:schemeClr val="bg1"/>
              </a:solidFill>
              <a:latin typeface="Arial" panose="020B0604020202020204" pitchFamily="34" charset="0"/>
              <a:ea typeface="ＭＳ Ｐゴシック" pitchFamily="-105" charset="-128"/>
              <a:cs typeface="Arial" panose="020B0604020202020204" pitchFamily="34" charset="0"/>
            </a:endParaRPr>
          </a:p>
        </p:txBody>
      </p:sp>
      <p:sp>
        <p:nvSpPr>
          <p:cNvPr id="391230" name="TextBox 113"/>
          <p:cNvSpPr txBox="1">
            <a:spLocks noChangeArrowheads="1"/>
          </p:cNvSpPr>
          <p:nvPr/>
        </p:nvSpPr>
        <p:spPr bwMode="auto">
          <a:xfrm>
            <a:off x="8382000" y="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227</a:t>
            </a:r>
            <a:endParaRPr lang="en-US" sz="2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57511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89199"/>
                                        </p:tgtEl>
                                        <p:attrNameLst>
                                          <p:attrName>style.visibility</p:attrName>
                                        </p:attrNameLst>
                                      </p:cBhvr>
                                      <p:to>
                                        <p:strVal val="visible"/>
                                      </p:to>
                                    </p:set>
                                    <p:anim calcmode="lin" valueType="num">
                                      <p:cBhvr>
                                        <p:cTn id="7" dur="1000" fill="hold"/>
                                        <p:tgtEl>
                                          <p:spTgt spid="89199"/>
                                        </p:tgtEl>
                                        <p:attrNameLst>
                                          <p:attrName>ppt_w</p:attrName>
                                        </p:attrNameLst>
                                      </p:cBhvr>
                                      <p:tavLst>
                                        <p:tav tm="0">
                                          <p:val>
                                            <p:fltVal val="0"/>
                                          </p:val>
                                        </p:tav>
                                        <p:tav tm="100000">
                                          <p:val>
                                            <p:strVal val="#ppt_w"/>
                                          </p:val>
                                        </p:tav>
                                      </p:tavLst>
                                    </p:anim>
                                    <p:anim calcmode="lin" valueType="num">
                                      <p:cBhvr>
                                        <p:cTn id="8" dur="1000" fill="hold"/>
                                        <p:tgtEl>
                                          <p:spTgt spid="89199"/>
                                        </p:tgtEl>
                                        <p:attrNameLst>
                                          <p:attrName>ppt_h</p:attrName>
                                        </p:attrNameLst>
                                      </p:cBhvr>
                                      <p:tavLst>
                                        <p:tav tm="0">
                                          <p:val>
                                            <p:fltVal val="0"/>
                                          </p:val>
                                        </p:tav>
                                        <p:tav tm="100000">
                                          <p:val>
                                            <p:strVal val="#ppt_h"/>
                                          </p:val>
                                        </p:tav>
                                      </p:tavLst>
                                    </p:anim>
                                    <p:anim calcmode="lin" valueType="num">
                                      <p:cBhvr>
                                        <p:cTn id="9" dur="1000" fill="hold"/>
                                        <p:tgtEl>
                                          <p:spTgt spid="8919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919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9"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a:t>
            </a:r>
            <a:r>
              <a:rPr lang="ar-JO" sz="3600" b="1" u="sng" dirty="0">
                <a:solidFill>
                  <a:schemeClr val="bg1"/>
                </a:solidFill>
                <a:latin typeface="Arial" panose="020B0604020202020204" pitchFamily="34" charset="0"/>
                <a:ea typeface="Times New Roman" charset="0"/>
                <a:cs typeface="Arial" panose="020B0604020202020204" pitchFamily="34" charset="0"/>
              </a:rPr>
              <a:t>يوشيا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a:t>
            </a:r>
            <a:r>
              <a:rPr lang="ar-JO" sz="3600" b="1" u="sng" dirty="0">
                <a:solidFill>
                  <a:schemeClr val="bg1"/>
                </a:solidFill>
                <a:latin typeface="Arial" panose="020B0604020202020204" pitchFamily="34" charset="0"/>
                <a:ea typeface="Times New Roman" charset="0"/>
                <a:cs typeface="Arial" panose="020B0604020202020204" pitchFamily="34" charset="0"/>
              </a:rPr>
              <a:t>صدقيا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a:t>
            </a:r>
            <a:r>
              <a:rPr lang="ar-JO" sz="3600" b="1" u="sng" dirty="0">
                <a:solidFill>
                  <a:schemeClr val="bg1"/>
                </a:solidFill>
                <a:latin typeface="Arial" panose="020B0604020202020204" pitchFamily="34" charset="0"/>
                <a:ea typeface="Times New Roman" charset="0"/>
                <a:cs typeface="Arial" panose="020B0604020202020204" pitchFamily="34" charset="0"/>
              </a:rPr>
              <a:t>يهوياكين</a:t>
            </a:r>
            <a:r>
              <a:rPr lang="ar-JO" sz="3600" b="1" dirty="0">
                <a:solidFill>
                  <a:schemeClr val="bg1"/>
                </a:solidFill>
                <a:latin typeface="Arial" panose="020B0604020202020204" pitchFamily="34" charset="0"/>
                <a:ea typeface="Times New Roman" charset="0"/>
                <a:cs typeface="Arial" panose="020B0604020202020204" pitchFamily="34" charset="0"/>
              </a:rPr>
              <a:t> أطلق من سبي بابل في </a:t>
            </a:r>
            <a:r>
              <a:rPr lang="ar-JO" sz="3600" b="1" u="sng" dirty="0">
                <a:solidFill>
                  <a:schemeClr val="bg1"/>
                </a:solidFill>
                <a:latin typeface="Arial" panose="020B0604020202020204" pitchFamily="34" charset="0"/>
                <a:ea typeface="Times New Roman" charset="0"/>
                <a:cs typeface="Arial" panose="020B0604020202020204" pitchFamily="34" charset="0"/>
              </a:rPr>
              <a:t>560</a:t>
            </a:r>
            <a:r>
              <a:rPr lang="ar-JO" sz="3600" b="1" dirty="0">
                <a:solidFill>
                  <a:schemeClr val="bg1"/>
                </a:solidFill>
                <a:latin typeface="Arial" panose="020B0604020202020204" pitchFamily="34" charset="0"/>
                <a:ea typeface="Times New Roman" charset="0"/>
                <a:cs typeface="Arial" panose="020B0604020202020204" pitchFamily="34" charset="0"/>
              </a:rPr>
              <a:t>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5"/>
          <p:cNvSpPr>
            <a:spLocks noGrp="1" noChangeArrowheads="1"/>
          </p:cNvSpPr>
          <p:nvPr>
            <p:ph type="title"/>
          </p:nvPr>
        </p:nvSpPr>
        <p:spPr/>
        <p:txBody>
          <a:bodyPr/>
          <a:lstStyle/>
          <a:p>
            <a:pPr eaLnBrk="1" hangingPunct="1"/>
            <a:r>
              <a:rPr lang="ar-JO" dirty="0">
                <a:solidFill>
                  <a:srgbClr val="CC0066"/>
                </a:solidFill>
              </a:rPr>
              <a:t>أمانة الله</a:t>
            </a:r>
            <a:endParaRPr lang="en-GB" dirty="0">
              <a:solidFill>
                <a:srgbClr val="CC0066"/>
              </a:solidFill>
            </a:endParaRPr>
          </a:p>
        </p:txBody>
      </p:sp>
      <p:graphicFrame>
        <p:nvGraphicFramePr>
          <p:cNvPr id="468994" name="Object 2"/>
          <p:cNvGraphicFramePr>
            <a:graphicFrameLocks noGrp="1" noChangeAspect="1"/>
          </p:cNvGraphicFramePr>
          <p:nvPr>
            <p:ph idx="1"/>
          </p:nvPr>
        </p:nvGraphicFramePr>
        <p:xfrm>
          <a:off x="4114800" y="1600200"/>
          <a:ext cx="4800600" cy="4876800"/>
        </p:xfrm>
        <a:graphic>
          <a:graphicData uri="http://schemas.openxmlformats.org/presentationml/2006/ole">
            <mc:AlternateContent xmlns:mc="http://schemas.openxmlformats.org/markup-compatibility/2006">
              <mc:Choice xmlns:v="urn:schemas-microsoft-com:vml" Requires="v">
                <p:oleObj name="Bitmap Image" r:id="rId2" imgW="5714286" imgH="3809524" progId="PBrush">
                  <p:embed/>
                </p:oleObj>
              </mc:Choice>
              <mc:Fallback>
                <p:oleObj name="Bitmap Image" r:id="rId2" imgW="5714286" imgH="3809524" progId="PBrush">
                  <p:embed/>
                  <p:pic>
                    <p:nvPicPr>
                      <p:cNvPr id="468994" name="Object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4800" y="1600200"/>
                        <a:ext cx="4800600" cy="4876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6855" name="Text Box 7"/>
          <p:cNvSpPr txBox="1">
            <a:spLocks noChangeArrowheads="1"/>
          </p:cNvSpPr>
          <p:nvPr/>
        </p:nvSpPr>
        <p:spPr bwMode="auto">
          <a:xfrm>
            <a:off x="251520" y="1692275"/>
            <a:ext cx="3726755"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أطلق يهوياكين من سجنه في بابل سنة 560 ق.م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رحمة وأمانة الله للأمة تم رؤيتها من خلال حماية السلالة الداوودية</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68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685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5" grpId="0" build="p"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2"/>
          <p:cNvSpPr>
            <a:spLocks noGrp="1" noChangeArrowheads="1"/>
          </p:cNvSpPr>
          <p:nvPr>
            <p:ph type="title" idx="4294967295"/>
          </p:nvPr>
        </p:nvSpPr>
        <p:spPr/>
        <p:txBody>
          <a:bodyPr/>
          <a:lstStyle/>
          <a:p>
            <a:pPr eaLnBrk="1" hangingPunct="1"/>
            <a:r>
              <a:rPr lang="en-US" dirty="0"/>
              <a:t>Great is Thy faithfulness Title</a:t>
            </a:r>
          </a:p>
        </p:txBody>
      </p:sp>
      <p:pic>
        <p:nvPicPr>
          <p:cNvPr id="47001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0019" name="Text Box 3"/>
          <p:cNvSpPr txBox="1">
            <a:spLocks noChangeArrowheads="1"/>
          </p:cNvSpPr>
          <p:nvPr/>
        </p:nvSpPr>
        <p:spPr bwMode="auto">
          <a:xfrm>
            <a:off x="0" y="1214438"/>
            <a:ext cx="9144000" cy="1200329"/>
          </a:xfrm>
          <a:prstGeom prst="rect">
            <a:avLst/>
          </a:prstGeom>
          <a:noFill/>
          <a:ln>
            <a:noFill/>
          </a:ln>
          <a:effectLst>
            <a:outerShdw dist="53882"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4000" b="1" dirty="0">
                <a:solidFill>
                  <a:srgbClr val="FFFFFF"/>
                </a:solidFill>
                <a:latin typeface="Arial" panose="020B0604020202020204" pitchFamily="34" charset="0"/>
                <a:cs typeface="Arial" panose="020B0604020202020204" pitchFamily="34" charset="0"/>
              </a:rPr>
              <a:t>عظيمة هذه الأمانة</a:t>
            </a:r>
            <a:endParaRPr lang="en-US" sz="4000" b="1" dirty="0">
              <a:solidFill>
                <a:srgbClr val="FFFFFF"/>
              </a:solidFill>
              <a:latin typeface="Arial" panose="020B0604020202020204" pitchFamily="34" charset="0"/>
              <a:cs typeface="Arial" panose="020B0604020202020204" pitchFamily="34" charset="0"/>
            </a:endParaRPr>
          </a:p>
          <a:p>
            <a:pPr algn="ctr"/>
            <a:r>
              <a:rPr lang="ar-JO" sz="3200" b="1" dirty="0">
                <a:solidFill>
                  <a:srgbClr val="FFFFFF"/>
                </a:solidFill>
                <a:latin typeface="Arial" panose="020B0604020202020204" pitchFamily="34" charset="0"/>
                <a:cs typeface="Arial" panose="020B0604020202020204" pitchFamily="34" charset="0"/>
              </a:rPr>
              <a:t>توماس و. كيشولم ووليم م. رنيان</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1/6</a:t>
            </a:r>
          </a:p>
        </p:txBody>
      </p:sp>
      <p:pic>
        <p:nvPicPr>
          <p:cNvPr id="472066"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2793088" y="457200"/>
            <a:ext cx="3602268"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الله أبي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لا يوجد ظل تحول معك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أنت لا تتغير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هم لا يفشلون رحمتك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كما كنت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سوف تكون إلى الأبد!</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2/6</a:t>
            </a:r>
          </a:p>
        </p:txBody>
      </p:sp>
      <p:pic>
        <p:nvPicPr>
          <p:cNvPr id="473090" name="Picture 3"/>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2562014" y="330200"/>
            <a:ext cx="395012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من صباح إلى صباح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أرى جديد رحمتك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كل ما أحتاجه قدمت يدك.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رب لي</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3"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3/6</a:t>
            </a:r>
          </a:p>
        </p:txBody>
      </p:sp>
      <p:pic>
        <p:nvPicPr>
          <p:cNvPr id="474114" name="Picture 3" descr="Landscape 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204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1507958" y="928688"/>
            <a:ext cx="6239209"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الصيف والشتاء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والربيع والحصاد ،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الشمس والقمر والنجوم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في دوراتهم أعلاه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انضم إلى كل الطبيعة في الشاهد المتنوع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إلى إخلاصك الكبير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ورحمتك ومحبتك</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4/6</a:t>
            </a:r>
          </a:p>
        </p:txBody>
      </p:sp>
      <p:pic>
        <p:nvPicPr>
          <p:cNvPr id="475138" name="Picture 3" descr="503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2562015" y="482600"/>
            <a:ext cx="3950119"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من صباح إلى صباح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أرى جديد رحمتك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كل ما أحتاجه قدمت يدك.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رب لي</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5/6</a:t>
            </a:r>
          </a:p>
        </p:txBody>
      </p:sp>
      <p:pic>
        <p:nvPicPr>
          <p:cNvPr id="476162"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88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2" name="Text Box 4"/>
          <p:cNvSpPr txBox="1">
            <a:spLocks noChangeArrowheads="1"/>
          </p:cNvSpPr>
          <p:nvPr/>
        </p:nvSpPr>
        <p:spPr bwMode="auto">
          <a:xfrm>
            <a:off x="2175810" y="1676400"/>
            <a:ext cx="4862228" cy="452431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الغفران عن الخطيئة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والسلام الباقي</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حضورك العزيز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للتعبير عن فرحتهم وتوجيههم.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القوة لهذا اليوم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وأمل مشرق للغد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اللهم آمين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مع عشرة آلاف بجانب!</a:t>
            </a:r>
            <a:r>
              <a:rPr lang="en-US" sz="3600" b="1" dirty="0">
                <a:solidFill>
                  <a:schemeClr val="bg1"/>
                </a:solidFill>
                <a:latin typeface="Arial" panose="020B0604020202020204" pitchFamily="34" charset="0"/>
                <a:cs typeface="Arial" panose="020B0604020202020204" pitchFamily="34" charset="0"/>
              </a:rPr>
              <a:t> </a:t>
            </a:r>
          </a:p>
        </p:txBody>
      </p:sp>
    </p:spTree>
  </p:cSld>
  <p:clrMapOvr>
    <a:masterClrMapping/>
  </p:clrMapOvr>
  <p:transition>
    <p:fade/>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6/6</a:t>
            </a:r>
          </a:p>
        </p:txBody>
      </p:sp>
      <p:pic>
        <p:nvPicPr>
          <p:cNvPr id="477186" name="Picture 3"/>
          <p:cNvPicPr>
            <a:picLocks noChangeAspect="1" noChangeArrowheads="1"/>
          </p:cNvPicPr>
          <p:nvPr/>
        </p:nvPicPr>
        <p:blipFill>
          <a:blip r:embed="rId2">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2631865" y="457200"/>
            <a:ext cx="3950119"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من صباح إلى صباح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أرى جديد رحمتك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كل ما أحتاجه قدمت يدك.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رب لي</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9.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chemeClr val="accent1"/>
            </a:gs>
            <a:gs pos="100000">
              <a:srgbClr val="3333FF"/>
            </a:gs>
          </a:gsLst>
          <a:lin ang="5400000" scaled="1"/>
        </a:gradFill>
        <a:effectLst/>
      </p:bgPr>
    </p:bg>
    <p:spTree>
      <p:nvGrpSpPr>
        <p:cNvPr id="1" name=""/>
        <p:cNvGrpSpPr/>
        <p:nvPr/>
      </p:nvGrpSpPr>
      <p:grpSpPr>
        <a:xfrm>
          <a:off x="0" y="0"/>
          <a:ext cx="0" cy="0"/>
          <a:chOff x="0" y="0"/>
          <a:chExt cx="0" cy="0"/>
        </a:xfrm>
      </p:grpSpPr>
      <p:pic>
        <p:nvPicPr>
          <p:cNvPr id="478210" name="Picture 3" descr="j022756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36274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40" name="Text Box 4"/>
          <p:cNvSpPr txBox="1">
            <a:spLocks noChangeArrowheads="1"/>
          </p:cNvSpPr>
          <p:nvPr/>
        </p:nvSpPr>
        <p:spPr bwMode="auto">
          <a:xfrm>
            <a:off x="6011863" y="5140325"/>
            <a:ext cx="2674937"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800" b="1" dirty="0">
                <a:latin typeface="Arial" panose="020B0604020202020204" pitchFamily="34" charset="0"/>
                <a:cs typeface="Arial" panose="020B0604020202020204" pitchFamily="34" charset="0"/>
              </a:rPr>
              <a:t>بول تشوا فانا</a:t>
            </a:r>
            <a:endParaRPr lang="en-GB" sz="28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779838" y="274638"/>
            <a:ext cx="4906962" cy="4667250"/>
          </a:xfrm>
          <a:solidFill>
            <a:srgbClr val="CC3300"/>
          </a:solidFill>
        </p:spPr>
        <p:txBody>
          <a:bodyPr/>
          <a:lstStyle/>
          <a:p>
            <a:pPr eaLnBrk="1" hangingPunct="1">
              <a:defRPr/>
            </a:pPr>
            <a:r>
              <a:rPr lang="ar-JO" sz="8800" dirty="0">
                <a:solidFill>
                  <a:srgbClr val="FFFF00"/>
                </a:solidFill>
                <a:effectLst>
                  <a:outerShdw blurRad="38100" dist="38100" dir="2700000" algn="tl" rotWithShape="0">
                    <a:srgbClr val="000000"/>
                  </a:outerShdw>
                </a:effectLst>
                <a:ea typeface="Dotum"/>
              </a:rPr>
              <a:t>مقدمي 2 ملوك الأصليين</a:t>
            </a:r>
            <a:endParaRPr lang="en-US" sz="3600" dirty="0"/>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algn="ctr">
              <a:spcBef>
                <a:spcPct val="50000"/>
              </a:spcBef>
            </a:pPr>
            <a:r>
              <a:rPr lang="ar-JO" sz="3600" b="1" kern="1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latin typeface="KidTYPEPaint"/>
                <a:ea typeface="KidTYPEPaint"/>
                <a:cs typeface="KidTYPEPaint"/>
              </a:rPr>
              <a:t>إحضار الوثنية</a:t>
            </a:r>
            <a:endParaRPr lang="en-US" sz="3600" b="1" kern="1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latin typeface="KidTYPEPaint"/>
              <a:ea typeface="KidTYPEPaint"/>
              <a:cs typeface="KidTYPEPaint"/>
            </a:endParaRPr>
          </a:p>
        </p:txBody>
      </p:sp>
      <p:sp>
        <p:nvSpPr>
          <p:cNvPr id="227332" name="Text Box 4"/>
          <p:cNvSpPr txBox="1">
            <a:spLocks noChangeArrowheads="1"/>
          </p:cNvSpPr>
          <p:nvPr/>
        </p:nvSpPr>
        <p:spPr bwMode="auto">
          <a:xfrm>
            <a:off x="228600" y="2209800"/>
            <a:ext cx="4103650" cy="1569660"/>
          </a:xfrm>
          <a:prstGeom prst="rect">
            <a:avLst/>
          </a:prstGeom>
          <a:noFill/>
          <a:ln w="9525">
            <a:noFill/>
            <a:miter lim="800000"/>
            <a:headEnd/>
            <a:tailEnd/>
          </a:ln>
          <a:effectLst/>
        </p:spPr>
        <p:txBody>
          <a:bodyPr wrap="square">
            <a:spAutoFit/>
          </a:bodyPr>
          <a:lstStyle/>
          <a:p>
            <a:pPr algn="r">
              <a:defRPr/>
            </a:pPr>
            <a:r>
              <a:rPr lang="ar-JO" sz="3200" b="1" dirty="0">
                <a:latin typeface="Arial" panose="020B0604020202020204" pitchFamily="34" charset="0"/>
                <a:cs typeface="Arial" panose="020B0604020202020204" pitchFamily="34" charset="0"/>
              </a:rPr>
              <a:t>نصب يربعام أصنام عجول في بيت إيل ودان                 (1 مل 12: 25-33)</a:t>
            </a:r>
            <a:endParaRPr lang="en-US" sz="32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3" name="Rectangle 5"/>
          <p:cNvSpPr>
            <a:spLocks noGrp="1" noChangeArrowheads="1"/>
          </p:cNvSpPr>
          <p:nvPr>
            <p:ph type="title" idx="4294967295"/>
          </p:nvPr>
        </p:nvSpPr>
        <p:spPr>
          <a:xfrm>
            <a:off x="228600" y="4572000"/>
            <a:ext cx="4127376" cy="1828800"/>
          </a:xfrm>
          <a:effectLst/>
        </p:spPr>
        <p:txBody>
          <a:bodyPr/>
          <a:lstStyle/>
          <a:p>
            <a:pPr algn="r" eaLnBrk="1" hangingPunct="1">
              <a:defRPr/>
            </a:pPr>
            <a:br>
              <a:rPr lang="en-US"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br>
            <a:r>
              <a:rPr lang="ar-JO"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t>أحضر آخاب وإيزابيل عبادة البعل إلى إسرائيل</a:t>
            </a:r>
            <a:br>
              <a:rPr lang="ar-JO"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br>
            <a:r>
              <a:rPr lang="ar-JO"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t>(1 مل 16 : 29 – 34)</a:t>
            </a:r>
            <a:endParaRPr lang="en-US" sz="40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أورشليم</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بيت إيل</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دان</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b="1" dirty="0">
              <a:solidFill>
                <a:srgbClr val="FFFFFF"/>
              </a:solidFill>
              <a:latin typeface="Arial" panose="020B0604020202020204" pitchFamily="34" charset="0"/>
              <a:cs typeface="Arial" panose="020B0604020202020204" pitchFamily="34" charset="0"/>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b="1" dirty="0">
              <a:solidFill>
                <a:srgbClr val="FFFFFF"/>
              </a:solidFill>
              <a:latin typeface="Arial" panose="020B0604020202020204" pitchFamily="34" charset="0"/>
              <a:cs typeface="Arial" panose="020B0604020202020204" pitchFamily="34" charset="0"/>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a:spcBef>
                <a:spcPct val="50000"/>
              </a:spcBef>
            </a:pPr>
            <a:endParaRPr lang="en-US" sz="2800" b="1" dirty="0">
              <a:solidFill>
                <a:srgbClr val="FFFFFF"/>
              </a:solidFill>
              <a:latin typeface="Arial" panose="020B0604020202020204" pitchFamily="34" charset="0"/>
              <a:cs typeface="Arial" panose="020B0604020202020204" pitchFamily="34" charset="0"/>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بعل</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7252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27333">
                                            <p:txEl>
                                              <p:pRg st="0" end="0"/>
                                            </p:txEl>
                                          </p:spTgt>
                                        </p:tgtEl>
                                        <p:attrNameLst>
                                          <p:attrName>style.visibility</p:attrName>
                                        </p:attrNameLst>
                                      </p:cBhvr>
                                      <p:to>
                                        <p:strVal val="visible"/>
                                      </p:to>
                                    </p:set>
                                  </p:childTnLst>
                                </p:cTn>
                              </p:par>
                            </p:childTnLst>
                          </p:cTn>
                        </p:par>
                        <p:par>
                          <p:cTn id="27" fill="hold" nodeType="afterGroup">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227339"/>
                                        </p:tgtEl>
                                        <p:attrNameLst>
                                          <p:attrName>style.visibility</p:attrName>
                                        </p:attrNameLst>
                                      </p:cBhvr>
                                      <p:to>
                                        <p:strVal val="visible"/>
                                      </p:to>
                                    </p:set>
                                    <p:animEffect transition="in" filter="wipe(up)">
                                      <p:cBhvr>
                                        <p:cTn id="34"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7862445"/>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ـــــــــــــــــــــــــــ ويصف ــــــــــــــــــ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ــــــــــــــــــــ موجود في 1 ملوك بينما النبي ـــــــــــــــ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88840"/>
            <a:ext cx="9144000" cy="328799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سقوط الممالك</a:t>
            </a:r>
            <a:endParaRPr lang="en-US"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249</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21286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ــــــــــــــــــ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ــــــــــــــــــــ موجود في 1 ملوك بينما النبي ـــــــــــــــ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ــــــــــــــــــــ موجود في 1 ملوك بينما النبي ـــــــــــــــ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إيليا</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1 ملوك بينما النبي ـــــــــــــــ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إيليا</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1 ملوك بينما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أليشع</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إيليا</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1 ملوك بينما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أليشع</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السامرة</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إيليا</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1 ملوك بينما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أليشع</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السامرة</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أورشليم</a:t>
            </a:r>
            <a:endParaRPr lang="en-US" sz="3600" b="1" u="sng"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
          <p:cNvPicPr>
            <a:picLocks noChangeAspect="1"/>
          </p:cNvPicPr>
          <p:nvPr/>
        </p:nvPicPr>
        <p:blipFill>
          <a:blip r:embed="rId2" cstate="screen">
            <a:extLst>
              <a:ext uri="{28A0092B-C50C-407E-A947-70E740481C1C}">
                <a14:useLocalDpi xmlns:a14="http://schemas.microsoft.com/office/drawing/2010/main"/>
              </a:ext>
            </a:extLst>
          </a:blip>
          <a:srcRect l="4292"/>
          <a:stretch>
            <a:fillRect/>
          </a:stretch>
        </p:blipFill>
        <p:spPr bwMode="auto">
          <a:xfrm>
            <a:off x="0" y="0"/>
            <a:ext cx="91805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Rectangle 3"/>
          <p:cNvSpPr>
            <a:spLocks noChangeArrowheads="1"/>
          </p:cNvSpPr>
          <p:nvPr/>
        </p:nvSpPr>
        <p:spPr bwMode="auto">
          <a:xfrm>
            <a:off x="5795963" y="1844675"/>
            <a:ext cx="3240087" cy="4824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r" rtl="1">
              <a:lnSpc>
                <a:spcPct val="90000"/>
              </a:lnSpc>
              <a:spcBef>
                <a:spcPct val="20000"/>
              </a:spcBef>
              <a:buFont typeface="Wingdings" charset="0"/>
              <a:buChar char="Ø"/>
            </a:pPr>
            <a:r>
              <a:rPr lang="ar-JO" altLang="zh-CN" sz="2800" b="1" dirty="0">
                <a:solidFill>
                  <a:srgbClr val="FFFFFF"/>
                </a:solidFill>
                <a:latin typeface="Arial" panose="020B0604020202020204" pitchFamily="34" charset="0"/>
                <a:cs typeface="Arial" panose="020B0604020202020204" pitchFamily="34" charset="0"/>
              </a:rPr>
              <a:t>متى  يبدأ حكم الملك</a:t>
            </a:r>
            <a:endParaRPr lang="en-US" altLang="zh-CN" sz="2800" b="1" dirty="0">
              <a:solidFill>
                <a:srgbClr val="FFFFFF"/>
              </a:solidFill>
              <a:latin typeface="Arial" panose="020B0604020202020204" pitchFamily="34" charset="0"/>
              <a:cs typeface="Arial" panose="020B0604020202020204" pitchFamily="34" charset="0"/>
            </a:endParaRPr>
          </a:p>
          <a:p>
            <a:pPr marL="457200" indent="-457200" algn="r" rtl="1">
              <a:lnSpc>
                <a:spcPct val="90000"/>
              </a:lnSpc>
              <a:spcBef>
                <a:spcPct val="20000"/>
              </a:spcBef>
              <a:buFont typeface="Wingdings" charset="0"/>
              <a:buChar char="Ø"/>
            </a:pPr>
            <a:endParaRPr lang="en-US" altLang="zh-CN" sz="2800" b="1" dirty="0">
              <a:solidFill>
                <a:srgbClr val="FFFFFF"/>
              </a:solidFill>
              <a:latin typeface="Arial" panose="020B0604020202020204" pitchFamily="34" charset="0"/>
              <a:cs typeface="Arial" panose="020B0604020202020204" pitchFamily="34" charset="0"/>
            </a:endParaRPr>
          </a:p>
          <a:p>
            <a:pPr marL="457200" indent="-457200" algn="r" rtl="1">
              <a:lnSpc>
                <a:spcPct val="90000"/>
              </a:lnSpc>
              <a:spcBef>
                <a:spcPct val="20000"/>
              </a:spcBef>
              <a:buFont typeface="Wingdings" charset="0"/>
              <a:buChar char="Ø"/>
            </a:pPr>
            <a:r>
              <a:rPr lang="ar-JO" altLang="zh-CN" sz="2800" b="1" dirty="0">
                <a:solidFill>
                  <a:srgbClr val="FFFFFF"/>
                </a:solidFill>
                <a:latin typeface="Arial" panose="020B0604020202020204" pitchFamily="34" charset="0"/>
                <a:cs typeface="Arial" panose="020B0604020202020204" pitchFamily="34" charset="0"/>
              </a:rPr>
              <a:t>متى تبدأ السنة</a:t>
            </a:r>
            <a:endParaRPr lang="en-US" altLang="zh-CN" sz="2800" b="1" dirty="0">
              <a:solidFill>
                <a:srgbClr val="FFFFFF"/>
              </a:solidFill>
              <a:latin typeface="Arial" panose="020B0604020202020204" pitchFamily="34" charset="0"/>
              <a:cs typeface="Arial" panose="020B0604020202020204" pitchFamily="34" charset="0"/>
            </a:endParaRPr>
          </a:p>
        </p:txBody>
      </p:sp>
      <p:sp>
        <p:nvSpPr>
          <p:cNvPr id="321539" name="Text Box 8"/>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cs typeface="Arial" panose="020B0604020202020204" pitchFamily="34" charset="0"/>
              </a:rPr>
              <a:t>221</a:t>
            </a:r>
            <a:endParaRPr lang="en-US" b="1" dirty="0">
              <a:solidFill>
                <a:srgbClr val="FFFFFF"/>
              </a:solidFill>
              <a:latin typeface="Arial" panose="020B0604020202020204" pitchFamily="34" charset="0"/>
              <a:cs typeface="Arial" panose="020B0604020202020204" pitchFamily="34" charset="0"/>
            </a:endParaRPr>
          </a:p>
        </p:txBody>
      </p:sp>
      <p:sp>
        <p:nvSpPr>
          <p:cNvPr id="321540" name="Rectangle 9"/>
          <p:cNvSpPr>
            <a:spLocks noGrp="1" noChangeArrowheads="1"/>
          </p:cNvSpPr>
          <p:nvPr>
            <p:ph type="title" idx="4294967295"/>
          </p:nvPr>
        </p:nvSpPr>
        <p:spPr>
          <a:xfrm>
            <a:off x="107950" y="33338"/>
            <a:ext cx="6624638" cy="587375"/>
          </a:xfrm>
          <a:solidFill>
            <a:schemeClr val="tx1"/>
          </a:solidFill>
          <a:ln cap="flat">
            <a:solidFill>
              <a:schemeClr val="tx1"/>
            </a:solidFill>
            <a:miter lim="800000"/>
            <a:headEnd/>
            <a:tailEnd/>
          </a:ln>
        </p:spPr>
        <p:txBody>
          <a:bodyPr/>
          <a:lstStyle/>
          <a:p>
            <a:pPr eaLnBrk="1" hangingPunct="1"/>
            <a:r>
              <a:rPr lang="ar-JO" sz="2800" dirty="0">
                <a:solidFill>
                  <a:srgbClr val="FFFFFF"/>
                </a:solidFill>
                <a:ea typeface="ＭＳ Ｐゴシック" charset="0"/>
              </a:rPr>
              <a:t>الخصائص</a:t>
            </a:r>
            <a:endParaRPr lang="en-US" sz="2800" dirty="0">
              <a:solidFill>
                <a:srgbClr val="FFFFFF"/>
              </a:solidFill>
              <a:ea typeface="ＭＳ Ｐゴシック" charset="0"/>
            </a:endParaRPr>
          </a:p>
        </p:txBody>
      </p:sp>
      <p:pic>
        <p:nvPicPr>
          <p:cNvPr id="229382"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412875"/>
            <a:ext cx="5207000" cy="5208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a:spLocks noChangeArrowheads="1"/>
          </p:cNvSpPr>
          <p:nvPr/>
        </p:nvSpPr>
        <p:spPr bwMode="auto">
          <a:xfrm>
            <a:off x="0" y="549275"/>
            <a:ext cx="9144000" cy="865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lnSpc>
                <a:spcPct val="90000"/>
              </a:lnSpc>
              <a:spcBef>
                <a:spcPct val="20000"/>
              </a:spcBef>
            </a:pPr>
            <a:r>
              <a:rPr lang="ar-JO" altLang="zh-CN" sz="2800" b="1" u="sng" dirty="0">
                <a:solidFill>
                  <a:srgbClr val="FFFFFF"/>
                </a:solidFill>
                <a:latin typeface="Arial" panose="020B0604020202020204" pitchFamily="34" charset="0"/>
                <a:cs typeface="Arial" panose="020B0604020202020204" pitchFamily="34" charset="0"/>
              </a:rPr>
              <a:t>الفروقات في التقويم بين يهوذا و إسرائيل</a:t>
            </a:r>
            <a:endParaRPr lang="en-US" altLang="zh-CN" sz="2800" b="1" u="sng"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1" presetClass="entr" presetSubtype="1" fill="hold" nodeType="clickEffect">
                                  <p:stCondLst>
                                    <p:cond delay="0"/>
                                  </p:stCondLst>
                                  <p:childTnLst>
                                    <p:set>
                                      <p:cBhvr>
                                        <p:cTn id="12" dur="1" fill="hold">
                                          <p:stCondLst>
                                            <p:cond delay="0"/>
                                          </p:stCondLst>
                                        </p:cTn>
                                        <p:tgtEl>
                                          <p:spTgt spid="229382"/>
                                        </p:tgtEl>
                                        <p:attrNameLst>
                                          <p:attrName>style.visibility</p:attrName>
                                        </p:attrNameLst>
                                      </p:cBhvr>
                                      <p:to>
                                        <p:strVal val="visible"/>
                                      </p:to>
                                    </p:set>
                                    <p:animEffect transition="in" filter="wheel(1)">
                                      <p:cBhvr>
                                        <p:cTn id="13" dur="2000"/>
                                        <p:tgtEl>
                                          <p:spTgt spid="22938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8307">
                                            <p:txEl>
                                              <p:pRg st="0" end="0"/>
                                            </p:txEl>
                                          </p:spTgt>
                                        </p:tgtEl>
                                        <p:attrNameLst>
                                          <p:attrName>style.visibility</p:attrName>
                                        </p:attrNameLst>
                                      </p:cBhvr>
                                      <p:to>
                                        <p:strVal val="visible"/>
                                      </p:to>
                                    </p:set>
                                    <p:anim calcmode="lin" valueType="num">
                                      <p:cBhvr additive="base">
                                        <p:cTn id="18" dur="500" fill="hold"/>
                                        <p:tgtEl>
                                          <p:spTgt spid="9830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983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98307">
                                            <p:txEl>
                                              <p:pRg st="2" end="2"/>
                                            </p:txEl>
                                          </p:spTgt>
                                        </p:tgtEl>
                                        <p:attrNameLst>
                                          <p:attrName>style.visibility</p:attrName>
                                        </p:attrNameLst>
                                      </p:cBhvr>
                                      <p:to>
                                        <p:strVal val="visible"/>
                                      </p:to>
                                    </p:set>
                                    <p:anim calcmode="lin" valueType="num">
                                      <p:cBhvr additive="base">
                                        <p:cTn id="24" dur="500" fill="hold"/>
                                        <p:tgtEl>
                                          <p:spTgt spid="98307">
                                            <p:txEl>
                                              <p:pRg st="2" end="2"/>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983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build="p" autoUpdateAnimBg="0"/>
      <p:bldP spid="7"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908175" cy="1905000"/>
          </a:xfrm>
        </p:spPr>
        <p:txBody>
          <a:bodyPr/>
          <a:lstStyle/>
          <a:p>
            <a:pPr marL="263525" indent="-263525" algn="r" rtl="1" eaLnBrk="1" hangingPunct="1">
              <a:defRPr/>
            </a:pPr>
            <a:r>
              <a:rPr lang="ar-JO" sz="2800" b="1" dirty="0">
                <a:latin typeface="Arial" panose="020B0604020202020204" pitchFamily="34" charset="0"/>
                <a:ea typeface="ＭＳ Ｐゴシック" charset="0"/>
                <a:cs typeface="Arial" panose="020B0604020202020204" pitchFamily="34" charset="0"/>
              </a:rPr>
              <a:t>مدني</a:t>
            </a:r>
            <a:endParaRPr lang="en-US" sz="2800" b="1" dirty="0">
              <a:latin typeface="Arial" panose="020B0604020202020204" pitchFamily="34" charset="0"/>
              <a:ea typeface="ＭＳ Ｐゴシック" charset="0"/>
              <a:cs typeface="Arial" panose="020B0604020202020204" pitchFamily="34" charset="0"/>
            </a:endParaRPr>
          </a:p>
          <a:p>
            <a:pPr marL="263525" indent="-263525" algn="r" rtl="1" eaLnBrk="1" hangingPunct="1">
              <a:defRPr/>
            </a:pPr>
            <a:r>
              <a:rPr lang="ar-JO" sz="2800" b="1" dirty="0">
                <a:latin typeface="Arial" panose="020B0604020202020204" pitchFamily="34" charset="0"/>
                <a:ea typeface="ＭＳ Ｐゴシック" charset="0"/>
                <a:cs typeface="Arial" panose="020B0604020202020204" pitchFamily="34" charset="0"/>
              </a:rPr>
              <a:t>ديني</a:t>
            </a:r>
            <a:endParaRPr lang="en-US" sz="2800" b="1" dirty="0">
              <a:latin typeface="Arial" panose="020B0604020202020204" pitchFamily="34" charset="0"/>
              <a:ea typeface="ＭＳ Ｐゴシック" charset="0"/>
              <a:cs typeface="Arial" panose="020B0604020202020204" pitchFamily="34" charset="0"/>
            </a:endParaRPr>
          </a:p>
          <a:p>
            <a:pPr marL="263525" indent="-263525" algn="r" rtl="1" eaLnBrk="1" hangingPunct="1">
              <a:defRPr/>
            </a:pPr>
            <a:r>
              <a:rPr lang="ar-JO" sz="2800" b="1" dirty="0">
                <a:latin typeface="Arial" panose="020B0604020202020204" pitchFamily="34" charset="0"/>
                <a:ea typeface="ＭＳ Ｐゴシック" charset="0"/>
                <a:cs typeface="Arial" panose="020B0604020202020204" pitchFamily="34" charset="0"/>
              </a:rPr>
              <a:t>مرقم</a:t>
            </a:r>
            <a:endParaRPr lang="en-US" sz="2800" b="1" dirty="0">
              <a:latin typeface="Arial" panose="020B0604020202020204" pitchFamily="34" charset="0"/>
              <a:ea typeface="ＭＳ Ｐゴシック" charset="0"/>
              <a:cs typeface="Arial" panose="020B0604020202020204" pitchFamily="34" charset="0"/>
            </a:endParaRPr>
          </a:p>
        </p:txBody>
      </p:sp>
      <p:pic>
        <p:nvPicPr>
          <p:cNvPr id="322562"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eaLnBrk="0" hangingPunct="0">
              <a:defRPr/>
            </a:pPr>
            <a:endParaRPr lang="en-US" b="1" dirty="0">
              <a:solidFill>
                <a:srgbClr val="0604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487488" y="1878216"/>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ar-JO" dirty="0">
                <a:ea typeface="ＭＳ Ｐゴシック" charset="0"/>
                <a:cs typeface="Arial" panose="020B0604020202020204" pitchFamily="34" charset="0"/>
              </a:rPr>
              <a:t>التقاويم اليهودية</a:t>
            </a:r>
            <a:endParaRPr lang="en-US" dirty="0">
              <a:ea typeface="ＭＳ Ｐゴシック" charset="0"/>
              <a:cs typeface="Arial" panose="020B0604020202020204" pitchFamily="34" charset="0"/>
            </a:endParaRPr>
          </a:p>
        </p:txBody>
      </p:sp>
      <p:sp>
        <p:nvSpPr>
          <p:cNvPr id="13322"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25984201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4620"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b="1" dirty="0">
                <a:solidFill>
                  <a:srgbClr val="000000"/>
                </a:solidFill>
                <a:latin typeface="Arial" panose="020B0604020202020204" pitchFamily="34"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التقويم الديني</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4618"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b="1" dirty="0">
                <a:solidFill>
                  <a:srgbClr val="000000"/>
                </a:solidFill>
                <a:latin typeface="Arial" panose="020B0604020202020204" pitchFamily="34"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التقويم المدني</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443280" cy="4357694"/>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ar-JO" sz="2400" b="1" kern="0" dirty="0">
                <a:solidFill>
                  <a:srgbClr val="FFFF00"/>
                </a:solidFill>
                <a:latin typeface="Arial" panose="020B0604020202020204" pitchFamily="34" charset="0"/>
                <a:ea typeface="ＭＳ Ｐゴシック" charset="0"/>
                <a:cs typeface="Arial" panose="020B0604020202020204" pitchFamily="34" charset="0"/>
              </a:rPr>
              <a:t>ليلة الخروج</a:t>
            </a:r>
            <a:endParaRPr lang="en-US" sz="2400" b="1" kern="0" dirty="0">
              <a:solidFill>
                <a:srgbClr val="FFFF00"/>
              </a:solidFill>
              <a:latin typeface="Arial" panose="020B0604020202020204" pitchFamily="34" charset="0"/>
              <a:ea typeface="ＭＳ Ｐゴシック" charset="0"/>
              <a:cs typeface="Arial" panose="020B0604020202020204" pitchFamily="34" charset="0"/>
            </a:endParaRPr>
          </a:p>
          <a:p>
            <a:pPr eaLnBrk="1" hangingPunct="1">
              <a:defRPr/>
            </a:pPr>
            <a:endParaRPr lang="en-US" sz="2400" b="1" kern="0" dirty="0">
              <a:solidFill>
                <a:srgbClr val="FFFFFF"/>
              </a:solidFill>
              <a:latin typeface="Arial" panose="020B0604020202020204" pitchFamily="34" charset="0"/>
              <a:ea typeface="ＭＳ Ｐゴシック" charset="0"/>
              <a:cs typeface="Arial" panose="020B0604020202020204" pitchFamily="34" charset="0"/>
            </a:endParaRPr>
          </a:p>
          <a:p>
            <a:pPr eaLnBrk="1" hangingPunct="1">
              <a:defRPr/>
            </a:pPr>
            <a:r>
              <a:rPr lang="ar-JO" sz="2400" b="1" kern="0" dirty="0">
                <a:solidFill>
                  <a:srgbClr val="FFFFFF"/>
                </a:solidFill>
                <a:latin typeface="Arial" panose="020B0604020202020204" pitchFamily="34" charset="0"/>
                <a:ea typeface="ＭＳ Ｐゴシック" charset="0"/>
                <a:cs typeface="Arial" panose="020B0604020202020204" pitchFamily="34" charset="0"/>
              </a:rPr>
              <a:t>وكلم الرب موسى وهارون في أرض مصر قائلاً </a:t>
            </a:r>
            <a:r>
              <a:rPr lang="ar-JO" sz="2400" b="1" kern="0" dirty="0">
                <a:solidFill>
                  <a:srgbClr val="FFFF00"/>
                </a:solidFill>
                <a:latin typeface="Arial" panose="020B0604020202020204" pitchFamily="34" charset="0"/>
                <a:ea typeface="ＭＳ Ｐゴシック" charset="0"/>
                <a:cs typeface="Arial" panose="020B0604020202020204" pitchFamily="34" charset="0"/>
              </a:rPr>
              <a:t>هذا الشهر يكون لكم رأس الشهور هو لكم أول شهور السنة</a:t>
            </a:r>
          </a:p>
          <a:p>
            <a:pPr eaLnBrk="1" hangingPunct="1">
              <a:defRPr/>
            </a:pPr>
            <a:r>
              <a:rPr lang="ar-JO" sz="2400" b="1" kern="0" dirty="0">
                <a:solidFill>
                  <a:srgbClr val="FFFFFF"/>
                </a:solidFill>
                <a:latin typeface="Arial" panose="020B0604020202020204" pitchFamily="34" charset="0"/>
                <a:ea typeface="ＭＳ Ｐゴシック" charset="0"/>
                <a:cs typeface="Arial" panose="020B0604020202020204" pitchFamily="34" charset="0"/>
              </a:rPr>
              <a:t>(خر 12 : 1 – 2)</a:t>
            </a:r>
            <a:endParaRPr lang="en-US" sz="2400" b="1" kern="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التقويمات العبرية</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آذار-نيسان</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146180" y="6101378"/>
            <a:ext cx="2172195"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أيلول-تشرين أول</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1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869713880"/>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b="1" dirty="0">
                <a:solidFill>
                  <a:srgbClr val="000000"/>
                </a:solidFill>
                <a:latin typeface="Arial" panose="020B0604020202020204" pitchFamily="34"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السنة الدينية</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b="1" dirty="0">
                <a:solidFill>
                  <a:srgbClr val="000000"/>
                </a:solidFill>
                <a:latin typeface="Arial" panose="020B0604020202020204" pitchFamily="34"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السنة المدنية</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Hebrew Calendars</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آذار-نيسان</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أيلول-تشرين أول</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23" name="AutoShape 7"/>
          <p:cNvSpPr>
            <a:spLocks noChangeArrowheads="1"/>
          </p:cNvSpPr>
          <p:nvPr/>
        </p:nvSpPr>
        <p:spPr bwMode="auto">
          <a:xfrm>
            <a:off x="107504" y="5562600"/>
            <a:ext cx="2006584" cy="1295400"/>
          </a:xfrm>
          <a:prstGeom prst="wedgeRoundRectCallout">
            <a:avLst>
              <a:gd name="adj1" fmla="val 74278"/>
              <a:gd name="adj2" fmla="val -3426"/>
              <a:gd name="adj3" fmla="val 16667"/>
            </a:avLst>
          </a:prstGeom>
          <a:solidFill>
            <a:srgbClr val="BBE0E3"/>
          </a:solidFill>
          <a:ln w="28575">
            <a:solidFill>
              <a:srgbClr val="000000"/>
            </a:solidFill>
            <a:miter lim="800000"/>
            <a:headEnd/>
            <a:tailEnd/>
          </a:ln>
        </p:spPr>
        <p:txBody>
          <a:bodyPr wrap="none" anchor="ctr"/>
          <a:lstStyle/>
          <a:p>
            <a:pPr algn="ctr">
              <a:defRPr/>
            </a:pPr>
            <a:r>
              <a:rPr lang="ar-JO" sz="2000" b="1" kern="0" dirty="0">
                <a:solidFill>
                  <a:srgbClr val="000000"/>
                </a:solidFill>
                <a:latin typeface="Arial" panose="020B0604020202020204" pitchFamily="34" charset="0"/>
                <a:cs typeface="Arial" panose="020B0604020202020204" pitchFamily="34" charset="0"/>
              </a:rPr>
              <a:t>يهوذا يبدأون في شهر </a:t>
            </a:r>
          </a:p>
          <a:p>
            <a:pPr algn="ctr">
              <a:defRPr/>
            </a:pPr>
            <a:r>
              <a:rPr lang="ar-JO" sz="2000" b="1" kern="0" dirty="0">
                <a:solidFill>
                  <a:srgbClr val="000000"/>
                </a:solidFill>
                <a:latin typeface="Arial" panose="020B0604020202020204" pitchFamily="34" charset="0"/>
                <a:cs typeface="Arial" panose="020B0604020202020204" pitchFamily="34" charset="0"/>
              </a:rPr>
              <a:t>تشري ويحسبون </a:t>
            </a:r>
          </a:p>
          <a:p>
            <a:pPr algn="ctr">
              <a:defRPr/>
            </a:pPr>
            <a:r>
              <a:rPr lang="ar-JO" sz="2000" b="1" kern="0" dirty="0">
                <a:solidFill>
                  <a:srgbClr val="000000"/>
                </a:solidFill>
                <a:latin typeface="Arial" panose="020B0604020202020204" pitchFamily="34" charset="0"/>
                <a:cs typeface="Arial" panose="020B0604020202020204" pitchFamily="34" charset="0"/>
              </a:rPr>
              <a:t>سنة تولي الحكم</a:t>
            </a:r>
            <a:endParaRPr lang="en-US" sz="2000" b="1" kern="0" dirty="0">
              <a:solidFill>
                <a:srgbClr val="000000"/>
              </a:solidFill>
              <a:latin typeface="Arial" panose="020B0604020202020204" pitchFamily="34" charset="0"/>
              <a:cs typeface="Arial" panose="020B0604020202020204" pitchFamily="34" charset="0"/>
            </a:endParaRPr>
          </a:p>
        </p:txBody>
      </p:sp>
      <p:sp>
        <p:nvSpPr>
          <p:cNvPr id="26" name="AutoShape 5"/>
          <p:cNvSpPr>
            <a:spLocks noChangeArrowheads="1"/>
          </p:cNvSpPr>
          <p:nvPr/>
        </p:nvSpPr>
        <p:spPr bwMode="auto">
          <a:xfrm>
            <a:off x="6588224" y="5683250"/>
            <a:ext cx="2546368" cy="1295400"/>
          </a:xfrm>
          <a:prstGeom prst="wedgeRoundRectCallout">
            <a:avLst>
              <a:gd name="adj1" fmla="val -68796"/>
              <a:gd name="adj2" fmla="val -26377"/>
              <a:gd name="adj3" fmla="val 16667"/>
            </a:avLst>
          </a:prstGeom>
          <a:solidFill>
            <a:srgbClr val="BBE0E3"/>
          </a:solidFill>
          <a:ln w="28575">
            <a:solidFill>
              <a:srgbClr val="000000"/>
            </a:solidFill>
            <a:miter lim="800000"/>
            <a:headEnd/>
            <a:tailEnd/>
          </a:ln>
        </p:spPr>
        <p:txBody>
          <a:bodyPr wrap="none" anchor="ctr"/>
          <a:lstStyle/>
          <a:p>
            <a:pPr algn="ctr">
              <a:defRPr/>
            </a:pPr>
            <a:r>
              <a:rPr lang="ar-JO" sz="2000" b="1" kern="0" dirty="0">
                <a:solidFill>
                  <a:srgbClr val="000000"/>
                </a:solidFill>
                <a:latin typeface="Arial" panose="020B0604020202020204" pitchFamily="34" charset="0"/>
                <a:cs typeface="Arial" panose="020B0604020202020204" pitchFamily="34" charset="0"/>
              </a:rPr>
              <a:t>ماذا لو بدأ الملك حكمه هنا ؟</a:t>
            </a:r>
            <a:endParaRPr lang="en-US" sz="2000" b="1" kern="0" dirty="0">
              <a:solidFill>
                <a:srgbClr val="000000"/>
              </a:solidFill>
              <a:latin typeface="Arial" panose="020B0604020202020204" pitchFamily="34" charset="0"/>
              <a:cs typeface="Arial" panose="020B0604020202020204" pitchFamily="34" charset="0"/>
            </a:endParaRP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أمرين مهمين</a:t>
            </a:r>
            <a:endParaRPr lang="en-US" sz="3600" b="1" dirty="0">
              <a:solidFill>
                <a:srgbClr val="FFFFFF"/>
              </a:solidFill>
              <a:latin typeface="Arial" panose="020B0604020202020204" pitchFamily="34" charset="0"/>
              <a:cs typeface="Arial" panose="020B0604020202020204" pitchFamily="34" charset="0"/>
            </a:endParaRPr>
          </a:p>
        </p:txBody>
      </p:sp>
      <p:sp>
        <p:nvSpPr>
          <p:cNvPr id="22" name="Rectangle 9"/>
          <p:cNvSpPr txBox="1">
            <a:spLocks noChangeArrowheads="1"/>
          </p:cNvSpPr>
          <p:nvPr/>
        </p:nvSpPr>
        <p:spPr bwMode="auto">
          <a:xfrm>
            <a:off x="6929454" y="914400"/>
            <a:ext cx="2290746"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eaLnBrk="1" hangingPunct="1">
              <a:defRPr/>
            </a:pPr>
            <a:r>
              <a:rPr lang="ar-JO" sz="3200" b="1" kern="0" dirty="0">
                <a:solidFill>
                  <a:srgbClr val="FFFFFF"/>
                </a:solidFill>
                <a:latin typeface="Arial" panose="020B0604020202020204" pitchFamily="34" charset="0"/>
                <a:ea typeface="ＭＳ Ｐゴシック" charset="0"/>
                <a:cs typeface="Arial" panose="020B0604020202020204" pitchFamily="34" charset="0"/>
              </a:rPr>
              <a:t>هل يحسبون سنة تولي  الحكم ؟</a:t>
            </a:r>
            <a:endParaRPr lang="en-US" sz="3200" b="1" kern="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8" name="Rectangle 3"/>
          <p:cNvSpPr>
            <a:spLocks noChangeArrowheads="1"/>
          </p:cNvSpPr>
          <p:nvPr/>
        </p:nvSpPr>
        <p:spPr bwMode="auto">
          <a:xfrm>
            <a:off x="0" y="0"/>
            <a:ext cx="207167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ar-JO" sz="3200" b="1" dirty="0">
                <a:solidFill>
                  <a:srgbClr val="FFFFFF"/>
                </a:solidFill>
                <a:latin typeface="Arial" panose="020B0604020202020204" pitchFamily="34" charset="0"/>
                <a:cs typeface="Arial" panose="020B0604020202020204" pitchFamily="34" charset="0"/>
              </a:rPr>
              <a:t>ما هو النظام المستخدم لتحديد حكم الملك ؟</a:t>
            </a:r>
            <a:endParaRPr lang="en-US" sz="3200" b="1" dirty="0">
              <a:solidFill>
                <a:srgbClr val="FFFFFF"/>
              </a:solidFill>
              <a:latin typeface="Arial" panose="020B0604020202020204" pitchFamily="34" charset="0"/>
              <a:cs typeface="Arial" panose="020B0604020202020204" pitchFamily="34" charset="0"/>
            </a:endParaRPr>
          </a:p>
        </p:txBody>
      </p:sp>
      <p:sp>
        <p:nvSpPr>
          <p:cNvPr id="20"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en-US"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
        <p:nvSpPr>
          <p:cNvPr id="27" name="AutoShape 4"/>
          <p:cNvSpPr>
            <a:spLocks noChangeArrowheads="1"/>
          </p:cNvSpPr>
          <p:nvPr/>
        </p:nvSpPr>
        <p:spPr bwMode="auto">
          <a:xfrm>
            <a:off x="1331640" y="0"/>
            <a:ext cx="3468960" cy="1214422"/>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algn="ctr">
              <a:defRPr/>
            </a:pPr>
            <a:r>
              <a:rPr lang="ar-JO" sz="2000" b="1" kern="0" dirty="0">
                <a:solidFill>
                  <a:srgbClr val="000000"/>
                </a:solidFill>
                <a:latin typeface="Arial" panose="020B0604020202020204" pitchFamily="34" charset="0"/>
                <a:cs typeface="Arial" panose="020B0604020202020204" pitchFamily="34" charset="0"/>
              </a:rPr>
              <a:t>إسرائيل يبدأون في شهر</a:t>
            </a:r>
          </a:p>
          <a:p>
            <a:pPr algn="ctr">
              <a:defRPr/>
            </a:pPr>
            <a:r>
              <a:rPr lang="ar-JO" sz="2000" b="1" kern="0" dirty="0">
                <a:solidFill>
                  <a:srgbClr val="000000"/>
                </a:solidFill>
                <a:latin typeface="Arial" panose="020B0604020202020204" pitchFamily="34" charset="0"/>
                <a:cs typeface="Arial" panose="020B0604020202020204" pitchFamily="34" charset="0"/>
              </a:rPr>
              <a:t>نيسان ولا يحسبون سنة تولي الحكم</a:t>
            </a:r>
            <a:endParaRPr lang="en-US" sz="2000" b="1" kern="0"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2" grpId="0" animBg="1" autoUpdateAnimBg="0"/>
      <p:bldP spid="28" grpId="0" animBg="1" autoUpdateAnimBg="0"/>
      <p:bldP spid="27"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251520" y="1602007"/>
            <a:ext cx="8539702" cy="42090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فقال الرب إني أنزع يهوذا أيضاً من أمامي كما نزعت إسرائيل وأرفض هذه المدينة التي اخترتها أورشليم والبيت الذي قلت يكون اسمي فيه </a:t>
            </a:r>
          </a:p>
          <a:p>
            <a:pPr defTabSz="457200">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(23 : 27)</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0" y="65344"/>
            <a:ext cx="7040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249</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29046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219200"/>
            <a:ext cx="7772400" cy="1066800"/>
          </a:xfrm>
        </p:spPr>
        <p:txBody>
          <a:bodyPr/>
          <a:lstStyle/>
          <a:p>
            <a:pPr marL="609600" indent="-609600" algn="r" eaLnBrk="1" hangingPunct="1">
              <a:buNone/>
            </a:pPr>
            <a:r>
              <a:rPr lang="ar-JO" sz="2800" b="1" dirty="0">
                <a:latin typeface="Arial" panose="020B0604020202020204" pitchFamily="34" charset="0"/>
                <a:ea typeface="ＭＳ Ｐゴシック" charset="0"/>
                <a:cs typeface="Arial" panose="020B0604020202020204" pitchFamily="34" charset="0"/>
              </a:rPr>
              <a:t>ـ </a:t>
            </a:r>
            <a:r>
              <a:rPr lang="ar-JO" sz="2800" b="1" dirty="0">
                <a:solidFill>
                  <a:srgbClr val="FFC000"/>
                </a:solidFill>
                <a:latin typeface="Arial" panose="020B0604020202020204" pitchFamily="34" charset="0"/>
                <a:ea typeface="ＭＳ Ｐゴシック" charset="0"/>
                <a:cs typeface="Arial" panose="020B0604020202020204" pitchFamily="34" charset="0"/>
              </a:rPr>
              <a:t>أنظمة فرق التوقيت </a:t>
            </a:r>
            <a:r>
              <a:rPr lang="ar-JO" sz="2800" b="1" dirty="0">
                <a:latin typeface="Arial" panose="020B0604020202020204" pitchFamily="34" charset="0"/>
                <a:ea typeface="ＭＳ Ｐゴシック" charset="0"/>
                <a:cs typeface="Arial" panose="020B0604020202020204" pitchFamily="34" charset="0"/>
              </a:rPr>
              <a:t>المستخدمة في يهوذا وإسرائيل </a:t>
            </a:r>
            <a:endParaRPr lang="en-US" sz="2800" b="1" dirty="0">
              <a:latin typeface="Arial" panose="020B0604020202020204" pitchFamily="34" charset="0"/>
              <a:ea typeface="ＭＳ Ｐゴシック" charset="0"/>
              <a:cs typeface="Arial" panose="020B0604020202020204" pitchFamily="34" charset="0"/>
            </a:endParaRPr>
          </a:p>
        </p:txBody>
      </p:sp>
      <p:sp>
        <p:nvSpPr>
          <p:cNvPr id="326658" name="Rectangle 18"/>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graphicFrame>
        <p:nvGraphicFramePr>
          <p:cNvPr id="547843" name="Group 3"/>
          <p:cNvGraphicFramePr>
            <a:graphicFrameLocks noGrp="1"/>
          </p:cNvGraphicFramePr>
          <p:nvPr>
            <p:extLst>
              <p:ext uri="{D42A27DB-BD31-4B8C-83A1-F6EECF244321}">
                <p14:modId xmlns:p14="http://schemas.microsoft.com/office/powerpoint/2010/main" val="3717969113"/>
              </p:ext>
            </p:extLst>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يهوذا</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إسرائيل</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(931-848) </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(848-796)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(796-586)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sp>
        <p:nvSpPr>
          <p:cNvPr id="546819" name="Rectangle 3"/>
          <p:cNvSpPr>
            <a:spLocks noGrp="1" noChangeArrowheads="1"/>
          </p:cNvSpPr>
          <p:nvPr>
            <p:ph type="body" idx="1"/>
          </p:nvPr>
        </p:nvSpPr>
        <p:spPr>
          <a:xfrm>
            <a:off x="1219200" y="1600200"/>
            <a:ext cx="7924800" cy="4495800"/>
          </a:xfrm>
        </p:spPr>
        <p:txBody>
          <a:bodyPr/>
          <a:lstStyle/>
          <a:p>
            <a:pPr marL="609600" indent="-609600" algn="r">
              <a:buClr>
                <a:schemeClr val="accent1"/>
              </a:buClr>
              <a:buSzTx/>
              <a:buNone/>
            </a:pPr>
            <a:r>
              <a:rPr lang="ar-JO" b="1" dirty="0">
                <a:latin typeface="Arial" panose="020B0604020202020204" pitchFamily="34" charset="0"/>
                <a:ea typeface="ＭＳ Ｐゴシック" charset="0"/>
                <a:cs typeface="Arial" panose="020B0604020202020204" pitchFamily="34" charset="0"/>
              </a:rPr>
              <a:t>ب. بعض </a:t>
            </a:r>
            <a:r>
              <a:rPr lang="ar-JO" b="1" dirty="0">
                <a:solidFill>
                  <a:srgbClr val="FFC000"/>
                </a:solidFill>
                <a:latin typeface="Arial" panose="020B0604020202020204" pitchFamily="34" charset="0"/>
                <a:ea typeface="ＭＳ Ｐゴシック" charset="0"/>
                <a:cs typeface="Arial" panose="020B0604020202020204" pitchFamily="34" charset="0"/>
              </a:rPr>
              <a:t>الولاءات المشتركة </a:t>
            </a:r>
            <a:r>
              <a:rPr lang="ar-JO" b="1" dirty="0">
                <a:latin typeface="Arial" panose="020B0604020202020204" pitchFamily="34" charset="0"/>
                <a:ea typeface="ＭＳ Ｐゴシック" charset="0"/>
                <a:cs typeface="Arial" panose="020B0604020202020204" pitchFamily="34" charset="0"/>
              </a:rPr>
              <a:t>بين إسرائيل ويهوذا</a:t>
            </a:r>
            <a:endParaRPr lang="en-US" b="1" dirty="0">
              <a:latin typeface="Arial" panose="020B0604020202020204" pitchFamily="34" charset="0"/>
              <a:ea typeface="ＭＳ Ｐゴシック" charset="0"/>
              <a:cs typeface="Arial" panose="020B0604020202020204" pitchFamily="34" charset="0"/>
            </a:endParaRPr>
          </a:p>
          <a:p>
            <a:pPr marL="609600" indent="-609600" algn="r">
              <a:buClr>
                <a:schemeClr val="accent1"/>
              </a:buClr>
              <a:buSzTx/>
              <a:buNone/>
            </a:pPr>
            <a:r>
              <a:rPr lang="ar-JO" b="1" dirty="0">
                <a:latin typeface="Arial" panose="020B0604020202020204" pitchFamily="34" charset="0"/>
                <a:cs typeface="Arial" panose="020B0604020202020204" pitchFamily="34" charset="0"/>
              </a:rPr>
              <a:t>ت. حالتان من </a:t>
            </a:r>
            <a:r>
              <a:rPr lang="ar-JO" b="1" dirty="0">
                <a:solidFill>
                  <a:srgbClr val="FFC000"/>
                </a:solidFill>
                <a:latin typeface="Arial" panose="020B0604020202020204" pitchFamily="34" charset="0"/>
                <a:cs typeface="Arial" panose="020B0604020202020204" pitchFamily="34" charset="0"/>
              </a:rPr>
              <a:t>العهود التنافسية </a:t>
            </a:r>
            <a:r>
              <a:rPr lang="ar-JO" b="1" dirty="0">
                <a:latin typeface="Arial" panose="020B0604020202020204" pitchFamily="34" charset="0"/>
                <a:cs typeface="Arial" panose="020B0604020202020204" pitchFamily="34" charset="0"/>
              </a:rPr>
              <a:t>في إسرائيل</a:t>
            </a:r>
            <a:endParaRPr lang="en-US" b="1" dirty="0">
              <a:latin typeface="Arial" panose="020B0604020202020204" pitchFamily="34" charset="0"/>
              <a:ea typeface="ＭＳ Ｐゴシック" charset="0"/>
              <a:cs typeface="Arial" panose="020B0604020202020204" pitchFamily="34" charset="0"/>
            </a:endParaRPr>
          </a:p>
          <a:p>
            <a:pPr marL="609600" indent="-609600" algn="r">
              <a:buClr>
                <a:schemeClr val="accent1"/>
              </a:buClr>
              <a:buSzTx/>
              <a:buNone/>
            </a:pPr>
            <a:r>
              <a:rPr lang="ar-JO" b="1" dirty="0">
                <a:latin typeface="Arial" panose="020B0604020202020204" pitchFamily="34" charset="0"/>
                <a:cs typeface="Arial" panose="020B0604020202020204" pitchFamily="34" charset="0"/>
              </a:rPr>
              <a:t>ث. تم إدراج بعض التوافقات في الملوك الثاني 17 و18 بواسطة </a:t>
            </a:r>
            <a:r>
              <a:rPr lang="ar-JO" b="1" dirty="0">
                <a:solidFill>
                  <a:srgbClr val="FFC000"/>
                </a:solidFill>
                <a:latin typeface="Arial" panose="020B0604020202020204" pitchFamily="34" charset="0"/>
                <a:cs typeface="Arial" panose="020B0604020202020204" pitchFamily="34" charset="0"/>
              </a:rPr>
              <a:t>يد متأخرة </a:t>
            </a:r>
            <a:r>
              <a:rPr lang="ar-JO" b="1" dirty="0">
                <a:latin typeface="Arial" panose="020B0604020202020204" pitchFamily="34" charset="0"/>
                <a:cs typeface="Arial" panose="020B0604020202020204" pitchFamily="34" charset="0"/>
              </a:rPr>
              <a:t>بعيدًا عن الانسجام مع النمط الأصلي للعهود </a:t>
            </a:r>
            <a:r>
              <a:rPr lang="ar-JO"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
        <p:nvSpPr>
          <p:cNvPr id="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 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49780867"/>
      </p:ext>
    </p:extLst>
  </p:cSld>
  <p:clrMapOvr>
    <a:masterClrMapping/>
  </p:clrMapOvr>
  <p:transition spd="med">
    <p:zoom dir="in"/>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2400" b="1" dirty="0">
                <a:solidFill>
                  <a:schemeClr val="tx1"/>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24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 342</a:t>
            </a:r>
            <a:endParaRPr kumimoji="0" lang="en-US" sz="1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8367502"/>
      </p:ext>
    </p:extLst>
  </p:cSld>
  <p:clrMapOvr>
    <a:masterClrMapping/>
  </p:clrMapOvr>
  <p:transition spd="med">
    <p:zoom dir="in"/>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(بدون 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effectLst>
                  <a:glow rad="139700">
                    <a:srgbClr val="FFFFFF">
                      <a:alpha val="75000"/>
                    </a:srgbClr>
                  </a:glow>
                </a:effectLst>
                <a:latin typeface="Arial" panose="020B0604020202020204" pitchFamily="34" charset="0"/>
                <a:cs typeface="Arial" panose="020B0604020202020204" pitchFamily="34" charset="0"/>
              </a:rPr>
              <a:t>أسود</a:t>
            </a:r>
            <a:r>
              <a:rPr lang="ar-JO" b="1" dirty="0">
                <a:solidFill>
                  <a:srgbClr val="3333CC"/>
                </a:solidFill>
                <a:effectLst>
                  <a:glow rad="139700">
                    <a:srgbClr val="FFFFFF">
                      <a:alpha val="75000"/>
                    </a:srgbClr>
                  </a:glow>
                </a:effectLst>
                <a:latin typeface="Arial" panose="020B0604020202020204" pitchFamily="34" charset="0"/>
                <a:cs typeface="Arial" panose="020B0604020202020204" pitchFamily="34" charset="0"/>
              </a:rPr>
              <a:t>/ أزرق = 9 سلالات في إسرائيل</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a:t>
            </a:r>
            <a:r>
              <a:rPr kumimoji="0" lang="ar-JO" sz="1800" b="1" u="none" strike="noStrike" kern="1200" cap="none" spc="0" normalizeH="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في يهوذا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A64EF59B-6805-8443-9048-8371FE5BD286}"/>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9847992"/>
      </p:ext>
    </p:extLst>
  </p:cSld>
  <p:clrMapOvr>
    <a:masterClrMapping/>
  </p:clrMapOvr>
  <p:transition spd="med">
    <p:zoom dir="in"/>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effectLst>
                  <a:glow rad="139700">
                    <a:srgbClr val="FFFFFF">
                      <a:alpha val="75000"/>
                    </a:srgbClr>
                  </a:glow>
                </a:effectLst>
                <a:latin typeface="Arial" panose="020B0604020202020204" pitchFamily="34" charset="0"/>
                <a:cs typeface="Arial" panose="020B0604020202020204" pitchFamily="34" charset="0"/>
              </a:rPr>
              <a:t>أسود</a:t>
            </a:r>
            <a:r>
              <a:rPr lang="ar-JO" b="1" dirty="0">
                <a:solidFill>
                  <a:srgbClr val="3333CC"/>
                </a:solidFill>
                <a:effectLst>
                  <a:glow rad="139700">
                    <a:srgbClr val="FFFFFF">
                      <a:alpha val="75000"/>
                    </a:srgbClr>
                  </a:glow>
                </a:effectLst>
                <a:latin typeface="Arial" panose="020B0604020202020204" pitchFamily="34" charset="0"/>
                <a:cs typeface="Arial" panose="020B0604020202020204" pitchFamily="34" charset="0"/>
              </a:rPr>
              <a:t>/ أزرق = 9 سلالات في إسرائيل</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a:t>
            </a:r>
            <a:r>
              <a:rPr kumimoji="0" lang="ar-JO" sz="1800" b="1" u="none" strike="noStrike" kern="1200" cap="none" spc="0" normalizeH="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في يهوذا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4980260"/>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EAEAEA"/>
                </a:solidFill>
                <a:latin typeface="Arial" panose="020B0604020202020204" pitchFamily="34" charset="0"/>
                <a:cs typeface="Arial" panose="020B0604020202020204" pitchFamily="34" charset="0"/>
              </a:rPr>
              <a:t>آسا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00"/>
                </a:solidFill>
                <a:latin typeface="Arial" panose="020B0604020202020204" pitchFamily="34" charset="0"/>
                <a:cs typeface="Arial" panose="020B0604020202020204" pitchFamily="34" charset="0"/>
              </a:rPr>
              <a:t>و</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lang="ar-JO" b="1" noProof="0" dirty="0">
                <a:solidFill>
                  <a:srgbClr val="FFFF00"/>
                </a:solidFill>
                <a:latin typeface="Arial" panose="020B0604020202020204" pitchFamily="34" charset="0"/>
                <a:cs typeface="Arial" panose="020B0604020202020204" pitchFamily="34" charset="0"/>
              </a:rPr>
              <a:t>آش</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a:t>
            </a:r>
            <a:r>
              <a:rPr kumimoji="0" lang="ar-JO" sz="1800" b="1" u="none" strike="noStrike" kern="1200" cap="none" spc="0" normalizeH="0" noProof="0" dirty="0">
                <a:ln>
                  <a:noFill/>
                </a:ln>
                <a:solidFill>
                  <a:srgbClr val="FFFF00"/>
                </a:solidFill>
                <a:effectLst/>
                <a:uLnTx/>
                <a:uFillTx/>
                <a:latin typeface="Arial" panose="020B0604020202020204" pitchFamily="34" charset="0"/>
                <a:cs typeface="Arial" panose="020B0604020202020204" pitchFamily="34" charset="0"/>
              </a:rPr>
              <a:t> (جميعهم أشرار)</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a:t>
            </a:r>
            <a:r>
              <a:rPr kumimoji="0" lang="ar-JO" sz="1800" b="1" u="none" strike="noStrike" kern="1200" cap="none" spc="0" normalizeH="0" noProof="0" dirty="0">
                <a:ln>
                  <a:noFill/>
                </a:ln>
                <a:solidFill>
                  <a:srgbClr val="EAEAEA"/>
                </a:solidFill>
                <a:effectLst/>
                <a:uLnTx/>
                <a:uFillTx/>
                <a:latin typeface="Arial" panose="020B0604020202020204" pitchFamily="34" charset="0"/>
                <a:cs typeface="Arial" panose="020B0604020202020204" pitchFamily="34" charset="0"/>
              </a:rPr>
              <a:t> في إسرائيل</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الجنوبيون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EAEAEA"/>
                </a:solidFill>
                <a:latin typeface="Arial" panose="020B0604020202020204" pitchFamily="34" charset="0"/>
                <a:cs typeface="Arial" panose="020B0604020202020204" pitchFamily="34" charset="0"/>
              </a:rPr>
              <a:t>آسا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00"/>
                </a:solidFill>
                <a:latin typeface="Arial" panose="020B0604020202020204" pitchFamily="34" charset="0"/>
                <a:cs typeface="Arial" panose="020B0604020202020204" pitchFamily="34" charset="0"/>
              </a:rPr>
              <a:t>و</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lang="ar-JO" b="1" noProof="0" dirty="0">
                <a:solidFill>
                  <a:srgbClr val="FFFF00"/>
                </a:solidFill>
                <a:latin typeface="Arial" panose="020B0604020202020204" pitchFamily="34" charset="0"/>
                <a:cs typeface="Arial" panose="020B0604020202020204" pitchFamily="34" charset="0"/>
              </a:rPr>
              <a:t>آش</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a:t>
            </a:r>
            <a:r>
              <a:rPr kumimoji="0" lang="ar-JO" sz="1800" b="1" u="none" strike="noStrike" kern="1200" cap="none" spc="0" normalizeH="0" noProof="0" dirty="0">
                <a:ln>
                  <a:noFill/>
                </a:ln>
                <a:solidFill>
                  <a:srgbClr val="FFFF00"/>
                </a:solidFill>
                <a:effectLst/>
                <a:uLnTx/>
                <a:uFillTx/>
                <a:latin typeface="Arial" panose="020B0604020202020204" pitchFamily="34" charset="0"/>
                <a:cs typeface="Arial" panose="020B0604020202020204" pitchFamily="34" charset="0"/>
              </a:rPr>
              <a:t> (جميعهم أشرار)</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a:t>
            </a:r>
            <a:r>
              <a:rPr kumimoji="0" lang="ar-JO" sz="1800" b="1" u="none" strike="noStrike" kern="1200" cap="none" spc="0" normalizeH="0" noProof="0" dirty="0">
                <a:ln>
                  <a:noFill/>
                </a:ln>
                <a:solidFill>
                  <a:srgbClr val="EAEAEA"/>
                </a:solidFill>
                <a:effectLst/>
                <a:uLnTx/>
                <a:uFillTx/>
                <a:latin typeface="Arial" panose="020B0604020202020204" pitchFamily="34" charset="0"/>
                <a:cs typeface="Arial" panose="020B0604020202020204" pitchFamily="34" charset="0"/>
              </a:rPr>
              <a:t> في إسرائيل</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0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0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0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05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905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905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07" grpId="0"/>
      <p:bldP spid="190508" grpId="0"/>
      <p:bldP spid="190509" grpId="0"/>
      <p:bldP spid="190510" grpId="0"/>
      <p:bldP spid="190511" grpId="0"/>
      <p:bldP spid="190512" grpId="0"/>
      <p:bldP spid="190513" grpId="0"/>
      <p:bldP spid="190515" grpId="0"/>
      <p:bldP spid="19054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المتأخرون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EAEAEA"/>
                </a:solidFill>
                <a:latin typeface="Arial" panose="020B0604020202020204" pitchFamily="34" charset="0"/>
                <a:cs typeface="Arial" panose="020B0604020202020204" pitchFamily="34" charset="0"/>
              </a:rPr>
              <a:t>آسا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00"/>
                </a:solidFill>
                <a:latin typeface="Arial" panose="020B0604020202020204" pitchFamily="34" charset="0"/>
                <a:cs typeface="Arial" panose="020B0604020202020204" pitchFamily="34" charset="0"/>
              </a:rPr>
              <a:t>و</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lang="ar-JO" b="1" noProof="0" dirty="0">
                <a:solidFill>
                  <a:srgbClr val="FFFF00"/>
                </a:solidFill>
                <a:latin typeface="Arial" panose="020B0604020202020204" pitchFamily="34" charset="0"/>
                <a:cs typeface="Arial" panose="020B0604020202020204" pitchFamily="34" charset="0"/>
              </a:rPr>
              <a:t>آش</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a:t>
            </a:r>
            <a:r>
              <a:rPr kumimoji="0" lang="ar-JO" sz="1800" b="1" u="none" strike="noStrike" kern="1200" cap="none" spc="0" normalizeH="0" noProof="0" dirty="0">
                <a:ln>
                  <a:noFill/>
                </a:ln>
                <a:solidFill>
                  <a:srgbClr val="FFFF00"/>
                </a:solidFill>
                <a:effectLst/>
                <a:uLnTx/>
                <a:uFillTx/>
                <a:latin typeface="Arial" panose="020B0604020202020204" pitchFamily="34" charset="0"/>
                <a:cs typeface="Arial" panose="020B0604020202020204" pitchFamily="34" charset="0"/>
              </a:rPr>
              <a:t> (جميعهم أشرار)</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a:t>
            </a:r>
            <a:r>
              <a:rPr kumimoji="0" lang="ar-JO" sz="1800" b="1" u="none" strike="noStrike" kern="1200" cap="none" spc="0" normalizeH="0" noProof="0" dirty="0">
                <a:ln>
                  <a:noFill/>
                </a:ln>
                <a:solidFill>
                  <a:srgbClr val="EAEAEA"/>
                </a:solidFill>
                <a:effectLst/>
                <a:uLnTx/>
                <a:uFillTx/>
                <a:latin typeface="Arial" panose="020B0604020202020204" pitchFamily="34" charset="0"/>
                <a:cs typeface="Arial" panose="020B0604020202020204" pitchFamily="34" charset="0"/>
              </a:rPr>
              <a:t> في إسرائيل</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16" grpId="0"/>
      <p:bldP spid="190517" grpId="0"/>
      <p:bldP spid="190518" grpId="0"/>
      <p:bldP spid="190519" grpId="0"/>
      <p:bldP spid="190520" grpId="0"/>
      <p:bldP spid="19054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718"/>
            <a:ext cx="281577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405001605"/>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79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79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79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79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79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79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79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79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0791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79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09" grpId="0"/>
      <p:bldP spid="207910" grpId="0"/>
      <p:bldP spid="207911" grpId="0"/>
      <p:bldP spid="207912" grpId="0"/>
      <p:bldP spid="207913" grpId="0"/>
      <p:bldP spid="207914" grpId="0"/>
      <p:bldP spid="207915" grpId="0"/>
      <p:bldP spid="207916" grpId="0"/>
      <p:bldP spid="207919" grpId="0"/>
      <p:bldP spid="207925"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استمرار الرفض للحكم في ظل الله كنظام ملكي </a:t>
            </a:r>
            <a:r>
              <a:rPr lang="ar-JO" dirty="0">
                <a:solidFill>
                  <a:srgbClr val="FFFF00"/>
                </a:solidFill>
                <a:latin typeface="Arial" panose="020B0604020202020204" pitchFamily="34" charset="0"/>
                <a:cs typeface="Arial" panose="020B0604020202020204" pitchFamily="34" charset="0"/>
              </a:rPr>
              <a:t>دمر</a:t>
            </a:r>
            <a:r>
              <a:rPr lang="ar-JO" dirty="0">
                <a:latin typeface="Arial" panose="020B0604020202020204" pitchFamily="34" charset="0"/>
                <a:cs typeface="Arial" panose="020B0604020202020204" pitchFamily="34" charset="0"/>
              </a:rPr>
              <a:t> كل من إسرائيل (1-17) ويهوذا (18-25) ، ومع ذلك ظل خط نسل داود على حاله .</a:t>
            </a:r>
            <a:endParaRPr lang="en-US" dirty="0">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0819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lang="ar-SA" sz="4000" b="1" dirty="0">
                <a:latin typeface="Arial" panose="020B0604020202020204" pitchFamily="34" charset="0"/>
                <a:cs typeface="Arial" panose="020B0604020202020204" pitchFamily="34" charset="0"/>
              </a:rPr>
              <a:t>ملوك يهوذا النهائيين </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687"/>
            <a:ext cx="266855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1155053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Whitcomb Chart">
            <a:extLst>
              <a:ext uri="{FF2B5EF4-FFF2-40B4-BE49-F238E27FC236}">
                <a16:creationId xmlns:a16="http://schemas.microsoft.com/office/drawing/2014/main" id="{564B3C68-169E-9E4A-7EBD-B91B803AA52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23723" r="14708" b="38879"/>
          <a:stretch/>
        </p:blipFill>
        <p:spPr bwMode="auto">
          <a:xfrm>
            <a:off x="-1" y="476251"/>
            <a:ext cx="9252521" cy="638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le 3">
            <a:extLst>
              <a:ext uri="{FF2B5EF4-FFF2-40B4-BE49-F238E27FC236}">
                <a16:creationId xmlns:a16="http://schemas.microsoft.com/office/drawing/2014/main" id="{A17A6476-F616-434E-BFB5-21C01FAE5225}"/>
              </a:ext>
            </a:extLst>
          </p:cNvPr>
          <p:cNvSpPr txBox="1">
            <a:spLocks noChangeArrowheads="1"/>
          </p:cNvSpPr>
          <p:nvPr/>
        </p:nvSpPr>
        <p:spPr bwMode="auto">
          <a:xfrm>
            <a:off x="0" y="-27384"/>
            <a:ext cx="7164288" cy="503634"/>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30404" name="Rectangle 4"/>
          <p:cNvSpPr>
            <a:spLocks noGrp="1" noChangeArrowheads="1"/>
          </p:cNvSpPr>
          <p:nvPr>
            <p:ph type="title"/>
          </p:nvPr>
        </p:nvSpPr>
        <p:spPr>
          <a:xfrm>
            <a:off x="0" y="-818122"/>
            <a:ext cx="7543800" cy="685800"/>
          </a:xfrm>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30405" name="WordArt 5"/>
          <p:cNvSpPr>
            <a:spLocks noChangeArrowheads="1" noChangeShapeType="1" noTextEdit="1"/>
          </p:cNvSpPr>
          <p:nvPr/>
        </p:nvSpPr>
        <p:spPr bwMode="auto">
          <a:xfrm>
            <a:off x="5078288" y="4509120"/>
            <a:ext cx="2235200" cy="1257300"/>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ولاءات متبادلة</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endParaRPr>
          </a:p>
        </p:txBody>
      </p:sp>
      <p:sp>
        <p:nvSpPr>
          <p:cNvPr id="230406" name="WordArt 6"/>
          <p:cNvSpPr>
            <a:spLocks noChangeArrowheads="1" noChangeShapeType="1" noTextEdit="1"/>
          </p:cNvSpPr>
          <p:nvPr/>
        </p:nvSpPr>
        <p:spPr bwMode="auto">
          <a:xfrm>
            <a:off x="6729288" y="2705100"/>
            <a:ext cx="2235200" cy="1257300"/>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ملوك متنافسون</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endParaRPr>
          </a:p>
        </p:txBody>
      </p:sp>
      <p:sp>
        <p:nvSpPr>
          <p:cNvPr id="230407" name="Line 7"/>
          <p:cNvSpPr>
            <a:spLocks noChangeShapeType="1"/>
          </p:cNvSpPr>
          <p:nvPr/>
        </p:nvSpPr>
        <p:spPr bwMode="auto">
          <a:xfrm flipV="1">
            <a:off x="7745288" y="2286000"/>
            <a:ext cx="0" cy="5334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30408" name="Line 8"/>
          <p:cNvSpPr>
            <a:spLocks noChangeShapeType="1"/>
          </p:cNvSpPr>
          <p:nvPr/>
        </p:nvSpPr>
        <p:spPr bwMode="auto">
          <a:xfrm rot="10800000" flipV="1">
            <a:off x="5916488" y="5575920"/>
            <a:ext cx="0" cy="5334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defRPr/>
            </a:pPr>
            <a:r>
              <a:rPr lang="ar-JO" sz="2400" dirty="0">
                <a:solidFill>
                  <a:srgbClr val="FFFFFF"/>
                </a:solidFill>
                <a:latin typeface="Arial" panose="020B0604020202020204" pitchFamily="34" charset="0"/>
                <a:cs typeface="Arial" panose="020B0604020202020204" pitchFamily="34" charset="0"/>
              </a:rPr>
              <a:t>232 و 342</a:t>
            </a:r>
            <a:endParaRPr lang="en-US" sz="24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4" name="Rectangle 4"/>
          <p:cNvSpPr>
            <a:spLocks noGrp="1" noChangeArrowheads="1"/>
          </p:cNvSpPr>
          <p:nvPr>
            <p:ph type="title"/>
          </p:nvPr>
        </p:nvSpPr>
        <p:spPr>
          <a:xfrm>
            <a:off x="34925" y="-152400"/>
            <a:ext cx="7543800" cy="685800"/>
          </a:xfrm>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ملوك و أنبياء العهد القديم المبكرون</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defRPr/>
            </a:pPr>
            <a:r>
              <a:rPr lang="ar-JO" sz="2400" dirty="0">
                <a:solidFill>
                  <a:srgbClr val="FFFFFF"/>
                </a:solidFill>
                <a:latin typeface="Arial" panose="020B0604020202020204" pitchFamily="34" charset="0"/>
                <a:cs typeface="Arial" panose="020B0604020202020204" pitchFamily="34" charset="0"/>
              </a:rPr>
              <a:t>232 و 342</a:t>
            </a:r>
            <a:endParaRPr lang="en-US" sz="2400" dirty="0">
              <a:solidFill>
                <a:srgbClr val="FFFFFF"/>
              </a:solidFill>
              <a:latin typeface="Arial" panose="020B0604020202020204" pitchFamily="34" charset="0"/>
              <a:cs typeface="Arial" panose="020B0604020202020204" pitchFamily="34" charset="0"/>
            </a:endParaRPr>
          </a:p>
        </p:txBody>
      </p:sp>
      <p:pic>
        <p:nvPicPr>
          <p:cNvPr id="10" name="Picture 4" descr="Whitcomb Chart">
            <a:extLst>
              <a:ext uri="{FF2B5EF4-FFF2-40B4-BE49-F238E27FC236}">
                <a16:creationId xmlns:a16="http://schemas.microsoft.com/office/drawing/2014/main" id="{35F457B1-6AAE-174C-9FD1-576C0513C00B}"/>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36422" b="36136"/>
          <a:stretch/>
        </p:blipFill>
        <p:spPr bwMode="auto">
          <a:xfrm>
            <a:off x="0" y="476250"/>
            <a:ext cx="9144000" cy="638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BFE775CA-E5B9-2749-AD1A-42EF04C14C35}"/>
              </a:ext>
            </a:extLst>
          </p:cNvPr>
          <p:cNvSpPr txBox="1">
            <a:spLocks noChangeArrowheads="1"/>
          </p:cNvSpPr>
          <p:nvPr/>
        </p:nvSpPr>
        <p:spPr bwMode="auto">
          <a:xfrm>
            <a:off x="1907704" y="6381749"/>
            <a:ext cx="4999856" cy="471055"/>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80124583"/>
      </p:ext>
    </p:extLst>
  </p:cSld>
  <p:clrMapOvr>
    <a:masterClrMapping/>
  </p:clrMapOvr>
  <p:transition spd="med">
    <p:zoom dir="in"/>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عوبديا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يونان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هوشع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ميخا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ناحوم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حجي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زكريا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تواريخ مفتاحية</a:t>
            </a:r>
            <a:endParaRPr kumimoji="1" lang="en-US"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rPr>
              <a:t>ترتيب الأنبياء</a:t>
            </a:r>
            <a:endParaRPr kumimoji="0" lang="en-US"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133600" y="0"/>
            <a:ext cx="4953000" cy="762000"/>
          </a:xfrm>
        </p:spPr>
        <p:txBody>
          <a:bodyPr/>
          <a:lstStyle/>
          <a:p>
            <a:pPr eaLnBrk="1" hangingPunct="1"/>
            <a:r>
              <a:rPr lang="ar-JO" dirty="0">
                <a:solidFill>
                  <a:srgbClr val="CC00CC"/>
                </a:solidFill>
              </a:rPr>
              <a:t>مسح لـ :</a:t>
            </a:r>
            <a:endParaRPr lang="en-GB" dirty="0">
              <a:solidFill>
                <a:srgbClr val="CC00CC"/>
              </a:solidFill>
            </a:endParaRPr>
          </a:p>
        </p:txBody>
      </p:sp>
      <p:pic>
        <p:nvPicPr>
          <p:cNvPr id="4100" name="Picture 4" descr="File003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4800" y="838200"/>
            <a:ext cx="8382000" cy="573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51" name="Text Box 5"/>
          <p:cNvSpPr txBox="1">
            <a:spLocks noChangeArrowheads="1"/>
          </p:cNvSpPr>
          <p:nvPr/>
        </p:nvSpPr>
        <p:spPr bwMode="auto">
          <a:xfrm>
            <a:off x="5867400" y="6553200"/>
            <a:ext cx="146386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السير عبر الكتاب</a:t>
            </a:r>
            <a:endParaRPr lang="en-GB" sz="1800" b="1" dirty="0">
              <a:latin typeface="Arial" panose="020B0604020202020204" pitchFamily="34" charset="0"/>
              <a:cs typeface="Arial" panose="020B0604020202020204" pitchFamily="34" charset="0"/>
            </a:endParaRPr>
          </a:p>
        </p:txBody>
      </p:sp>
      <p:sp>
        <p:nvSpPr>
          <p:cNvPr id="4102" name="WordArt 6">
            <a:hlinkClick r:id="" action="ppaction://hlinkshowjump?jump=nextslide"/>
          </p:cNvPr>
          <p:cNvSpPr>
            <a:spLocks noChangeArrowheads="1" noChangeShapeType="1" noTextEdit="1"/>
          </p:cNvSpPr>
          <p:nvPr/>
        </p:nvSpPr>
        <p:spPr bwMode="auto">
          <a:xfrm rot="-1703783">
            <a:off x="0" y="1600200"/>
            <a:ext cx="5530850" cy="1758950"/>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Impact"/>
                <a:ea typeface="Impact"/>
                <a:cs typeface="Impact"/>
              </a:rPr>
              <a:t>المسبيين</a:t>
            </a:r>
            <a:endParaRPr lang="en-US" sz="3600" kern="10" dirty="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Impact"/>
              <a:ea typeface="Impact"/>
              <a:cs typeface="Impac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path" presetSubtype="0" accel="50000" decel="50000" fill="hold" grpId="0" nodeType="afterEffect">
                                  <p:stCondLst>
                                    <p:cond delay="0"/>
                                  </p:stCondLst>
                                  <p:iterate type="lt">
                                    <p:tmPct val="10000"/>
                                  </p:iterate>
                                  <p:childTnLst>
                                    <p:animMotion origin="layout" path="M 0.0 0.0  C 0.007 -0.01333  0.014 -0.028  0.021 -0.04667  C 0.04 -0.1  0.045 -0.152  0.031 -0.16  C 0.017 -0.16933  -0.01 -0.132  -0.029 -0.07867  C -0.039 -0.05067  -0.045 -0.024  -0.047 -0.004  C -0.05 0.012  -0.051 0.028  -0.051 0.04667  C -0.051 0.10667  -0.038 0.156  -0.023 0.156  C -0.008 0.156  0.005 0.10667  0.005 0.04667  C 0.005 0.01867  0.002 -0.008  -0.003 -0.02667  C -0.005 -0.04267  -0.01 -0.06  -0.016 -0.07733  C -0.036 -0.132  -0.063 -0.16933  -0.077 -0.16  C -0.091 -0.15067  -0.086 -0.1  -0.066 -0.04533  C -0.058 -0.02  -0.047 0.00133  -0.036 0.016  C -0.028 0.02933  -0.019 0.04133  -0.007 0.05333  C 0.029 0.092  0.065 0.10933  0.075 0.09333  C 0.084 0.07733  0.064 0.03333  0.028 -0.004  C 0.013 -0.02  -0.003 -0.032  -0.016 -0.04  C -0.028 -0.048  -0.043 -0.05467  -0.059 -0.05867  C -0.103 -0.072  -0.141 -0.068  -0.144 -0.04667  C -0.148 -0.02667  -0.115 0.0  -0.071 0.01333  C -0.051 0.01867  -0.032 0.02133  -0.017 0.02  C -0.004 0.02  0.01 0.01733  0.025 0.01333  C 0.069 0.0  0.102 -0.028  0.098 -0.048  C 0.095 -0.068  0.057 -0.07333  0.013 -0.06  C -0.008 -0.05333  -0.027 -0.044  -0.04 -0.03333  C -0.051 -0.02533  -0.062 -0.016  -0.074 -0.004  C -0.109 0.03467  -0.13 0.07733  -0.12 0.09333  C -0.111 0.10933  -0.074 0.092  -0.039 0.05467  C -0.022 0.036  -0.008 0.01733  0.0 0.0  Z" pathEditMode="relative">
                                      <p:cBhvr>
                                        <p:cTn id="6" dur="2000" fill="hold"/>
                                        <p:tgtEl>
                                          <p:spTgt spid="4098"/>
                                        </p:tgtEl>
                                        <p:attrNameLst>
                                          <p:attrName>ppt_x</p:attrName>
                                          <p:attrName>ppt_y</p:attrName>
                                        </p:attrNameLst>
                                      </p:cBhvr>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nodeType="clickEffect">
                                  <p:stCondLst>
                                    <p:cond delay="0"/>
                                  </p:stCondLst>
                                  <p:childTnLst>
                                    <p:set>
                                      <p:cBhvr>
                                        <p:cTn id="10" dur="1" fill="hold">
                                          <p:stCondLst>
                                            <p:cond delay="0"/>
                                          </p:stCondLst>
                                        </p:cTn>
                                        <p:tgtEl>
                                          <p:spTgt spid="4100"/>
                                        </p:tgtEl>
                                        <p:attrNameLst>
                                          <p:attrName>style.visibility</p:attrName>
                                        </p:attrNameLst>
                                      </p:cBhvr>
                                      <p:to>
                                        <p:strVal val="visible"/>
                                      </p:to>
                                    </p:set>
                                    <p:animEffect transition="in" filter="checkerboard(across)">
                                      <p:cBhvr>
                                        <p:cTn id="11" dur="500"/>
                                        <p:tgtEl>
                                          <p:spTgt spid="410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0" fill="hold" grpId="0" nodeType="clickEffect">
                                  <p:stCondLst>
                                    <p:cond delay="0"/>
                                  </p:stCondLst>
                                  <p:childTnLst>
                                    <p:set>
                                      <p:cBhvr>
                                        <p:cTn id="15" dur="1" fill="hold">
                                          <p:stCondLst>
                                            <p:cond delay="0"/>
                                          </p:stCondLst>
                                        </p:cTn>
                                        <p:tgtEl>
                                          <p:spTgt spid="4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P spid="410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2"/>
          <p:cNvSpPr>
            <a:spLocks noGrp="1" noChangeArrowheads="1"/>
          </p:cNvSpPr>
          <p:nvPr>
            <p:ph type="title"/>
          </p:nvPr>
        </p:nvSpPr>
        <p:spPr>
          <a:xfrm>
            <a:off x="0" y="0"/>
            <a:ext cx="9144000" cy="1125538"/>
          </a:xfrm>
          <a:solidFill>
            <a:srgbClr val="FFFF00"/>
          </a:solidFill>
          <a:ln>
            <a:solidFill>
              <a:srgbClr val="FF0000"/>
            </a:solidFill>
            <a:miter lim="800000"/>
            <a:headEnd/>
            <a:tailEnd/>
          </a:ln>
        </p:spPr>
        <p:txBody>
          <a:bodyPr/>
          <a:lstStyle/>
          <a:p>
            <a:pPr eaLnBrk="1" hangingPunct="1"/>
            <a:r>
              <a:rPr lang="ar-JO" sz="4000" dirty="0">
                <a:solidFill>
                  <a:schemeClr val="tx1"/>
                </a:solidFill>
              </a:rPr>
              <a:t>مقارنة بين ملوك 1 و 2</a:t>
            </a:r>
            <a:endParaRPr lang="en-GB" sz="4000" dirty="0">
              <a:solidFill>
                <a:schemeClr val="tx1"/>
              </a:solidFill>
            </a:endParaRPr>
          </a:p>
        </p:txBody>
      </p:sp>
      <p:sp>
        <p:nvSpPr>
          <p:cNvPr id="335874" name="Text Box 4"/>
          <p:cNvSpPr txBox="1">
            <a:spLocks noChangeArrowheads="1"/>
          </p:cNvSpPr>
          <p:nvPr/>
        </p:nvSpPr>
        <p:spPr bwMode="auto">
          <a:xfrm>
            <a:off x="8302625" y="-31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251</a:t>
            </a:r>
            <a:endParaRPr lang="en-GB"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20650" y="1320800"/>
            <a:ext cx="9204325" cy="520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tabLst>
                <a:tab pos="1527175" algn="l"/>
                <a:tab pos="4310063" algn="l"/>
              </a:tabLst>
              <a:defRPr sz="2400">
                <a:solidFill>
                  <a:schemeClr val="tx1"/>
                </a:solidFill>
                <a:latin typeface="Arial" charset="0"/>
                <a:ea typeface="ＭＳ Ｐゴシック" charset="0"/>
                <a:cs typeface="ＭＳ Ｐゴシック" charset="0"/>
              </a:defRPr>
            </a:lvl1pPr>
            <a:lvl2pPr marL="742950" indent="-285750" eaLnBrk="0" hangingPunct="0">
              <a:tabLst>
                <a:tab pos="1527175" algn="l"/>
                <a:tab pos="4310063" algn="l"/>
              </a:tabLst>
              <a:defRPr sz="2400">
                <a:solidFill>
                  <a:schemeClr val="tx1"/>
                </a:solidFill>
                <a:latin typeface="Arial" charset="0"/>
                <a:ea typeface="ＭＳ Ｐゴシック" charset="0"/>
              </a:defRPr>
            </a:lvl2pPr>
            <a:lvl3pPr marL="1143000" indent="-228600" eaLnBrk="0" hangingPunct="0">
              <a:tabLst>
                <a:tab pos="1527175" algn="l"/>
                <a:tab pos="4310063" algn="l"/>
              </a:tabLst>
              <a:defRPr sz="2400">
                <a:solidFill>
                  <a:schemeClr val="tx1"/>
                </a:solidFill>
                <a:latin typeface="Arial" charset="0"/>
                <a:ea typeface="ＭＳ Ｐゴシック" charset="0"/>
              </a:defRPr>
            </a:lvl3pPr>
            <a:lvl4pPr marL="1600200" indent="-228600" eaLnBrk="0" hangingPunct="0">
              <a:tabLst>
                <a:tab pos="1527175" algn="l"/>
                <a:tab pos="4310063" algn="l"/>
              </a:tabLst>
              <a:defRPr sz="2400">
                <a:solidFill>
                  <a:schemeClr val="tx1"/>
                </a:solidFill>
                <a:latin typeface="Arial" charset="0"/>
                <a:ea typeface="ＭＳ Ｐゴシック" charset="0"/>
              </a:defRPr>
            </a:lvl4pPr>
            <a:lvl5pPr marL="2057400" indent="-228600" eaLnBrk="0" hangingPunct="0">
              <a:tabLst>
                <a:tab pos="1527175" algn="l"/>
                <a:tab pos="431006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9pPr>
          </a:lstStyle>
          <a:p>
            <a:pPr eaLnBrk="1" hangingPunct="1">
              <a:lnSpc>
                <a:spcPct val="80000"/>
              </a:lnSpc>
              <a:spcBef>
                <a:spcPct val="20000"/>
              </a:spcBef>
            </a:pPr>
            <a:r>
              <a:rPr lang="en-US" b="1" dirty="0">
                <a:solidFill>
                  <a:srgbClr val="FF0000"/>
                </a:solidFill>
                <a:latin typeface="Arial" panose="020B0604020202020204" pitchFamily="34" charset="0"/>
                <a:cs typeface="Arial" panose="020B0604020202020204" pitchFamily="34" charset="0"/>
              </a:rPr>
              <a:t>	</a:t>
            </a:r>
            <a:r>
              <a:rPr lang="ar-JO" b="1" u="sng" dirty="0">
                <a:solidFill>
                  <a:srgbClr val="FF0000"/>
                </a:solidFill>
                <a:latin typeface="Arial" panose="020B0604020202020204" pitchFamily="34" charset="0"/>
                <a:cs typeface="Arial" panose="020B0604020202020204" pitchFamily="34" charset="0"/>
              </a:rPr>
              <a:t>1 ملوك</a:t>
            </a:r>
            <a:r>
              <a:rPr lang="en-US" b="1" dirty="0">
                <a:solidFill>
                  <a:srgbClr val="FF0000"/>
                </a:solidFill>
                <a:latin typeface="Arial" panose="020B0604020202020204" pitchFamily="34" charset="0"/>
                <a:cs typeface="Arial" panose="020B0604020202020204" pitchFamily="34" charset="0"/>
              </a:rPr>
              <a:t>	</a:t>
            </a:r>
            <a:r>
              <a:rPr lang="ar-JO" b="1" u="sng" dirty="0">
                <a:solidFill>
                  <a:srgbClr val="009900"/>
                </a:solidFill>
                <a:latin typeface="Arial" panose="020B0604020202020204" pitchFamily="34" charset="0"/>
                <a:cs typeface="Arial" panose="020B0604020202020204" pitchFamily="34" charset="0"/>
              </a:rPr>
              <a:t>2 ملوك</a:t>
            </a:r>
            <a:endParaRPr lang="en-US" b="1" u="sng"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التاريخ</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971-852 ق.م</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852-560 ق.م</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الفترة</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120 سنة</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أكثر من 293 سنة</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الملوك</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داود إلى أخزيا</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أخزيا إلى صدقيا</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الإصحاحات</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22</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25</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انقسام الممالك  </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سقوط الممالك</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المملكة المنقسمة (931 ق.م)</a:t>
            </a:r>
            <a:r>
              <a:rPr lang="en-US" b="1" dirty="0">
                <a:solidFill>
                  <a:srgbClr val="FF0000"/>
                </a:solidFill>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إسرائيل (722 ق.م) ، يهوذا (586 ق.م)</a:t>
            </a:r>
            <a:endParaRPr lang="en-US" b="1" dirty="0">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بناء وتكريس الهيكل</a:t>
            </a:r>
            <a:r>
              <a:rPr lang="en-US" b="1" dirty="0">
                <a:solidFill>
                  <a:srgbClr val="FF0000"/>
                </a:solidFill>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انتهاك وتدمير الهيكل</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ابتدأ ببركات الطاعة</a:t>
            </a:r>
            <a:r>
              <a:rPr lang="en-US" b="1" dirty="0">
                <a:solidFill>
                  <a:srgbClr val="FF0000"/>
                </a:solidFill>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انتهى بإدانة العصيان</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en-US" b="1" dirty="0">
                <a:solidFill>
                  <a:srgbClr val="FF0000"/>
                </a:solidFill>
                <a:latin typeface="Arial" panose="020B0604020202020204" pitchFamily="34" charset="0"/>
                <a:cs typeface="Arial" panose="020B0604020202020204" pitchFamily="34" charset="0"/>
              </a:rPr>
              <a:t>		</a:t>
            </a:r>
            <a:endParaRPr lang="en-GB"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5">
                                            <p:txEl>
                                              <p:pRg st="0" end="0"/>
                                            </p:txEl>
                                          </p:spTgt>
                                        </p:tgtEl>
                                        <p:attrNameLst>
                                          <p:attrName>style.visibility</p:attrName>
                                        </p:attrNameLst>
                                      </p:cBhvr>
                                      <p:to>
                                        <p:strVal val="visible"/>
                                      </p:to>
                                    </p:set>
                                    <p:anim calcmode="discrete" valueType="clr">
                                      <p:cBhvr override="childStyle">
                                        <p:cTn id="7" dur="80"/>
                                        <p:tgtEl>
                                          <p:spTgt spid="5">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
                                            <p:txEl>
                                              <p:pRg st="0" end="0"/>
                                            </p:txEl>
                                          </p:spTgt>
                                        </p:tgtEl>
                                        <p:attrNameLst>
                                          <p:attrName>fillcolor</p:attrName>
                                        </p:attrNameLst>
                                      </p:cBhvr>
                                      <p:tavLst>
                                        <p:tav tm="0">
                                          <p:val>
                                            <p:clrVal>
                                              <a:schemeClr val="accent2"/>
                                            </p:clrVal>
                                          </p:val>
                                        </p:tav>
                                        <p:tav tm="50000">
                                          <p:val>
                                            <p:clrVal>
                                              <a:schemeClr val="hlink"/>
                                            </p:clrVal>
                                          </p:val>
                                        </p:tav>
                                      </p:tavLst>
                                    </p:anim>
                                    <p:set>
                                      <p:cBhvr>
                                        <p:cTn id="9" dur="80"/>
                                        <p:tgtEl>
                                          <p:spTgt spid="5">
                                            <p:txEl>
                                              <p:pRg st="0" end="0"/>
                                            </p:txEl>
                                          </p:spTgt>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
                                            <p:txEl>
                                              <p:pRg st="1" end="1"/>
                                            </p:txEl>
                                          </p:spTgt>
                                        </p:tgtEl>
                                        <p:attrNameLst>
                                          <p:attrName>style.visibility</p:attrName>
                                        </p:attrNameLst>
                                      </p:cBhvr>
                                      <p:to>
                                        <p:strVal val="visible"/>
                                      </p:to>
                                    </p:set>
                                    <p:anim calcmode="discrete" valueType="clr">
                                      <p:cBhvr override="childStyle">
                                        <p:cTn id="14" dur="80"/>
                                        <p:tgtEl>
                                          <p:spTgt spid="5">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
                                            <p:txEl>
                                              <p:pRg st="1" end="1"/>
                                            </p:txEl>
                                          </p:spTgt>
                                        </p:tgtEl>
                                        <p:attrNameLst>
                                          <p:attrName>fillcolor</p:attrName>
                                        </p:attrNameLst>
                                      </p:cBhvr>
                                      <p:tavLst>
                                        <p:tav tm="0">
                                          <p:val>
                                            <p:clrVal>
                                              <a:schemeClr val="accent2"/>
                                            </p:clrVal>
                                          </p:val>
                                        </p:tav>
                                        <p:tav tm="50000">
                                          <p:val>
                                            <p:clrVal>
                                              <a:schemeClr val="hlink"/>
                                            </p:clrVal>
                                          </p:val>
                                        </p:tav>
                                      </p:tavLst>
                                    </p:anim>
                                    <p:set>
                                      <p:cBhvr>
                                        <p:cTn id="16" dur="80"/>
                                        <p:tgtEl>
                                          <p:spTgt spid="5">
                                            <p:txEl>
                                              <p:pRg st="1" end="1"/>
                                            </p:txEl>
                                          </p:spTgt>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
                                            <p:txEl>
                                              <p:pRg st="2" end="2"/>
                                            </p:txEl>
                                          </p:spTgt>
                                        </p:tgtEl>
                                        <p:attrNameLst>
                                          <p:attrName>style.visibility</p:attrName>
                                        </p:attrNameLst>
                                      </p:cBhvr>
                                      <p:to>
                                        <p:strVal val="visible"/>
                                      </p:to>
                                    </p:set>
                                    <p:anim calcmode="discrete" valueType="clr">
                                      <p:cBhvr override="childStyle">
                                        <p:cTn id="21" dur="80"/>
                                        <p:tgtEl>
                                          <p:spTgt spid="5">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
                                            <p:txEl>
                                              <p:pRg st="2" end="2"/>
                                            </p:txEl>
                                          </p:spTgt>
                                        </p:tgtEl>
                                        <p:attrNameLst>
                                          <p:attrName>fillcolor</p:attrName>
                                        </p:attrNameLst>
                                      </p:cBhvr>
                                      <p:tavLst>
                                        <p:tav tm="0">
                                          <p:val>
                                            <p:clrVal>
                                              <a:schemeClr val="accent2"/>
                                            </p:clrVal>
                                          </p:val>
                                        </p:tav>
                                        <p:tav tm="50000">
                                          <p:val>
                                            <p:clrVal>
                                              <a:schemeClr val="hlink"/>
                                            </p:clrVal>
                                          </p:val>
                                        </p:tav>
                                      </p:tavLst>
                                    </p:anim>
                                    <p:set>
                                      <p:cBhvr>
                                        <p:cTn id="23" dur="80"/>
                                        <p:tgtEl>
                                          <p:spTgt spid="5">
                                            <p:txEl>
                                              <p:pRg st="2" end="2"/>
                                            </p:txEl>
                                          </p:spTgt>
                                        </p:tgtEl>
                                        <p:attrNameLst>
                                          <p:attrName>fill.type</p:attrName>
                                        </p:attrNameLst>
                                      </p:cBhvr>
                                      <p:to>
                                        <p:strVal val="solid"/>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
                                            <p:txEl>
                                              <p:pRg st="3" end="3"/>
                                            </p:txEl>
                                          </p:spTgt>
                                        </p:tgtEl>
                                        <p:attrNameLst>
                                          <p:attrName>style.visibility</p:attrName>
                                        </p:attrNameLst>
                                      </p:cBhvr>
                                      <p:to>
                                        <p:strVal val="visible"/>
                                      </p:to>
                                    </p:set>
                                    <p:anim calcmode="discrete" valueType="clr">
                                      <p:cBhvr override="childStyle">
                                        <p:cTn id="28" dur="80"/>
                                        <p:tgtEl>
                                          <p:spTgt spid="5">
                                            <p:txEl>
                                              <p:pRg st="3" end="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
                                            <p:txEl>
                                              <p:pRg st="3" end="3"/>
                                            </p:txEl>
                                          </p:spTgt>
                                        </p:tgtEl>
                                        <p:attrNameLst>
                                          <p:attrName>fillcolor</p:attrName>
                                        </p:attrNameLst>
                                      </p:cBhvr>
                                      <p:tavLst>
                                        <p:tav tm="0">
                                          <p:val>
                                            <p:clrVal>
                                              <a:schemeClr val="accent2"/>
                                            </p:clrVal>
                                          </p:val>
                                        </p:tav>
                                        <p:tav tm="50000">
                                          <p:val>
                                            <p:clrVal>
                                              <a:schemeClr val="hlink"/>
                                            </p:clrVal>
                                          </p:val>
                                        </p:tav>
                                      </p:tavLst>
                                    </p:anim>
                                    <p:set>
                                      <p:cBhvr>
                                        <p:cTn id="30" dur="80"/>
                                        <p:tgtEl>
                                          <p:spTgt spid="5">
                                            <p:txEl>
                                              <p:pRg st="3" end="3"/>
                                            </p:txEl>
                                          </p:spTgt>
                                        </p:tgtEl>
                                        <p:attrNameLst>
                                          <p:attrName>fill.type</p:attrName>
                                        </p:attrNameLst>
                                      </p:cBhvr>
                                      <p:to>
                                        <p:strVal val="solid"/>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7" presetClass="entr" presetSubtype="0" fill="hold" grpId="0" nodeType="clickEffect">
                                  <p:stCondLst>
                                    <p:cond delay="0"/>
                                  </p:stCondLst>
                                  <p:iterate type="lt">
                                    <p:tmPct val="50000"/>
                                  </p:iterate>
                                  <p:childTnLst>
                                    <p:set>
                                      <p:cBhvr>
                                        <p:cTn id="34" dur="1" fill="hold">
                                          <p:stCondLst>
                                            <p:cond delay="0"/>
                                          </p:stCondLst>
                                        </p:cTn>
                                        <p:tgtEl>
                                          <p:spTgt spid="5">
                                            <p:txEl>
                                              <p:pRg st="4" end="4"/>
                                            </p:txEl>
                                          </p:spTgt>
                                        </p:tgtEl>
                                        <p:attrNameLst>
                                          <p:attrName>style.visibility</p:attrName>
                                        </p:attrNameLst>
                                      </p:cBhvr>
                                      <p:to>
                                        <p:strVal val="visible"/>
                                      </p:to>
                                    </p:set>
                                    <p:anim calcmode="discrete" valueType="clr">
                                      <p:cBhvr override="childStyle">
                                        <p:cTn id="35" dur="80"/>
                                        <p:tgtEl>
                                          <p:spTgt spid="5">
                                            <p:txEl>
                                              <p:pRg st="4" end="4"/>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6" dur="80"/>
                                        <p:tgtEl>
                                          <p:spTgt spid="5">
                                            <p:txEl>
                                              <p:pRg st="4" end="4"/>
                                            </p:txEl>
                                          </p:spTgt>
                                        </p:tgtEl>
                                        <p:attrNameLst>
                                          <p:attrName>fillcolor</p:attrName>
                                        </p:attrNameLst>
                                      </p:cBhvr>
                                      <p:tavLst>
                                        <p:tav tm="0">
                                          <p:val>
                                            <p:clrVal>
                                              <a:schemeClr val="accent2"/>
                                            </p:clrVal>
                                          </p:val>
                                        </p:tav>
                                        <p:tav tm="50000">
                                          <p:val>
                                            <p:clrVal>
                                              <a:schemeClr val="hlink"/>
                                            </p:clrVal>
                                          </p:val>
                                        </p:tav>
                                      </p:tavLst>
                                    </p:anim>
                                    <p:set>
                                      <p:cBhvr>
                                        <p:cTn id="37" dur="80"/>
                                        <p:tgtEl>
                                          <p:spTgt spid="5">
                                            <p:txEl>
                                              <p:pRg st="4" end="4"/>
                                            </p:txEl>
                                          </p:spTgt>
                                        </p:tgtEl>
                                        <p:attrNameLst>
                                          <p:attrName>fill.type</p:attrName>
                                        </p:attrNameLst>
                                      </p:cBhvr>
                                      <p:to>
                                        <p:strVal val="solid"/>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7" presetClass="entr" presetSubtype="0" fill="hold" grpId="0" nodeType="clickEffect">
                                  <p:stCondLst>
                                    <p:cond delay="0"/>
                                  </p:stCondLst>
                                  <p:iterate type="lt">
                                    <p:tmPct val="50000"/>
                                  </p:iterate>
                                  <p:childTnLst>
                                    <p:set>
                                      <p:cBhvr>
                                        <p:cTn id="41" dur="1" fill="hold">
                                          <p:stCondLst>
                                            <p:cond delay="0"/>
                                          </p:stCondLst>
                                        </p:cTn>
                                        <p:tgtEl>
                                          <p:spTgt spid="5">
                                            <p:txEl>
                                              <p:pRg st="6" end="6"/>
                                            </p:txEl>
                                          </p:spTgt>
                                        </p:tgtEl>
                                        <p:attrNameLst>
                                          <p:attrName>style.visibility</p:attrName>
                                        </p:attrNameLst>
                                      </p:cBhvr>
                                      <p:to>
                                        <p:strVal val="visible"/>
                                      </p:to>
                                    </p:set>
                                    <p:anim calcmode="discrete" valueType="clr">
                                      <p:cBhvr override="childStyle">
                                        <p:cTn id="42" dur="80"/>
                                        <p:tgtEl>
                                          <p:spTgt spid="5">
                                            <p:txEl>
                                              <p:pRg st="6" end="6"/>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43" dur="80"/>
                                        <p:tgtEl>
                                          <p:spTgt spid="5">
                                            <p:txEl>
                                              <p:pRg st="6" end="6"/>
                                            </p:txEl>
                                          </p:spTgt>
                                        </p:tgtEl>
                                        <p:attrNameLst>
                                          <p:attrName>fillcolor</p:attrName>
                                        </p:attrNameLst>
                                      </p:cBhvr>
                                      <p:tavLst>
                                        <p:tav tm="0">
                                          <p:val>
                                            <p:clrVal>
                                              <a:schemeClr val="accent2"/>
                                            </p:clrVal>
                                          </p:val>
                                        </p:tav>
                                        <p:tav tm="50000">
                                          <p:val>
                                            <p:clrVal>
                                              <a:schemeClr val="hlink"/>
                                            </p:clrVal>
                                          </p:val>
                                        </p:tav>
                                      </p:tavLst>
                                    </p:anim>
                                    <p:set>
                                      <p:cBhvr>
                                        <p:cTn id="44" dur="80"/>
                                        <p:tgtEl>
                                          <p:spTgt spid="5">
                                            <p:txEl>
                                              <p:pRg st="6" end="6"/>
                                            </p:txEl>
                                          </p:spTgt>
                                        </p:tgtEl>
                                        <p:attrNameLst>
                                          <p:attrName>fill.type</p:attrName>
                                        </p:attrNameLst>
                                      </p:cBhvr>
                                      <p:to>
                                        <p:strVal val="solid"/>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7" presetClass="entr" presetSubtype="0" fill="hold" grpId="0" nodeType="clickEffect">
                                  <p:stCondLst>
                                    <p:cond delay="0"/>
                                  </p:stCondLst>
                                  <p:iterate type="lt">
                                    <p:tmPct val="50000"/>
                                  </p:iterate>
                                  <p:childTnLst>
                                    <p:set>
                                      <p:cBhvr>
                                        <p:cTn id="48" dur="1" fill="hold">
                                          <p:stCondLst>
                                            <p:cond delay="0"/>
                                          </p:stCondLst>
                                        </p:cTn>
                                        <p:tgtEl>
                                          <p:spTgt spid="5">
                                            <p:txEl>
                                              <p:pRg st="8" end="8"/>
                                            </p:txEl>
                                          </p:spTgt>
                                        </p:tgtEl>
                                        <p:attrNameLst>
                                          <p:attrName>style.visibility</p:attrName>
                                        </p:attrNameLst>
                                      </p:cBhvr>
                                      <p:to>
                                        <p:strVal val="visible"/>
                                      </p:to>
                                    </p:set>
                                    <p:anim calcmode="discrete" valueType="clr">
                                      <p:cBhvr override="childStyle">
                                        <p:cTn id="49" dur="80"/>
                                        <p:tgtEl>
                                          <p:spTgt spid="5">
                                            <p:txEl>
                                              <p:pRg st="8" end="8"/>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0" dur="80"/>
                                        <p:tgtEl>
                                          <p:spTgt spid="5">
                                            <p:txEl>
                                              <p:pRg st="8" end="8"/>
                                            </p:txEl>
                                          </p:spTgt>
                                        </p:tgtEl>
                                        <p:attrNameLst>
                                          <p:attrName>fillcolor</p:attrName>
                                        </p:attrNameLst>
                                      </p:cBhvr>
                                      <p:tavLst>
                                        <p:tav tm="0">
                                          <p:val>
                                            <p:clrVal>
                                              <a:schemeClr val="accent2"/>
                                            </p:clrVal>
                                          </p:val>
                                        </p:tav>
                                        <p:tav tm="50000">
                                          <p:val>
                                            <p:clrVal>
                                              <a:schemeClr val="hlink"/>
                                            </p:clrVal>
                                          </p:val>
                                        </p:tav>
                                      </p:tavLst>
                                    </p:anim>
                                    <p:set>
                                      <p:cBhvr>
                                        <p:cTn id="51" dur="80"/>
                                        <p:tgtEl>
                                          <p:spTgt spid="5">
                                            <p:txEl>
                                              <p:pRg st="8" end="8"/>
                                            </p:txEl>
                                          </p:spTgt>
                                        </p:tgtEl>
                                        <p:attrNameLst>
                                          <p:attrName>fill.type</p:attrName>
                                        </p:attrNameLst>
                                      </p:cBhvr>
                                      <p:to>
                                        <p:strVal val="solid"/>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7" presetClass="entr" presetSubtype="0" fill="hold" grpId="0" nodeType="clickEffect">
                                  <p:stCondLst>
                                    <p:cond delay="0"/>
                                  </p:stCondLst>
                                  <p:iterate type="lt">
                                    <p:tmPct val="50000"/>
                                  </p:iterate>
                                  <p:childTnLst>
                                    <p:set>
                                      <p:cBhvr>
                                        <p:cTn id="55" dur="1" fill="hold">
                                          <p:stCondLst>
                                            <p:cond delay="0"/>
                                          </p:stCondLst>
                                        </p:cTn>
                                        <p:tgtEl>
                                          <p:spTgt spid="5">
                                            <p:txEl>
                                              <p:pRg st="10" end="10"/>
                                            </p:txEl>
                                          </p:spTgt>
                                        </p:tgtEl>
                                        <p:attrNameLst>
                                          <p:attrName>style.visibility</p:attrName>
                                        </p:attrNameLst>
                                      </p:cBhvr>
                                      <p:to>
                                        <p:strVal val="visible"/>
                                      </p:to>
                                    </p:set>
                                    <p:anim calcmode="discrete" valueType="clr">
                                      <p:cBhvr override="childStyle">
                                        <p:cTn id="56" dur="80"/>
                                        <p:tgtEl>
                                          <p:spTgt spid="5">
                                            <p:txEl>
                                              <p:pRg st="10" end="1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7" dur="80"/>
                                        <p:tgtEl>
                                          <p:spTgt spid="5">
                                            <p:txEl>
                                              <p:pRg st="10" end="10"/>
                                            </p:txEl>
                                          </p:spTgt>
                                        </p:tgtEl>
                                        <p:attrNameLst>
                                          <p:attrName>fillcolor</p:attrName>
                                        </p:attrNameLst>
                                      </p:cBhvr>
                                      <p:tavLst>
                                        <p:tav tm="0">
                                          <p:val>
                                            <p:clrVal>
                                              <a:schemeClr val="accent2"/>
                                            </p:clrVal>
                                          </p:val>
                                        </p:tav>
                                        <p:tav tm="50000">
                                          <p:val>
                                            <p:clrVal>
                                              <a:schemeClr val="hlink"/>
                                            </p:clrVal>
                                          </p:val>
                                        </p:tav>
                                      </p:tavLst>
                                    </p:anim>
                                    <p:set>
                                      <p:cBhvr>
                                        <p:cTn id="58" dur="80"/>
                                        <p:tgtEl>
                                          <p:spTgt spid="5">
                                            <p:txEl>
                                              <p:pRg st="10" end="10"/>
                                            </p:txEl>
                                          </p:spTgt>
                                        </p:tgtEl>
                                        <p:attrNameLst>
                                          <p:attrName>fill.type</p:attrName>
                                        </p:attrNameLst>
                                      </p:cBhvr>
                                      <p:to>
                                        <p:strVal val="solid"/>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7" presetClass="entr" presetSubtype="0" fill="hold" grpId="0" nodeType="clickEffect">
                                  <p:stCondLst>
                                    <p:cond delay="0"/>
                                  </p:stCondLst>
                                  <p:iterate type="lt">
                                    <p:tmPct val="50000"/>
                                  </p:iterate>
                                  <p:childTnLst>
                                    <p:set>
                                      <p:cBhvr>
                                        <p:cTn id="62" dur="1" fill="hold">
                                          <p:stCondLst>
                                            <p:cond delay="0"/>
                                          </p:stCondLst>
                                        </p:cTn>
                                        <p:tgtEl>
                                          <p:spTgt spid="5">
                                            <p:txEl>
                                              <p:pRg st="12" end="12"/>
                                            </p:txEl>
                                          </p:spTgt>
                                        </p:tgtEl>
                                        <p:attrNameLst>
                                          <p:attrName>style.visibility</p:attrName>
                                        </p:attrNameLst>
                                      </p:cBhvr>
                                      <p:to>
                                        <p:strVal val="visible"/>
                                      </p:to>
                                    </p:set>
                                    <p:anim calcmode="discrete" valueType="clr">
                                      <p:cBhvr override="childStyle">
                                        <p:cTn id="63" dur="80"/>
                                        <p:tgtEl>
                                          <p:spTgt spid="5">
                                            <p:txEl>
                                              <p:pRg st="12" end="1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64" dur="80"/>
                                        <p:tgtEl>
                                          <p:spTgt spid="5">
                                            <p:txEl>
                                              <p:pRg st="12" end="12"/>
                                            </p:txEl>
                                          </p:spTgt>
                                        </p:tgtEl>
                                        <p:attrNameLst>
                                          <p:attrName>fillcolor</p:attrName>
                                        </p:attrNameLst>
                                      </p:cBhvr>
                                      <p:tavLst>
                                        <p:tav tm="0">
                                          <p:val>
                                            <p:clrVal>
                                              <a:schemeClr val="accent2"/>
                                            </p:clrVal>
                                          </p:val>
                                        </p:tav>
                                        <p:tav tm="50000">
                                          <p:val>
                                            <p:clrVal>
                                              <a:schemeClr val="hlink"/>
                                            </p:clrVal>
                                          </p:val>
                                        </p:tav>
                                      </p:tavLst>
                                    </p:anim>
                                    <p:set>
                                      <p:cBhvr>
                                        <p:cTn id="65" dur="80"/>
                                        <p:tgtEl>
                                          <p:spTgt spid="5">
                                            <p:txEl>
                                              <p:pRg st="12" end="12"/>
                                            </p:txEl>
                                          </p:spTgt>
                                        </p:tgtEl>
                                        <p:attrNameLst>
                                          <p:attrName>fill.type</p:attrName>
                                        </p:attrNameLst>
                                      </p:cBhvr>
                                      <p:to>
                                        <p:strVal val="solid"/>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7" presetClass="entr" presetSubtype="0" fill="hold" grpId="0" nodeType="clickEffect">
                                  <p:stCondLst>
                                    <p:cond delay="0"/>
                                  </p:stCondLst>
                                  <p:iterate type="lt">
                                    <p:tmPct val="50000"/>
                                  </p:iterate>
                                  <p:childTnLst>
                                    <p:set>
                                      <p:cBhvr>
                                        <p:cTn id="69" dur="1" fill="hold">
                                          <p:stCondLst>
                                            <p:cond delay="0"/>
                                          </p:stCondLst>
                                        </p:cTn>
                                        <p:tgtEl>
                                          <p:spTgt spid="5">
                                            <p:txEl>
                                              <p:pRg st="13" end="13"/>
                                            </p:txEl>
                                          </p:spTgt>
                                        </p:tgtEl>
                                        <p:attrNameLst>
                                          <p:attrName>style.visibility</p:attrName>
                                        </p:attrNameLst>
                                      </p:cBhvr>
                                      <p:to>
                                        <p:strVal val="visible"/>
                                      </p:to>
                                    </p:set>
                                    <p:anim calcmode="discrete" valueType="clr">
                                      <p:cBhvr override="childStyle">
                                        <p:cTn id="70" dur="80"/>
                                        <p:tgtEl>
                                          <p:spTgt spid="5">
                                            <p:txEl>
                                              <p:pRg st="13" end="1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71" dur="80"/>
                                        <p:tgtEl>
                                          <p:spTgt spid="5">
                                            <p:txEl>
                                              <p:pRg st="13" end="13"/>
                                            </p:txEl>
                                          </p:spTgt>
                                        </p:tgtEl>
                                        <p:attrNameLst>
                                          <p:attrName>fillcolor</p:attrName>
                                        </p:attrNameLst>
                                      </p:cBhvr>
                                      <p:tavLst>
                                        <p:tav tm="0">
                                          <p:val>
                                            <p:clrVal>
                                              <a:schemeClr val="accent2"/>
                                            </p:clrVal>
                                          </p:val>
                                        </p:tav>
                                        <p:tav tm="50000">
                                          <p:val>
                                            <p:clrVal>
                                              <a:schemeClr val="hlink"/>
                                            </p:clrVal>
                                          </p:val>
                                        </p:tav>
                                      </p:tavLst>
                                    </p:anim>
                                    <p:set>
                                      <p:cBhvr>
                                        <p:cTn id="72" dur="80"/>
                                        <p:tgtEl>
                                          <p:spTgt spid="5">
                                            <p:txEl>
                                              <p:pRg st="13" end="13"/>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6897" name="Title 3"/>
          <p:cNvSpPr>
            <a:spLocks noGrp="1"/>
          </p:cNvSpPr>
          <p:nvPr>
            <p:ph type="title"/>
          </p:nvPr>
        </p:nvSpPr>
        <p:spPr/>
        <p:txBody>
          <a:bodyPr/>
          <a:lstStyle/>
          <a:p>
            <a:r>
              <a:rPr lang="en-US" dirty="0"/>
              <a:t>Book Chart Basics</a:t>
            </a:r>
          </a:p>
        </p:txBody>
      </p:sp>
      <p:graphicFrame>
        <p:nvGraphicFramePr>
          <p:cNvPr id="258050" name="Group 2"/>
          <p:cNvGraphicFramePr>
            <a:graphicFrameLocks noGrp="1"/>
          </p:cNvGraphicFramePr>
          <p:nvPr>
            <p:ph type="tbl" idx="1"/>
            <p:extLst>
              <p:ext uri="{D42A27DB-BD31-4B8C-83A1-F6EECF244321}">
                <p14:modId xmlns:p14="http://schemas.microsoft.com/office/powerpoint/2010/main" val="2642726430"/>
              </p:ext>
            </p:extLst>
          </p:nvPr>
        </p:nvGraphicFramePr>
        <p:xfrm>
          <a:off x="0" y="0"/>
          <a:ext cx="9144000" cy="6853239"/>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2 ملوك : سقوط الممالك</a:t>
                      </a:r>
                      <a:endParaRPr kumimoji="0" lang="en-GB"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6934" name="Text Box 39"/>
          <p:cNvSpPr txBox="1">
            <a:spLocks noChangeArrowheads="1"/>
          </p:cNvSpPr>
          <p:nvPr/>
        </p:nvSpPr>
        <p:spPr bwMode="auto">
          <a:xfrm>
            <a:off x="8374063" y="79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6897" name="Title 3"/>
          <p:cNvSpPr>
            <a:spLocks noGrp="1"/>
          </p:cNvSpPr>
          <p:nvPr>
            <p:ph type="title"/>
          </p:nvPr>
        </p:nvSpPr>
        <p:spPr/>
        <p:txBody>
          <a:bodyPr/>
          <a:lstStyle/>
          <a:p>
            <a:r>
              <a:rPr lang="en-US" dirty="0"/>
              <a:t>Book Chart Basics</a:t>
            </a:r>
          </a:p>
        </p:txBody>
      </p:sp>
      <p:graphicFrame>
        <p:nvGraphicFramePr>
          <p:cNvPr id="258050" name="Group 2"/>
          <p:cNvGraphicFramePr>
            <a:graphicFrameLocks noGrp="1"/>
          </p:cNvGraphicFramePr>
          <p:nvPr>
            <p:ph type="tbl" idx="1"/>
            <p:extLst>
              <p:ext uri="{D42A27DB-BD31-4B8C-83A1-F6EECF244321}">
                <p14:modId xmlns:p14="http://schemas.microsoft.com/office/powerpoint/2010/main" val="1355245467"/>
              </p:ext>
            </p:extLst>
          </p:nvPr>
        </p:nvGraphicFramePr>
        <p:xfrm>
          <a:off x="0" y="0"/>
          <a:ext cx="9144000" cy="6853239"/>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2 ملوك : سقوط الممالك</a:t>
                      </a:r>
                      <a:endParaRPr kumimoji="0" lang="en-GB"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شر صدقيا يصل ذروته في سقوط يهوذا و 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24: 17-25: 30</a:t>
                      </a: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6934" name="Text Box 39"/>
          <p:cNvSpPr txBox="1">
            <a:spLocks noChangeArrowheads="1"/>
          </p:cNvSpPr>
          <p:nvPr/>
        </p:nvSpPr>
        <p:spPr bwMode="auto">
          <a:xfrm>
            <a:off x="8374063" y="79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5"/>
          <p:cNvSpPr>
            <a:spLocks noGrp="1" noChangeArrowheads="1"/>
          </p:cNvSpPr>
          <p:nvPr>
            <p:ph type="title"/>
          </p:nvPr>
        </p:nvSpPr>
        <p:spPr/>
        <p:txBody>
          <a:bodyPr/>
          <a:lstStyle/>
          <a:p>
            <a:pPr eaLnBrk="1" hangingPunct="1"/>
            <a:r>
              <a:rPr lang="en-GB" dirty="0"/>
              <a:t>Key Word</a:t>
            </a:r>
          </a:p>
        </p:txBody>
      </p:sp>
      <p:pic>
        <p:nvPicPr>
          <p:cNvPr id="338946" name="Picture 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26988"/>
            <a:ext cx="9144000" cy="6858001"/>
          </a:xfrm>
          <a:noFill/>
        </p:spPr>
      </p:pic>
      <p:sp>
        <p:nvSpPr>
          <p:cNvPr id="338947" name="WordArt 7"/>
          <p:cNvSpPr>
            <a:spLocks noChangeArrowheads="1" noChangeShapeType="1" noTextEdit="1"/>
          </p:cNvSpPr>
          <p:nvPr/>
        </p:nvSpPr>
        <p:spPr bwMode="auto">
          <a:xfrm rot="-1114085">
            <a:off x="2057400" y="914400"/>
            <a:ext cx="3886200" cy="1200150"/>
          </a:xfrm>
          <a:prstGeom prst="rect">
            <a:avLst/>
          </a:prstGeom>
        </p:spPr>
        <p:txBody>
          <a:bodyPr wrap="none" fromWordArt="1">
            <a:prstTxWarp prst="textPlain">
              <a:avLst>
                <a:gd name="adj" fmla="val 47722"/>
              </a:avLst>
            </a:prstTxWarp>
          </a:bodyPr>
          <a:lstStyle/>
          <a:p>
            <a:pPr algn="ctr"/>
            <a:r>
              <a:rPr lang="ar-JO" sz="3600" kern="10" dirty="0">
                <a:ln w="9525">
                  <a:solidFill>
                    <a:srgbClr val="000000"/>
                  </a:solidFill>
                  <a:round/>
                  <a:headEnd/>
                  <a:tailEnd/>
                </a:ln>
                <a:solidFill>
                  <a:srgbClr val="FFFFFF"/>
                </a:solidFill>
                <a:latin typeface="Arial Black"/>
                <a:ea typeface="Arial Black"/>
                <a:cs typeface="Arial Black"/>
              </a:rPr>
              <a:t>الكلمة المفتاحية :</a:t>
            </a:r>
            <a:endParaRPr lang="en-US" sz="3600" kern="10" dirty="0">
              <a:ln w="9525">
                <a:solidFill>
                  <a:srgbClr val="000000"/>
                </a:solidFill>
                <a:round/>
                <a:headEnd/>
                <a:tailEnd/>
              </a:ln>
              <a:solidFill>
                <a:srgbClr val="FFFFFF"/>
              </a:solidFill>
              <a:latin typeface="Arial Black"/>
              <a:ea typeface="Arial Black"/>
              <a:cs typeface="Arial Black"/>
            </a:endParaRPr>
          </a:p>
        </p:txBody>
      </p:sp>
      <p:sp>
        <p:nvSpPr>
          <p:cNvPr id="338948" name="Text Box 9"/>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249</a:t>
            </a:r>
            <a:endParaRPr lang="en-GB" b="1" dirty="0">
              <a:latin typeface="Arial" panose="020B0604020202020204" pitchFamily="34" charset="0"/>
              <a:cs typeface="Arial" panose="020B0604020202020204" pitchFamily="34" charset="0"/>
            </a:endParaRPr>
          </a:p>
        </p:txBody>
      </p:sp>
      <p:pic>
        <p:nvPicPr>
          <p:cNvPr id="338949" name="Picture 13" descr="ke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p:cNvSpPr/>
          <p:nvPr/>
        </p:nvSpPr>
        <p:spPr>
          <a:xfrm rot="20428591">
            <a:off x="3250166" y="2967335"/>
            <a:ext cx="2643673" cy="1323439"/>
          </a:xfrm>
          <a:prstGeom prst="rect">
            <a:avLst/>
          </a:prstGeom>
          <a:noFill/>
        </p:spPr>
        <p:txBody>
          <a:bodyPr wrap="none">
            <a:spAutoFit/>
          </a:bodyPr>
          <a:lstStyle/>
          <a:p>
            <a:pPr algn="ctr">
              <a:defRPr/>
            </a:pPr>
            <a:r>
              <a:rPr lang="ar-JO" sz="8000" b="1" spc="50" dirty="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latin typeface="Arial" panose="020B0604020202020204" pitchFamily="34" charset="0"/>
                <a:ea typeface="Arial" charset="0"/>
                <a:cs typeface="Arial" panose="020B0604020202020204" pitchFamily="34" charset="0"/>
              </a:rPr>
              <a:t>السقوط</a:t>
            </a:r>
            <a:endParaRPr lang="en-US" sz="8000" b="1" spc="50" dirty="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latin typeface="Arial" panose="020B0604020202020204" pitchFamily="34" charset="0"/>
              <a:ea typeface="Arial"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2"/>
          <p:cNvSpPr>
            <a:spLocks noGrp="1" noChangeArrowheads="1"/>
          </p:cNvSpPr>
          <p:nvPr>
            <p:ph type="title"/>
          </p:nvPr>
        </p:nvSpPr>
        <p:spPr>
          <a:xfrm>
            <a:off x="2743200" y="274638"/>
            <a:ext cx="3276600" cy="1020762"/>
          </a:xfrm>
          <a:solidFill>
            <a:schemeClr val="accent2"/>
          </a:solidFill>
          <a:ln>
            <a:solidFill>
              <a:srgbClr val="FF0000"/>
            </a:solidFill>
            <a:miter lim="800000"/>
            <a:headEnd/>
            <a:tailEnd/>
          </a:ln>
        </p:spPr>
        <p:txBody>
          <a:bodyPr/>
          <a:lstStyle/>
          <a:p>
            <a:pPr eaLnBrk="1" hangingPunct="1"/>
            <a:r>
              <a:rPr lang="ar-JO" dirty="0">
                <a:solidFill>
                  <a:srgbClr val="FFFFFF"/>
                </a:solidFill>
              </a:rPr>
              <a:t>الآية المفتاحية</a:t>
            </a:r>
            <a:endParaRPr lang="en-GB" dirty="0">
              <a:solidFill>
                <a:srgbClr val="FFFFFF"/>
              </a:solidFill>
            </a:endParaRPr>
          </a:p>
        </p:txBody>
      </p:sp>
      <p:pic>
        <p:nvPicPr>
          <p:cNvPr id="339970" name="Picture 13" descr="key">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9971" name="Text Box 14"/>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249</a:t>
            </a:r>
            <a:endParaRPr lang="en-GB"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467544" y="1852613"/>
            <a:ext cx="8136706"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4000" b="1" dirty="0">
                <a:latin typeface="Arial" panose="020B0604020202020204" pitchFamily="34" charset="0"/>
                <a:cs typeface="Arial" panose="020B0604020202020204" pitchFamily="34" charset="0"/>
              </a:rPr>
              <a:t>فقال الرب إني أنزع يهوذا أيضاً من أمامي كما نزعت إسرائيل و</a:t>
            </a:r>
            <a:r>
              <a:rPr lang="ar-JO" sz="4000" b="1" dirty="0">
                <a:solidFill>
                  <a:srgbClr val="FF0000"/>
                </a:solidFill>
                <a:latin typeface="Arial" panose="020B0604020202020204" pitchFamily="34" charset="0"/>
                <a:cs typeface="Arial" panose="020B0604020202020204" pitchFamily="34" charset="0"/>
              </a:rPr>
              <a:t>أرفض</a:t>
            </a:r>
            <a:r>
              <a:rPr lang="ar-JO" sz="4000" b="1" dirty="0">
                <a:latin typeface="Arial" panose="020B0604020202020204" pitchFamily="34" charset="0"/>
                <a:cs typeface="Arial" panose="020B0604020202020204" pitchFamily="34" charset="0"/>
              </a:rPr>
              <a:t> هذه المدينة التي اخترتها </a:t>
            </a:r>
            <a:r>
              <a:rPr lang="ar-JO" sz="4000" b="1" dirty="0">
                <a:solidFill>
                  <a:srgbClr val="FF0000"/>
                </a:solidFill>
                <a:latin typeface="Arial" panose="020B0604020202020204" pitchFamily="34" charset="0"/>
                <a:cs typeface="Arial" panose="020B0604020202020204" pitchFamily="34" charset="0"/>
              </a:rPr>
              <a:t>أورشليم</a:t>
            </a:r>
            <a:r>
              <a:rPr lang="ar-JO" sz="4000" b="1" dirty="0">
                <a:latin typeface="Arial" panose="020B0604020202020204" pitchFamily="34" charset="0"/>
                <a:cs typeface="Arial" panose="020B0604020202020204" pitchFamily="34" charset="0"/>
              </a:rPr>
              <a:t> والبيت الذي قلت يكون اسمي فيه     (2 ملوك 23 : 27)</a:t>
            </a:r>
            <a:endParaRPr lang="en-GB" sz="4000"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يتناقض عصيان العهد و</a:t>
            </a:r>
            <a:r>
              <a:rPr lang="ar-JO"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السقوط</a:t>
            </a: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الناتج عن مملكتي إسرائيل ويهوذا مع ولاء الله لعهد داود لتذكير إسرائيل بضرورة طاعة الناموس وعدم تكرار أخطاء الماضي.</a:t>
            </a:r>
            <a:endParaRPr lang="en-US" b="1" kern="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249</a:t>
            </a: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41</a:t>
            </a:r>
            <a:endParaRPr lang="en-US" altLang="zh-CN" b="1" kern="0" dirty="0">
              <a:solidFill>
                <a:srgbClr val="000000"/>
              </a:solidFill>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385280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0993" name="Picture 5" descr="key">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0994" name="WordArt 7"/>
          <p:cNvSpPr>
            <a:spLocks noChangeArrowheads="1" noChangeShapeType="1" noTextEdit="1"/>
          </p:cNvSpPr>
          <p:nvPr/>
        </p:nvSpPr>
        <p:spPr bwMode="auto">
          <a:xfrm>
            <a:off x="2895600" y="609600"/>
            <a:ext cx="4495800" cy="800100"/>
          </a:xfrm>
          <a:prstGeom prst="rect">
            <a:avLst/>
          </a:prstGeom>
        </p:spPr>
        <p:txBody>
          <a:bodyPr wrap="none" fromWordArt="1">
            <a:prstTxWarp prst="textPlain">
              <a:avLst>
                <a:gd name="adj" fmla="val 50000"/>
              </a:avLst>
            </a:prstTxWarp>
          </a:bodyPr>
          <a:lstStyle/>
          <a:p>
            <a:pPr algn="ctr"/>
            <a:endPar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284680" name="WordArt 8"/>
          <p:cNvSpPr>
            <a:spLocks noChangeArrowheads="1" noChangeShapeType="1" noTextEdit="1"/>
          </p:cNvSpPr>
          <p:nvPr/>
        </p:nvSpPr>
        <p:spPr bwMode="auto">
          <a:xfrm>
            <a:off x="762000" y="5562600"/>
            <a:ext cx="2590800" cy="83185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ar-JO"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rPr>
              <a:t>منسى</a:t>
            </a:r>
            <a:endParaRPr lang="en-US"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endParaRPr>
          </a:p>
        </p:txBody>
      </p:sp>
      <p:sp>
        <p:nvSpPr>
          <p:cNvPr id="284681" name="WordArt 9"/>
          <p:cNvSpPr>
            <a:spLocks noChangeArrowheads="1" noChangeShapeType="1" noTextEdit="1"/>
          </p:cNvSpPr>
          <p:nvPr/>
        </p:nvSpPr>
        <p:spPr bwMode="auto">
          <a:xfrm>
            <a:off x="457200" y="1905000"/>
            <a:ext cx="2609850" cy="103822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ar-JO" sz="3600" kern="10" dirty="0">
                <a:ln w="9525">
                  <a:round/>
                  <a:headEnd/>
                  <a:tailEnd/>
                </a:ln>
                <a:gradFill rotWithShape="1">
                  <a:gsLst>
                    <a:gs pos="0">
                      <a:srgbClr val="FFFFCC"/>
                    </a:gs>
                    <a:gs pos="100000">
                      <a:srgbClr val="FF9999"/>
                    </a:gs>
                  </a:gsLst>
                  <a:lin ang="5400000" scaled="1"/>
                </a:gradFill>
                <a:latin typeface="Times New Roman"/>
                <a:ea typeface="Times New Roman"/>
                <a:cs typeface="Times New Roman"/>
              </a:rPr>
              <a:t>أليشع</a:t>
            </a:r>
            <a:endParaRPr lang="en-US" sz="3600" kern="10" dirty="0">
              <a:ln w="9525">
                <a:round/>
                <a:headEnd/>
                <a:tailEnd/>
              </a:ln>
              <a:gradFill rotWithShape="1">
                <a:gsLst>
                  <a:gs pos="0">
                    <a:srgbClr val="FFFFCC"/>
                  </a:gs>
                  <a:gs pos="100000">
                    <a:srgbClr val="FF9999"/>
                  </a:gs>
                </a:gsLst>
                <a:lin ang="5400000" scaled="1"/>
              </a:gradFill>
              <a:latin typeface="Times New Roman"/>
              <a:ea typeface="Times New Roman"/>
              <a:cs typeface="Times New Roman"/>
            </a:endParaRPr>
          </a:p>
        </p:txBody>
      </p:sp>
      <p:sp>
        <p:nvSpPr>
          <p:cNvPr id="284682" name="WordArt 10"/>
          <p:cNvSpPr>
            <a:spLocks noChangeArrowheads="1" noChangeShapeType="1" noTextEdit="1"/>
          </p:cNvSpPr>
          <p:nvPr/>
        </p:nvSpPr>
        <p:spPr bwMode="auto">
          <a:xfrm>
            <a:off x="5791200" y="3505200"/>
            <a:ext cx="2362200" cy="1285875"/>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حزقيا</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
        <p:nvSpPr>
          <p:cNvPr id="284683" name="WordArt 11"/>
          <p:cNvSpPr>
            <a:spLocks noChangeArrowheads="1" noChangeShapeType="1" noTextEdit="1"/>
          </p:cNvSpPr>
          <p:nvPr/>
        </p:nvSpPr>
        <p:spPr bwMode="auto">
          <a:xfrm>
            <a:off x="4495800" y="2286000"/>
            <a:ext cx="2286000" cy="1028700"/>
          </a:xfrm>
          <a:prstGeom prst="rect">
            <a:avLst/>
          </a:prstGeom>
        </p:spPr>
        <p:txBody>
          <a:bodyPr spcFirstLastPara="1" wrap="none" fromWordArt="1">
            <a:prstTxWarp prst="textArchUp">
              <a:avLst>
                <a:gd name="adj" fmla="val 10800000"/>
              </a:avLst>
            </a:prstTxWarp>
          </a:bodyPr>
          <a:lstStyle/>
          <a:p>
            <a:pPr algn="ctr"/>
            <a:r>
              <a:rPr lang="ar-JO" sz="3600" kern="10" dirty="0">
                <a:ln w="9525">
                  <a:solidFill>
                    <a:srgbClr val="000000"/>
                  </a:solidFill>
                  <a:round/>
                  <a:headEnd/>
                  <a:tailEnd/>
                </a:ln>
                <a:solidFill>
                  <a:srgbClr val="000000"/>
                </a:solidFill>
                <a:latin typeface="Arial Black"/>
                <a:ea typeface="Arial Black"/>
                <a:cs typeface="Arial Black"/>
              </a:rPr>
              <a:t>ياهو</a:t>
            </a:r>
            <a:endParaRPr lang="en-US" sz="3600" kern="10" dirty="0">
              <a:ln w="9525">
                <a:solidFill>
                  <a:srgbClr val="000000"/>
                </a:solidFill>
                <a:round/>
                <a:headEnd/>
                <a:tailEnd/>
              </a:ln>
              <a:solidFill>
                <a:srgbClr val="000000"/>
              </a:solidFill>
              <a:latin typeface="Arial Black"/>
              <a:ea typeface="Arial Black"/>
              <a:cs typeface="Arial Black"/>
            </a:endParaRPr>
          </a:p>
        </p:txBody>
      </p:sp>
      <p:sp>
        <p:nvSpPr>
          <p:cNvPr id="284684" name="WordArt 12"/>
          <p:cNvSpPr>
            <a:spLocks noChangeArrowheads="1" noChangeShapeType="1" noTextEdit="1"/>
          </p:cNvSpPr>
          <p:nvPr/>
        </p:nvSpPr>
        <p:spPr bwMode="auto">
          <a:xfrm>
            <a:off x="4800600" y="5562600"/>
            <a:ext cx="1905000" cy="9906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dirty="0">
                <a:solidFill>
                  <a:srgbClr val="0000FF"/>
                </a:solidFill>
                <a:effectLst>
                  <a:outerShdw blurRad="63500" dist="38099" dir="2700000" algn="ctr" rotWithShape="0">
                    <a:srgbClr val="C0C0C0">
                      <a:alpha val="79999"/>
                    </a:srgbClr>
                  </a:outerShdw>
                </a:effectLst>
                <a:latin typeface="Impact"/>
                <a:ea typeface="Impact"/>
                <a:cs typeface="Impact"/>
              </a:rPr>
              <a:t>يوشيا</a:t>
            </a:r>
            <a:endParaRPr lang="en-US" sz="3600" kern="10" dirty="0">
              <a:solidFill>
                <a:srgbClr val="0000FF"/>
              </a:solidFill>
              <a:effectLst>
                <a:outerShdw blurRad="63500" dist="38099" dir="2700000" algn="ctr" rotWithShape="0">
                  <a:srgbClr val="C0C0C0">
                    <a:alpha val="79999"/>
                  </a:srgbClr>
                </a:outerShdw>
              </a:effectLst>
              <a:latin typeface="Impact"/>
              <a:ea typeface="Impact"/>
              <a:cs typeface="Impact"/>
            </a:endParaRPr>
          </a:p>
        </p:txBody>
      </p:sp>
      <p:sp>
        <p:nvSpPr>
          <p:cNvPr id="284685" name="WordArt 13"/>
          <p:cNvSpPr>
            <a:spLocks noChangeArrowheads="1" noChangeShapeType="1" noTextEdit="1"/>
          </p:cNvSpPr>
          <p:nvPr/>
        </p:nvSpPr>
        <p:spPr bwMode="auto">
          <a:xfrm>
            <a:off x="1752600" y="3581400"/>
            <a:ext cx="2190750" cy="1219200"/>
          </a:xfrm>
          <a:prstGeom prst="rect">
            <a:avLst/>
          </a:prstGeom>
        </p:spPr>
        <p:txBody>
          <a:bodyPr wrap="none" fromWordArt="1">
            <a:prstTxWarp prst="textDoubleWave1">
              <a:avLst>
                <a:gd name="adj1" fmla="val 6500"/>
                <a:gd name="adj2" fmla="val 0"/>
              </a:avLst>
            </a:prstTxWarp>
          </a:bodyPr>
          <a:lstStyle/>
          <a:p>
            <a:pPr algn="ctr"/>
            <a:r>
              <a:rPr lang="ar-JO"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يربعام الثاني</a:t>
            </a:r>
            <a:endParaRPr lang="en-US"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2" name="Title 1"/>
          <p:cNvSpPr>
            <a:spLocks noGrp="1"/>
          </p:cNvSpPr>
          <p:nvPr>
            <p:ph type="title"/>
          </p:nvPr>
        </p:nvSpPr>
        <p:spPr/>
        <p:txBody>
          <a:bodyPr/>
          <a:lstStyle/>
          <a:p>
            <a:pPr>
              <a:defRPr/>
            </a:pPr>
            <a:r>
              <a:rPr lang="ar-JO" sz="66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ea typeface="Impact"/>
              </a:rPr>
              <a:t>شخصيات رئيسية</a:t>
            </a:r>
            <a:endParaRPr lang="en-US" sz="80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84681"/>
                                        </p:tgtEl>
                                        <p:attrNameLst>
                                          <p:attrName>style.visibility</p:attrName>
                                        </p:attrNameLst>
                                      </p:cBhvr>
                                      <p:to>
                                        <p:strVal val="visible"/>
                                      </p:to>
                                    </p:set>
                                    <p:anim calcmode="lin" valueType="num">
                                      <p:cBhvr>
                                        <p:cTn id="7" dur="1000" fill="hold"/>
                                        <p:tgtEl>
                                          <p:spTgt spid="284681"/>
                                        </p:tgtEl>
                                        <p:attrNameLst>
                                          <p:attrName>ppt_w</p:attrName>
                                        </p:attrNameLst>
                                      </p:cBhvr>
                                      <p:tavLst>
                                        <p:tav tm="0">
                                          <p:val>
                                            <p:fltVal val="0"/>
                                          </p:val>
                                        </p:tav>
                                        <p:tav tm="100000">
                                          <p:val>
                                            <p:strVal val="#ppt_w"/>
                                          </p:val>
                                        </p:tav>
                                      </p:tavLst>
                                    </p:anim>
                                    <p:anim calcmode="lin" valueType="num">
                                      <p:cBhvr>
                                        <p:cTn id="8" dur="1000" fill="hold"/>
                                        <p:tgtEl>
                                          <p:spTgt spid="284681"/>
                                        </p:tgtEl>
                                        <p:attrNameLst>
                                          <p:attrName>ppt_h</p:attrName>
                                        </p:attrNameLst>
                                      </p:cBhvr>
                                      <p:tavLst>
                                        <p:tav tm="0">
                                          <p:val>
                                            <p:fltVal val="0"/>
                                          </p:val>
                                        </p:tav>
                                        <p:tav tm="100000">
                                          <p:val>
                                            <p:strVal val="#ppt_h"/>
                                          </p:val>
                                        </p:tav>
                                      </p:tavLst>
                                    </p:anim>
                                    <p:anim calcmode="lin" valueType="num">
                                      <p:cBhvr>
                                        <p:cTn id="9" dur="1000" fill="hold"/>
                                        <p:tgtEl>
                                          <p:spTgt spid="284681"/>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84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84683"/>
                                        </p:tgtEl>
                                        <p:attrNameLst>
                                          <p:attrName>style.visibility</p:attrName>
                                        </p:attrNameLst>
                                      </p:cBhvr>
                                      <p:to>
                                        <p:strVal val="visible"/>
                                      </p:to>
                                    </p:set>
                                    <p:anim calcmode="lin" valueType="num">
                                      <p:cBhvr>
                                        <p:cTn id="15" dur="500" fill="hold"/>
                                        <p:tgtEl>
                                          <p:spTgt spid="284683"/>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84683"/>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84683"/>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8468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1" presetClass="entr" presetSubtype="0" fill="hold" grpId="0" nodeType="clickEffect">
                                  <p:stCondLst>
                                    <p:cond delay="0"/>
                                  </p:stCondLst>
                                  <p:iterate type="lt">
                                    <p:tmPct val="5000"/>
                                  </p:iterate>
                                  <p:childTnLst>
                                    <p:set>
                                      <p:cBhvr>
                                        <p:cTn id="22" dur="1" fill="hold">
                                          <p:stCondLst>
                                            <p:cond delay="0"/>
                                          </p:stCondLst>
                                        </p:cTn>
                                        <p:tgtEl>
                                          <p:spTgt spid="284685"/>
                                        </p:tgtEl>
                                        <p:attrNameLst>
                                          <p:attrName>style.visibility</p:attrName>
                                        </p:attrNameLst>
                                      </p:cBhvr>
                                      <p:to>
                                        <p:strVal val="visible"/>
                                      </p:to>
                                    </p:set>
                                    <p:anim calcmode="lin" valueType="num">
                                      <p:cBhvr>
                                        <p:cTn id="23" dur="1000" fill="hold"/>
                                        <p:tgtEl>
                                          <p:spTgt spid="284685"/>
                                        </p:tgtEl>
                                        <p:attrNameLst>
                                          <p:attrName>ppt_w</p:attrName>
                                        </p:attrNameLst>
                                      </p:cBhvr>
                                      <p:tavLst>
                                        <p:tav tm="0">
                                          <p:val>
                                            <p:fltVal val="0"/>
                                          </p:val>
                                        </p:tav>
                                        <p:tav tm="100000">
                                          <p:val>
                                            <p:strVal val="#ppt_w"/>
                                          </p:val>
                                        </p:tav>
                                      </p:tavLst>
                                    </p:anim>
                                    <p:anim calcmode="lin" valueType="num">
                                      <p:cBhvr>
                                        <p:cTn id="24" dur="1000" fill="hold"/>
                                        <p:tgtEl>
                                          <p:spTgt spid="284685"/>
                                        </p:tgtEl>
                                        <p:attrNameLst>
                                          <p:attrName>ppt_h</p:attrName>
                                        </p:attrNameLst>
                                      </p:cBhvr>
                                      <p:tavLst>
                                        <p:tav tm="0">
                                          <p:val>
                                            <p:fltVal val="0"/>
                                          </p:val>
                                        </p:tav>
                                        <p:tav tm="100000">
                                          <p:val>
                                            <p:strVal val="#ppt_h"/>
                                          </p:val>
                                        </p:tav>
                                      </p:tavLst>
                                    </p:anim>
                                    <p:anim calcmode="lin" valueType="num">
                                      <p:cBhvr>
                                        <p:cTn id="25" dur="1000" fill="hold"/>
                                        <p:tgtEl>
                                          <p:spTgt spid="284685"/>
                                        </p:tgtEl>
                                        <p:attrNameLst>
                                          <p:attrName>style.rotation</p:attrName>
                                        </p:attrNameLst>
                                      </p:cBhvr>
                                      <p:tavLst>
                                        <p:tav tm="0">
                                          <p:val>
                                            <p:fltVal val="90"/>
                                          </p:val>
                                        </p:tav>
                                        <p:tav tm="100000">
                                          <p:val>
                                            <p:fltVal val="0"/>
                                          </p:val>
                                        </p:tav>
                                      </p:tavLst>
                                    </p:anim>
                                    <p:animEffect transition="in" filter="fade">
                                      <p:cBhvr>
                                        <p:cTn id="26" dur="1000"/>
                                        <p:tgtEl>
                                          <p:spTgt spid="28468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84682"/>
                                        </p:tgtEl>
                                        <p:attrNameLst>
                                          <p:attrName>style.visibility</p:attrName>
                                        </p:attrNameLst>
                                      </p:cBhvr>
                                      <p:to>
                                        <p:strVal val="visible"/>
                                      </p:to>
                                    </p:set>
                                    <p:anim calcmode="lin" valueType="num">
                                      <p:cBhvr>
                                        <p:cTn id="31" dur="500" fill="hold"/>
                                        <p:tgtEl>
                                          <p:spTgt spid="284682"/>
                                        </p:tgtEl>
                                        <p:attrNameLst>
                                          <p:attrName>ppt_w</p:attrName>
                                        </p:attrNameLst>
                                      </p:cBhvr>
                                      <p:tavLst>
                                        <p:tav tm="0">
                                          <p:val>
                                            <p:fltVal val="0"/>
                                          </p:val>
                                        </p:tav>
                                        <p:tav tm="100000">
                                          <p:val>
                                            <p:strVal val="#ppt_w"/>
                                          </p:val>
                                        </p:tav>
                                      </p:tavLst>
                                    </p:anim>
                                    <p:anim calcmode="lin" valueType="num">
                                      <p:cBhvr>
                                        <p:cTn id="32" dur="500" fill="hold"/>
                                        <p:tgtEl>
                                          <p:spTgt spid="284682"/>
                                        </p:tgtEl>
                                        <p:attrNameLst>
                                          <p:attrName>ppt_h</p:attrName>
                                        </p:attrNameLst>
                                      </p:cBhvr>
                                      <p:tavLst>
                                        <p:tav tm="0">
                                          <p:val>
                                            <p:fltVal val="0"/>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30" presetClass="entr" presetSubtype="0" fill="hold" grpId="0" nodeType="clickEffect">
                                  <p:stCondLst>
                                    <p:cond delay="0"/>
                                  </p:stCondLst>
                                  <p:childTnLst>
                                    <p:set>
                                      <p:cBhvr>
                                        <p:cTn id="36" dur="1" fill="hold">
                                          <p:stCondLst>
                                            <p:cond delay="0"/>
                                          </p:stCondLst>
                                        </p:cTn>
                                        <p:tgtEl>
                                          <p:spTgt spid="284680"/>
                                        </p:tgtEl>
                                        <p:attrNameLst>
                                          <p:attrName>style.visibility</p:attrName>
                                        </p:attrNameLst>
                                      </p:cBhvr>
                                      <p:to>
                                        <p:strVal val="visible"/>
                                      </p:to>
                                    </p:set>
                                    <p:animEffect transition="in" filter="fade">
                                      <p:cBhvr>
                                        <p:cTn id="37" dur="800" decel="100000"/>
                                        <p:tgtEl>
                                          <p:spTgt spid="284680"/>
                                        </p:tgtEl>
                                      </p:cBhvr>
                                    </p:animEffect>
                                    <p:anim calcmode="lin" valueType="num">
                                      <p:cBhvr>
                                        <p:cTn id="38" dur="800" decel="100000" fill="hold"/>
                                        <p:tgtEl>
                                          <p:spTgt spid="284680"/>
                                        </p:tgtEl>
                                        <p:attrNameLst>
                                          <p:attrName>style.rotation</p:attrName>
                                        </p:attrNameLst>
                                      </p:cBhvr>
                                      <p:tavLst>
                                        <p:tav tm="0">
                                          <p:val>
                                            <p:fltVal val="-90"/>
                                          </p:val>
                                        </p:tav>
                                        <p:tav tm="100000">
                                          <p:val>
                                            <p:fltVal val="0"/>
                                          </p:val>
                                        </p:tav>
                                      </p:tavLst>
                                    </p:anim>
                                    <p:anim calcmode="lin" valueType="num">
                                      <p:cBhvr>
                                        <p:cTn id="39" dur="800" decel="100000" fill="hold"/>
                                        <p:tgtEl>
                                          <p:spTgt spid="284680"/>
                                        </p:tgtEl>
                                        <p:attrNameLst>
                                          <p:attrName>ppt_x</p:attrName>
                                        </p:attrNameLst>
                                      </p:cBhvr>
                                      <p:tavLst>
                                        <p:tav tm="0">
                                          <p:val>
                                            <p:strVal val="#ppt_x+0.4"/>
                                          </p:val>
                                        </p:tav>
                                        <p:tav tm="100000">
                                          <p:val>
                                            <p:strVal val="#ppt_x-0.05"/>
                                          </p:val>
                                        </p:tav>
                                      </p:tavLst>
                                    </p:anim>
                                    <p:anim calcmode="lin" valueType="num">
                                      <p:cBhvr>
                                        <p:cTn id="40" dur="800" decel="100000" fill="hold"/>
                                        <p:tgtEl>
                                          <p:spTgt spid="284680"/>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284680"/>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284680"/>
                                        </p:tgtEl>
                                        <p:attrNameLst>
                                          <p:attrName>ppt_y</p:attrName>
                                        </p:attrNameLst>
                                      </p:cBhvr>
                                      <p:tavLst>
                                        <p:tav tm="0">
                                          <p:val>
                                            <p:strVal val="#ppt_y+0.1"/>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54" presetClass="entr" presetSubtype="0" accel="100000" fill="hold" grpId="0" nodeType="clickEffect">
                                  <p:stCondLst>
                                    <p:cond delay="0"/>
                                  </p:stCondLst>
                                  <p:childTnLst>
                                    <p:set>
                                      <p:cBhvr>
                                        <p:cTn id="46" dur="1" fill="hold">
                                          <p:stCondLst>
                                            <p:cond delay="0"/>
                                          </p:stCondLst>
                                        </p:cTn>
                                        <p:tgtEl>
                                          <p:spTgt spid="284684"/>
                                        </p:tgtEl>
                                        <p:attrNameLst>
                                          <p:attrName>style.visibility</p:attrName>
                                        </p:attrNameLst>
                                      </p:cBhvr>
                                      <p:to>
                                        <p:strVal val="visible"/>
                                      </p:to>
                                    </p:set>
                                    <p:anim calcmode="lin" valueType="num">
                                      <p:cBhvr>
                                        <p:cTn id="47" dur="500" fill="hold"/>
                                        <p:tgtEl>
                                          <p:spTgt spid="284684"/>
                                        </p:tgtEl>
                                        <p:attrNameLst>
                                          <p:attrName>ppt_w</p:attrName>
                                        </p:attrNameLst>
                                      </p:cBhvr>
                                      <p:tavLst>
                                        <p:tav tm="0">
                                          <p:val>
                                            <p:strVal val="#ppt_w*0.05"/>
                                          </p:val>
                                        </p:tav>
                                        <p:tav tm="100000">
                                          <p:val>
                                            <p:strVal val="#ppt_w"/>
                                          </p:val>
                                        </p:tav>
                                      </p:tavLst>
                                    </p:anim>
                                    <p:anim calcmode="lin" valueType="num">
                                      <p:cBhvr>
                                        <p:cTn id="48" dur="500" fill="hold"/>
                                        <p:tgtEl>
                                          <p:spTgt spid="284684"/>
                                        </p:tgtEl>
                                        <p:attrNameLst>
                                          <p:attrName>ppt_h</p:attrName>
                                        </p:attrNameLst>
                                      </p:cBhvr>
                                      <p:tavLst>
                                        <p:tav tm="0">
                                          <p:val>
                                            <p:strVal val="#ppt_h"/>
                                          </p:val>
                                        </p:tav>
                                        <p:tav tm="100000">
                                          <p:val>
                                            <p:strVal val="#ppt_h"/>
                                          </p:val>
                                        </p:tav>
                                      </p:tavLst>
                                    </p:anim>
                                    <p:anim calcmode="lin" valueType="num">
                                      <p:cBhvr>
                                        <p:cTn id="49" dur="500" fill="hold"/>
                                        <p:tgtEl>
                                          <p:spTgt spid="284684"/>
                                        </p:tgtEl>
                                        <p:attrNameLst>
                                          <p:attrName>ppt_x</p:attrName>
                                        </p:attrNameLst>
                                      </p:cBhvr>
                                      <p:tavLst>
                                        <p:tav tm="0">
                                          <p:val>
                                            <p:strVal val="#ppt_x-.2"/>
                                          </p:val>
                                        </p:tav>
                                        <p:tav tm="100000">
                                          <p:val>
                                            <p:strVal val="#ppt_x"/>
                                          </p:val>
                                        </p:tav>
                                      </p:tavLst>
                                    </p:anim>
                                    <p:anim calcmode="lin" valueType="num">
                                      <p:cBhvr>
                                        <p:cTn id="50" dur="500" fill="hold"/>
                                        <p:tgtEl>
                                          <p:spTgt spid="284684"/>
                                        </p:tgtEl>
                                        <p:attrNameLst>
                                          <p:attrName>ppt_y</p:attrName>
                                        </p:attrNameLst>
                                      </p:cBhvr>
                                      <p:tavLst>
                                        <p:tav tm="0">
                                          <p:val>
                                            <p:strVal val="#ppt_y"/>
                                          </p:val>
                                        </p:tav>
                                        <p:tav tm="100000">
                                          <p:val>
                                            <p:strVal val="#ppt_y"/>
                                          </p:val>
                                        </p:tav>
                                      </p:tavLst>
                                    </p:anim>
                                    <p:animEffect transition="in" filter="fade">
                                      <p:cBhvr>
                                        <p:cTn id="51" dur="500"/>
                                        <p:tgtEl>
                                          <p:spTgt spid="2846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80" grpId="0" animBg="1"/>
      <p:bldP spid="284681" grpId="0" animBg="1"/>
      <p:bldP spid="284682" grpId="0" animBg="1"/>
      <p:bldP spid="284683" grpId="0" animBg="1"/>
      <p:bldP spid="284684" grpId="0" animBg="1"/>
      <p:bldP spid="28468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Text Box 4"/>
          <p:cNvSpPr txBox="1">
            <a:spLocks noChangeArrowheads="1"/>
          </p:cNvSpPr>
          <p:nvPr/>
        </p:nvSpPr>
        <p:spPr bwMode="auto">
          <a:xfrm>
            <a:off x="833755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249</a:t>
            </a:r>
            <a:endParaRPr lang="en-GB" sz="2000" b="1" dirty="0">
              <a:latin typeface="Arial" panose="020B0604020202020204" pitchFamily="34" charset="0"/>
              <a:cs typeface="Arial" panose="020B0604020202020204" pitchFamily="34" charset="0"/>
            </a:endParaRPr>
          </a:p>
        </p:txBody>
      </p:sp>
      <p:sp>
        <p:nvSpPr>
          <p:cNvPr id="343042" name="WordArt 6"/>
          <p:cNvSpPr>
            <a:spLocks noChangeArrowheads="1" noChangeShapeType="1" noTextEdit="1"/>
          </p:cNvSpPr>
          <p:nvPr/>
        </p:nvSpPr>
        <p:spPr bwMode="auto">
          <a:xfrm>
            <a:off x="2057400" y="152400"/>
            <a:ext cx="5095875" cy="12954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endParaRPr lang="en-US" sz="3600" kern="10">
              <a:ln w="9525">
                <a:round/>
                <a:headEnd/>
                <a:tailEnd/>
              </a:ln>
              <a:gradFill rotWithShape="1">
                <a:gsLst>
                  <a:gs pos="0">
                    <a:srgbClr val="FFF200"/>
                  </a:gs>
                  <a:gs pos="45000">
                    <a:srgbClr val="FF7A00"/>
                  </a:gs>
                  <a:gs pos="70000">
                    <a:srgbClr val="FF0300"/>
                  </a:gs>
                  <a:gs pos="100000">
                    <a:srgbClr val="4D0808"/>
                  </a:gs>
                </a:gsLst>
                <a:lin ang="5400000" scaled="1"/>
              </a:gradFill>
              <a:latin typeface="Arial Black"/>
              <a:ea typeface="Arial Black"/>
              <a:cs typeface="Arial Black"/>
            </a:endParaRPr>
          </a:p>
        </p:txBody>
      </p:sp>
      <p:sp>
        <p:nvSpPr>
          <p:cNvPr id="2" name="Title 1"/>
          <p:cNvSpPr>
            <a:spLocks noGrp="1"/>
          </p:cNvSpPr>
          <p:nvPr>
            <p:ph type="title"/>
          </p:nvPr>
        </p:nvSpPr>
        <p:spPr/>
        <p:txBody>
          <a:bodyPr/>
          <a:lstStyle/>
          <a:p>
            <a:pPr>
              <a:defRPr/>
            </a:pPr>
            <a:r>
              <a:rPr lang="ar-JO" sz="5400" kern="10" dirty="0">
                <a:gradFill>
                  <a:gsLst>
                    <a:gs pos="0">
                      <a:srgbClr val="FFF200"/>
                    </a:gs>
                    <a:gs pos="45000">
                      <a:srgbClr val="FF7A00"/>
                    </a:gs>
                    <a:gs pos="70000">
                      <a:srgbClr val="FF0300"/>
                    </a:gs>
                    <a:gs pos="100000">
                      <a:srgbClr val="4D0808"/>
                    </a:gs>
                  </a:gsLst>
                  <a:lin ang="5400000" scaled="1"/>
                </a:gradFill>
              </a:rPr>
              <a:t>البيان الموجز</a:t>
            </a:r>
            <a:endParaRPr lang="en-US" sz="6600" dirty="0"/>
          </a:p>
        </p:txBody>
      </p:sp>
      <p:sp>
        <p:nvSpPr>
          <p:cNvPr id="6" name="Rectangle 3"/>
          <p:cNvSpPr txBox="1">
            <a:spLocks noChangeArrowheads="1"/>
          </p:cNvSpPr>
          <p:nvPr/>
        </p:nvSpPr>
        <p:spPr bwMode="auto">
          <a:xfrm>
            <a:off x="323850" y="1773238"/>
            <a:ext cx="8153400" cy="47244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buClr>
                <a:schemeClr val="tx1"/>
              </a:buClr>
            </a:pPr>
            <a:r>
              <a:rPr lang="ar-JO" sz="4000" b="1" dirty="0">
                <a:solidFill>
                  <a:srgbClr val="FF00FF"/>
                </a:solidFill>
                <a:latin typeface="Arial" panose="020B0604020202020204" pitchFamily="34" charset="0"/>
                <a:cs typeface="Arial" panose="020B0604020202020204" pitchFamily="34" charset="0"/>
              </a:rPr>
              <a:t>يتناقض عصيان</a:t>
            </a:r>
            <a:r>
              <a:rPr lang="ar-JO" sz="4000" b="1" dirty="0">
                <a:latin typeface="Arial" panose="020B0604020202020204" pitchFamily="34" charset="0"/>
                <a:cs typeface="Arial" panose="020B0604020202020204" pitchFamily="34" charset="0"/>
              </a:rPr>
              <a:t> العهد و</a:t>
            </a:r>
            <a:r>
              <a:rPr lang="ar-JO" sz="4000" b="1" dirty="0">
                <a:solidFill>
                  <a:srgbClr val="FF00FF"/>
                </a:solidFill>
                <a:latin typeface="Arial" panose="020B0604020202020204" pitchFamily="34" charset="0"/>
                <a:cs typeface="Arial" panose="020B0604020202020204" pitchFamily="34" charset="0"/>
              </a:rPr>
              <a:t>السقوط</a:t>
            </a:r>
            <a:r>
              <a:rPr lang="ar-JO" sz="4000" b="1" dirty="0">
                <a:latin typeface="Arial" panose="020B0604020202020204" pitchFamily="34" charset="0"/>
                <a:cs typeface="Arial" panose="020B0604020202020204" pitchFamily="34" charset="0"/>
              </a:rPr>
              <a:t> الناتج عن مملكتي إسرائيل ويهوذا مع </a:t>
            </a:r>
            <a:r>
              <a:rPr lang="ar-JO" sz="4000" b="1" dirty="0">
                <a:solidFill>
                  <a:srgbClr val="002060"/>
                </a:solidFill>
                <a:latin typeface="Arial" panose="020B0604020202020204" pitchFamily="34" charset="0"/>
                <a:cs typeface="Arial" panose="020B0604020202020204" pitchFamily="34" charset="0"/>
              </a:rPr>
              <a:t>ولاء الله لعهد داود </a:t>
            </a:r>
            <a:r>
              <a:rPr lang="ar-JO" sz="4000" b="1" dirty="0">
                <a:latin typeface="Arial" panose="020B0604020202020204" pitchFamily="34" charset="0"/>
                <a:cs typeface="Arial" panose="020B0604020202020204" pitchFamily="34" charset="0"/>
              </a:rPr>
              <a:t>لتذكير إسرائيل بضرورة طاعة الناموس - عدم </a:t>
            </a:r>
            <a:r>
              <a:rPr lang="ar-JO" sz="4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تكرار أخطاء الماضي.</a:t>
            </a:r>
            <a:endParaRPr lang="en-US" sz="4000" b="1" kern="0"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20000"/>
              </a:spcBef>
              <a:buClr>
                <a:schemeClr val="tx1"/>
              </a:buClr>
            </a:pPr>
            <a:endParaRPr lang="en-US" sz="4000" b="1" dirty="0">
              <a:latin typeface="Arial" panose="020B0604020202020204" pitchFamily="34" charset="0"/>
              <a:cs typeface="Arial" panose="020B0604020202020204" pitchFamily="34" charset="0"/>
            </a:endParaRPr>
          </a:p>
          <a:p>
            <a:pPr algn="ctr" eaLnBrk="1" hangingPunct="1">
              <a:spcBef>
                <a:spcPct val="20000"/>
              </a:spcBef>
              <a:buClr>
                <a:schemeClr val="tx1"/>
              </a:buClr>
            </a:pPr>
            <a:endParaRPr lang="en-GB" sz="4000"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6">
                                            <p:bg/>
                                          </p:spTgt>
                                        </p:tgtEl>
                                        <p:attrNameLst>
                                          <p:attrName>style.visibility</p:attrName>
                                        </p:attrNameLst>
                                      </p:cBhvr>
                                      <p:to>
                                        <p:strVal val="visible"/>
                                      </p:to>
                                    </p:set>
                                    <p:animEffect transition="in" filter="fade">
                                      <p:cBhvr>
                                        <p:cTn id="7" dur="500"/>
                                        <p:tgtEl>
                                          <p:spTgt spid="6">
                                            <p:bg/>
                                          </p:spTgt>
                                        </p:tgtEl>
                                      </p:cBhvr>
                                    </p:animEffect>
                                    <p:anim calcmode="lin" valueType="num">
                                      <p:cBhvr>
                                        <p:cTn id="8" dur="500" fill="hold"/>
                                        <p:tgtEl>
                                          <p:spTgt spid="6">
                                            <p:bg/>
                                          </p:spTgt>
                                        </p:tgtEl>
                                        <p:attrNameLst>
                                          <p:attrName>ppt_x</p:attrName>
                                        </p:attrNameLst>
                                      </p:cBhvr>
                                      <p:tavLst>
                                        <p:tav tm="0">
                                          <p:val>
                                            <p:strVal val="#ppt_x-.1"/>
                                          </p:val>
                                        </p:tav>
                                        <p:tav tm="100000">
                                          <p:val>
                                            <p:strVal val="#ppt_x"/>
                                          </p:val>
                                        </p:tav>
                                      </p:tavLst>
                                    </p:anim>
                                    <p:anim calcmode="lin" valueType="num">
                                      <p:cBhvr>
                                        <p:cTn id="9" dur="500" fill="hold"/>
                                        <p:tgtEl>
                                          <p:spTgt spid="6">
                                            <p:bg/>
                                          </p:spTgt>
                                        </p:tgtEl>
                                        <p:attrNameLst>
                                          <p:attrName>ppt_y</p:attrName>
                                        </p:attrNameLst>
                                      </p:cBhvr>
                                      <p:tavLst>
                                        <p:tav tm="0">
                                          <p:val>
                                            <p:strVal val="#ppt_y"/>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0" presetClass="entr" presetSubtype="0" fill="hold" grpId="0" nodeType="clickEffect">
                                  <p:stCondLst>
                                    <p:cond delay="0"/>
                                  </p:stCondLst>
                                  <p:iterate type="lt">
                                    <p:tmPct val="10000"/>
                                  </p:iterate>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anim calcmode="lin" valueType="num">
                                      <p:cBhvr>
                                        <p:cTn id="15" dur="500" fill="hold"/>
                                        <p:tgtEl>
                                          <p:spTgt spid="6">
                                            <p:txEl>
                                              <p:pRg st="0" end="0"/>
                                            </p:txEl>
                                          </p:spTgt>
                                        </p:tgtEl>
                                        <p:attrNameLst>
                                          <p:attrName>ppt_x</p:attrName>
                                        </p:attrNameLst>
                                      </p:cBhvr>
                                      <p:tavLst>
                                        <p:tav tm="0">
                                          <p:val>
                                            <p:strVal val="#ppt_x-.1"/>
                                          </p:val>
                                        </p:tav>
                                        <p:tav tm="100000">
                                          <p:val>
                                            <p:strVal val="#ppt_x"/>
                                          </p:val>
                                        </p:tav>
                                      </p:tavLst>
                                    </p:anim>
                                    <p:anim calcmode="lin" valueType="num">
                                      <p:cBhvr>
                                        <p:cTn id="16"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95235" name="Rectangle 3"/>
          <p:cNvSpPr>
            <a:spLocks noChangeArrowheads="1"/>
          </p:cNvSpPr>
          <p:nvPr/>
        </p:nvSpPr>
        <p:spPr bwMode="auto">
          <a:xfrm>
            <a:off x="539750" y="1143000"/>
            <a:ext cx="4457700"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 يمثل سفرا الملوك الأول والثاني سفراً واحداً في القانون العبراني ويسمى الملوك بسبب الكلمة في بداية السفر </a:t>
            </a:r>
            <a:r>
              <a:rPr lang="en-US" altLang="zh-CN" sz="2500" b="1" dirty="0">
                <a:solidFill>
                  <a:srgbClr val="FFFFFF"/>
                </a:solidFill>
                <a:latin typeface="Arial" panose="020B0604020202020204" pitchFamily="34" charset="0"/>
                <a:cs typeface="Arial" panose="020B0604020202020204" pitchFamily="34" charset="0"/>
              </a:rPr>
              <a:t>(</a:t>
            </a:r>
            <a:r>
              <a:rPr lang="ar-JO" altLang="zh-CN" sz="2500" b="1" dirty="0">
                <a:solidFill>
                  <a:srgbClr val="FFFFFF"/>
                </a:solidFill>
                <a:latin typeface="Arial" panose="020B0604020202020204" pitchFamily="34" charset="0"/>
                <a:cs typeface="Arial" panose="020B0604020202020204" pitchFamily="34" charset="0"/>
              </a:rPr>
              <a:t>(الملك</a:t>
            </a:r>
            <a:r>
              <a:rPr lang="en-US" altLang="zh-CN" sz="2500" b="1" dirty="0">
                <a:solidFill>
                  <a:srgbClr val="FFFFFF"/>
                </a:solidFill>
                <a:latin typeface="Arial" panose="020B0604020202020204" pitchFamily="34" charset="0"/>
                <a:cs typeface="Arial" panose="020B0604020202020204" pitchFamily="34" charset="0"/>
              </a:rPr>
              <a:t>  </a:t>
            </a:r>
          </a:p>
          <a:p>
            <a:pPr marL="457200" indent="-457200"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 تم تقسيم المخطوطة الواحدة إلى جزئين في الترجمة السبعينية (250 ق.م)</a:t>
            </a:r>
            <a:endParaRPr lang="en-US" altLang="zh-CN" sz="2500" b="1" dirty="0">
              <a:solidFill>
                <a:srgbClr val="FFFFFF"/>
              </a:solidFill>
              <a:latin typeface="Arial" panose="020B0604020202020204" pitchFamily="34" charset="0"/>
              <a:cs typeface="Arial" panose="020B0604020202020204" pitchFamily="34" charset="0"/>
            </a:endParaRPr>
          </a:p>
          <a:p>
            <a:pPr marL="457200" indent="-457200"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 السبب أن اليونانيين طلبوا كمية أكبر من النصوص الكتابية </a:t>
            </a:r>
            <a:r>
              <a:rPr lang="en-US" altLang="zh-CN" sz="2500" b="1" dirty="0">
                <a:solidFill>
                  <a:srgbClr val="FFFFFF"/>
                </a:solidFill>
                <a:latin typeface="Arial" panose="020B0604020202020204" pitchFamily="34" charset="0"/>
                <a:cs typeface="Arial" panose="020B0604020202020204" pitchFamily="34" charset="0"/>
              </a:rPr>
              <a:t>  </a:t>
            </a:r>
          </a:p>
        </p:txBody>
      </p:sp>
      <p:sp>
        <p:nvSpPr>
          <p:cNvPr id="344067"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250</a:t>
            </a:r>
            <a:endParaRPr lang="en-US" b="1" dirty="0">
              <a:solidFill>
                <a:srgbClr val="FFFFFF"/>
              </a:solidFill>
              <a:latin typeface="Arial" panose="020B0604020202020204" pitchFamily="34" charset="0"/>
            </a:endParaRPr>
          </a:p>
        </p:txBody>
      </p:sp>
      <p:pic>
        <p:nvPicPr>
          <p:cNvPr id="165892"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19700" y="935038"/>
            <a:ext cx="3097213" cy="220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9"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العنوان</a:t>
            </a:r>
            <a:endParaRPr lang="en-US" dirty="0">
              <a:solidFill>
                <a:srgbClr val="FFFFFF"/>
              </a:solidFill>
              <a:ea typeface="ＭＳ Ｐゴシック" charset="0"/>
            </a:endParaRPr>
          </a:p>
        </p:txBody>
      </p:sp>
      <p:pic>
        <p:nvPicPr>
          <p:cNvPr id="165894" name="Picture 6"/>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2363"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5895"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1658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95235">
                                            <p:txEl>
                                              <p:pRg st="1" end="1"/>
                                            </p:txEl>
                                          </p:spTgt>
                                        </p:tgtEl>
                                        <p:attrNameLst>
                                          <p:attrName>style.visibility</p:attrName>
                                        </p:attrNameLst>
                                      </p:cBhvr>
                                      <p:to>
                                        <p:strVal val="visible"/>
                                      </p:to>
                                    </p:set>
                                    <p:anim calcmode="lin" valueType="num">
                                      <p:cBhvr additive="base">
                                        <p:cTn id="15"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52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95235">
                                            <p:txEl>
                                              <p:pRg st="2" end="2"/>
                                            </p:txEl>
                                          </p:spTgt>
                                        </p:tgtEl>
                                        <p:attrNameLst>
                                          <p:attrName>style.visibility</p:attrName>
                                        </p:attrNameLst>
                                      </p:cBhvr>
                                      <p:to>
                                        <p:strVal val="visible"/>
                                      </p:to>
                                    </p:set>
                                    <p:anim calcmode="lin" valueType="num">
                                      <p:cBhvr additive="base">
                                        <p:cTn id="21" dur="500" fill="hold"/>
                                        <p:tgtEl>
                                          <p:spTgt spid="95235">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5235">
                                            <p:txEl>
                                              <p:pRg st="2" end="2"/>
                                            </p:txEl>
                                          </p:spTgt>
                                        </p:tgtEl>
                                        <p:attrNameLst>
                                          <p:attrName>ppt_y</p:attrName>
                                        </p:attrNameLst>
                                      </p:cBhvr>
                                      <p:tavLst>
                                        <p:tav tm="0">
                                          <p:val>
                                            <p:strVal val="#ppt_y"/>
                                          </p:val>
                                        </p:tav>
                                        <p:tav tm="100000">
                                          <p:val>
                                            <p:strVal val="#ppt_y"/>
                                          </p:val>
                                        </p:tav>
                                      </p:tavLst>
                                    </p:anim>
                                  </p:childTnLst>
                                </p:cTn>
                              </p:par>
                              <p:par>
                                <p:cTn id="23" presetID="1" presetClass="entr" presetSubtype="0" fill="hold" nodeType="withEffect">
                                  <p:stCondLst>
                                    <p:cond delay="0"/>
                                  </p:stCondLst>
                                  <p:childTnLst>
                                    <p:set>
                                      <p:cBhvr>
                                        <p:cTn id="24" dur="1" fill="hold">
                                          <p:stCondLst>
                                            <p:cond delay="0"/>
                                          </p:stCondLst>
                                        </p:cTn>
                                        <p:tgtEl>
                                          <p:spTgt spid="16589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58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45090"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250</a:t>
            </a:r>
            <a:endParaRPr lang="en-US" b="1" dirty="0">
              <a:solidFill>
                <a:srgbClr val="FFFFFF"/>
              </a:solidFill>
              <a:latin typeface="Arial" panose="020B0604020202020204" pitchFamily="34" charset="0"/>
            </a:endParaRPr>
          </a:p>
        </p:txBody>
      </p:sp>
      <p:sp>
        <p:nvSpPr>
          <p:cNvPr id="345091"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العنوان</a:t>
            </a:r>
            <a:endParaRPr lang="en-US" dirty="0">
              <a:solidFill>
                <a:srgbClr val="FFFFFF"/>
              </a:solidFill>
              <a:ea typeface="ＭＳ Ｐゴシック" charset="0"/>
            </a:endParaRPr>
          </a:p>
        </p:txBody>
      </p:sp>
      <p:pic>
        <p:nvPicPr>
          <p:cNvPr id="166916" name="Picture 6"/>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86350"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6917" name="Picture 7"/>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5094" name="Picture 8"/>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86350" y="1341438"/>
            <a:ext cx="1717675"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5095" name="Picture 9"/>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875463" y="1341438"/>
            <a:ext cx="1719262"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5" name="Rectangle 3"/>
          <p:cNvSpPr>
            <a:spLocks noChangeArrowheads="1"/>
          </p:cNvSpPr>
          <p:nvPr/>
        </p:nvSpPr>
        <p:spPr bwMode="auto">
          <a:xfrm>
            <a:off x="468313" y="1143000"/>
            <a:ext cx="5040312"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r" rtl="1">
              <a:lnSpc>
                <a:spcPct val="90000"/>
              </a:lnSpc>
              <a:spcBef>
                <a:spcPct val="20000"/>
              </a:spcBef>
              <a:buFont typeface="Arial" pitchFamily="34" charset="0"/>
              <a:buChar char="•"/>
            </a:pPr>
            <a:r>
              <a:rPr lang="ar-JO" altLang="zh-CN" sz="2500" b="1" dirty="0">
                <a:solidFill>
                  <a:srgbClr val="FFFFFF"/>
                </a:solidFill>
                <a:latin typeface="Arial" panose="020B0604020202020204" pitchFamily="34" charset="0"/>
                <a:cs typeface="Arial" panose="020B0604020202020204" pitchFamily="34" charset="0"/>
              </a:rPr>
              <a:t>العنوان الموجود في السبعينية هو الممالك 3 و4 ( كون 1 و2 صموئيل كانا 1 و2 الممالك )</a:t>
            </a:r>
            <a:endParaRPr lang="en-US" altLang="zh-CN" sz="2500" b="1" dirty="0">
              <a:solidFill>
                <a:srgbClr val="FFFFFF"/>
              </a:solidFill>
              <a:latin typeface="Arial" panose="020B0604020202020204" pitchFamily="34" charset="0"/>
              <a:cs typeface="Arial" panose="020B0604020202020204" pitchFamily="34" charset="0"/>
            </a:endParaRPr>
          </a:p>
          <a:p>
            <a:pPr marL="457200" indent="-457200" algn="r" rtl="1">
              <a:lnSpc>
                <a:spcPct val="90000"/>
              </a:lnSpc>
              <a:spcBef>
                <a:spcPct val="20000"/>
              </a:spcBef>
              <a:buFont typeface="Arial" pitchFamily="34" charset="0"/>
              <a:buChar char="•"/>
            </a:pPr>
            <a:r>
              <a:rPr lang="ar-JO" altLang="zh-CN" sz="2500" b="1" dirty="0">
                <a:solidFill>
                  <a:srgbClr val="FFFFFF"/>
                </a:solidFill>
                <a:latin typeface="Arial" panose="020B0604020202020204" pitchFamily="34" charset="0"/>
                <a:cs typeface="Arial" panose="020B0604020202020204" pitchFamily="34" charset="0"/>
              </a:rPr>
              <a:t>* سمى جيروم 1 و2 ملوك بسفر الملوك بعد ذلك بستة قرون . هذه التسمية مناسبة كون هذه الأسفار تسجل وتفسر فترة مُلك كل ملك على إسرائيل ويهوذا باستثناء شاول المذكور في ( 1 مل 1: 1-2: 12)</a:t>
            </a:r>
            <a:endParaRPr lang="en-US" altLang="zh-CN" sz="25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5235">
                                            <p:txEl>
                                              <p:pRg st="1" end="1"/>
                                            </p:txEl>
                                          </p:spTgt>
                                        </p:tgtEl>
                                        <p:attrNameLst>
                                          <p:attrName>style.visibility</p:attrName>
                                        </p:attrNameLst>
                                      </p:cBhvr>
                                      <p:to>
                                        <p:strVal val="visible"/>
                                      </p:to>
                                    </p:set>
                                    <p:anim calcmode="lin" valueType="num">
                                      <p:cBhvr additive="base">
                                        <p:cTn id="13"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5235">
                                            <p:txEl>
                                              <p:pRg st="1" end="1"/>
                                            </p:txEl>
                                          </p:spTgt>
                                        </p:tgtEl>
                                        <p:attrNameLst>
                                          <p:attrName>ppt_y</p:attrName>
                                        </p:attrNameLst>
                                      </p:cBhvr>
                                      <p:tavLst>
                                        <p:tav tm="0">
                                          <p:val>
                                            <p:strVal val="#ppt_y"/>
                                          </p:val>
                                        </p:tav>
                                        <p:tav tm="100000">
                                          <p:val>
                                            <p:strVal val="#ppt_y"/>
                                          </p:val>
                                        </p:tav>
                                      </p:tavLst>
                                    </p:anim>
                                  </p:childTnLst>
                                </p:cTn>
                              </p:par>
                              <p:par>
                                <p:cTn id="15" presetID="1" presetClass="entr" presetSubtype="0" fill="hold" nodeType="withEffect">
                                  <p:stCondLst>
                                    <p:cond delay="0"/>
                                  </p:stCondLst>
                                  <p:childTnLst>
                                    <p:set>
                                      <p:cBhvr>
                                        <p:cTn id="16" dur="1" fill="hold">
                                          <p:stCondLst>
                                            <p:cond delay="0"/>
                                          </p:stCondLst>
                                        </p:cTn>
                                        <p:tgtEl>
                                          <p:spTgt spid="16691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69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13"/>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51207" name="Rectangle 7"/>
          <p:cNvSpPr>
            <a:spLocks noChangeArrowheads="1"/>
          </p:cNvSpPr>
          <p:nvPr/>
        </p:nvSpPr>
        <p:spPr bwMode="auto">
          <a:xfrm>
            <a:off x="1993900" y="1295400"/>
            <a:ext cx="6681788"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ar-JO" altLang="zh-CN" sz="3600" b="1" u="sng" dirty="0">
                <a:solidFill>
                  <a:srgbClr val="FFFFFF"/>
                </a:solidFill>
                <a:latin typeface="Arial" panose="020B0604020202020204" pitchFamily="34" charset="0"/>
                <a:cs typeface="Arial" panose="020B0604020202020204" pitchFamily="34" charset="0"/>
              </a:rPr>
              <a:t>الدليل الخارجي</a:t>
            </a:r>
            <a:endParaRPr lang="en-US" altLang="zh-CN" sz="3600" b="1" dirty="0">
              <a:solidFill>
                <a:srgbClr val="FFFFFF"/>
              </a:solidFill>
              <a:latin typeface="Arial" panose="020B0604020202020204" pitchFamily="34" charset="0"/>
              <a:cs typeface="Arial" panose="020B0604020202020204" pitchFamily="34" charset="0"/>
            </a:endParaRPr>
          </a:p>
          <a:p>
            <a:pPr marL="342900" indent="-342900" algn="ctr">
              <a:spcBef>
                <a:spcPct val="20000"/>
              </a:spcBef>
            </a:pPr>
            <a:r>
              <a:rPr lang="ar-JO" sz="3200" b="1" dirty="0">
                <a:solidFill>
                  <a:schemeClr val="bg1"/>
                </a:solidFill>
                <a:latin typeface="Arial" panose="020B0604020202020204" pitchFamily="34" charset="0"/>
                <a:cs typeface="Arial" panose="020B0604020202020204" pitchFamily="34" charset="0"/>
              </a:rPr>
              <a:t>ينسب التقليد التلمودي تأليف كتب الملوك إلى إرميا وهذا يكتسب وزناً من التشابه الأدبي بين هذا السجل ونبوءة إرميا.</a:t>
            </a:r>
            <a:endParaRPr lang="en-US" altLang="zh-CN" sz="3200" b="1" dirty="0">
              <a:solidFill>
                <a:schemeClr val="bg1"/>
              </a:solidFill>
              <a:latin typeface="Arial" panose="020B0604020202020204" pitchFamily="34" charset="0"/>
              <a:cs typeface="Arial" panose="020B0604020202020204" pitchFamily="34" charset="0"/>
            </a:endParaRPr>
          </a:p>
        </p:txBody>
      </p:sp>
      <p:sp>
        <p:nvSpPr>
          <p:cNvPr id="346115" name="Text Box 9"/>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250</a:t>
            </a:r>
            <a:endParaRPr lang="en-US" b="1" dirty="0">
              <a:solidFill>
                <a:srgbClr val="FFFFFF"/>
              </a:solidFill>
              <a:latin typeface="Arial" panose="020B0604020202020204" pitchFamily="34" charset="0"/>
            </a:endParaRPr>
          </a:p>
        </p:txBody>
      </p:sp>
      <p:pic>
        <p:nvPicPr>
          <p:cNvPr id="346116" name="Picture 12" descr="BS00979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739874">
            <a:off x="228600" y="4221163"/>
            <a:ext cx="2255838" cy="2408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7" name="Rectangle 15"/>
          <p:cNvSpPr>
            <a:spLocks noGrp="1" noChangeArrowheads="1"/>
          </p:cNvSpPr>
          <p:nvPr>
            <p:ph type="ctrTitle"/>
          </p:nvPr>
        </p:nvSpPr>
        <p:spPr>
          <a:xfrm>
            <a:off x="1447800" y="152400"/>
            <a:ext cx="6248400" cy="9144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التأليف</a:t>
            </a:r>
            <a:endParaRPr lang="en-US" dirty="0">
              <a:solidFill>
                <a:srgbClr val="FFFFFF"/>
              </a:solidFill>
              <a:ea typeface="ＭＳ Ｐゴシック" charset="0"/>
            </a:endParaRPr>
          </a:p>
        </p:txBody>
      </p:sp>
    </p:spTree>
  </p:cSld>
  <p:clrMapOvr>
    <a:masterClrMapping/>
  </p:clrMapOvr>
  <p:transition spd="slow"/>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18789" name="Rectangle 5"/>
          <p:cNvSpPr>
            <a:spLocks noChangeArrowheads="1"/>
          </p:cNvSpPr>
          <p:nvPr/>
        </p:nvSpPr>
        <p:spPr bwMode="auto">
          <a:xfrm>
            <a:off x="1185663" y="914400"/>
            <a:ext cx="6626225"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1" eaLnBrk="1" fontAlgn="base" latinLnBrk="0" hangingPunct="1">
              <a:lnSpc>
                <a:spcPct val="90000"/>
              </a:lnSpc>
              <a:spcBef>
                <a:spcPct val="20000"/>
              </a:spcBef>
              <a:spcAft>
                <a:spcPct val="0"/>
              </a:spcAft>
              <a:buClrTx/>
              <a:buSzTx/>
              <a:buFontTx/>
              <a:buNone/>
              <a:tabLst/>
              <a:defRPr/>
            </a:pPr>
            <a:r>
              <a:rPr kumimoji="0" lang="ar-JO" altLang="zh-CN" sz="36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دليل داخلي</a:t>
            </a:r>
            <a:endParaRPr kumimoji="0" lang="en-US" altLang="zh-CN"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يشير الوصف النبوي لردة إسرائيل إلى هذه المصادر في متناول يده: </a:t>
            </a:r>
          </a:p>
          <a:p>
            <a:pPr marL="800100" marR="0" lvl="1" indent="-342900" algn="r" defTabSz="914400" rtl="1" eaLnBrk="1" fontAlgn="base" latinLnBrk="0" hangingPunct="1">
              <a:lnSpc>
                <a:spcPct val="90000"/>
              </a:lnSpc>
              <a:spcBef>
                <a:spcPct val="20000"/>
              </a:spcBef>
              <a:spcAft>
                <a:spcPct val="0"/>
              </a:spcAft>
              <a:buClrTx/>
              <a:buSzTx/>
              <a:buFontTx/>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"كتاب أعمال سليمان" (11:41) </a:t>
            </a:r>
          </a:p>
          <a:p>
            <a:pPr marL="800100" marR="0" lvl="1" indent="-342900" algn="r" defTabSz="914400" rtl="1" eaLnBrk="1" fontAlgn="base" latinLnBrk="0" hangingPunct="1">
              <a:lnSpc>
                <a:spcPct val="90000"/>
              </a:lnSpc>
              <a:spcBef>
                <a:spcPct val="20000"/>
              </a:spcBef>
              <a:spcAft>
                <a:spcPct val="0"/>
              </a:spcAft>
              <a:buClrTx/>
              <a:buSzTx/>
              <a:buFontTx/>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"سفر أخبار الايام لملوك اسرائيل" (14:19) </a:t>
            </a:r>
          </a:p>
          <a:p>
            <a:pPr marL="800100" marR="0" lvl="1" indent="-342900" algn="r" defTabSz="914400" rtl="1" eaLnBrk="1" fontAlgn="base" latinLnBrk="0" hangingPunct="1">
              <a:lnSpc>
                <a:spcPct val="90000"/>
              </a:lnSpc>
              <a:spcBef>
                <a:spcPct val="20000"/>
              </a:spcBef>
              <a:spcAft>
                <a:spcPct val="0"/>
              </a:spcAft>
              <a:buClrTx/>
              <a:buSzTx/>
              <a:buFontTx/>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"سفر أخبار الأيام لملوك يهوذا" (١٤:٢٩ ؛ ١٥: ٧)</a:t>
            </a:r>
            <a:endParaRPr kumimoji="0" lang="en-US" altLang="zh-CN"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قد يُعزى وجود هذه الكتب إلى السكرتير الرسمي شيبا و / أو المسجل الرسمي لآساف (ملوك الثاني 18:18).</a:t>
            </a:r>
            <a:endParaRPr kumimoji="0" lang="en-US" altLang="zh-CN"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9555"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250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168964"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380312" y="2421880"/>
            <a:ext cx="648072" cy="6912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7"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التأليف</a:t>
            </a:r>
            <a:endParaRPr lang="en-US" dirty="0">
              <a:solidFill>
                <a:srgbClr val="FFFFFF"/>
              </a:solidFill>
              <a:ea typeface="ＭＳ Ｐゴシック" charset="0"/>
            </a:endParaRPr>
          </a:p>
        </p:txBody>
      </p:sp>
      <p:pic>
        <p:nvPicPr>
          <p:cNvPr id="168966"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380312" y="3213472"/>
            <a:ext cx="648072" cy="6912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8967" name="Picture 8"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308304" y="4005064"/>
            <a:ext cx="648072" cy="6912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878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878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8789">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6896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18789">
                                            <p:txEl>
                                              <p:pRg st="3" end="3"/>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6896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8789">
                                            <p:txEl>
                                              <p:pRg st="4" end="4"/>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6896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1878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89"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533400" y="447675"/>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0578" name="Rectangle 5"/>
          <p:cNvSpPr>
            <a:spLocks noChangeArrowheads="1"/>
          </p:cNvSpPr>
          <p:nvPr/>
        </p:nvSpPr>
        <p:spPr bwMode="auto">
          <a:xfrm>
            <a:off x="609600" y="914400"/>
            <a:ext cx="8077200" cy="2154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ar-JO" altLang="zh-CN"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دليل داخلي</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تشير أوجه التشابه بين ملوك الثاني 18-20 وإشعياء 36-39 أيضًا إلى أن لفائف إشعياء كانت بلا شك مصدرًا. لا يوجد دليل قاطع لدحض التقليد الذي كتبه إرميا في كتاب الملوك.</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0579"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250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280580"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427163"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81"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التأليف</a:t>
            </a:r>
            <a:endParaRPr lang="en-US" dirty="0">
              <a:solidFill>
                <a:srgbClr val="FFFFFF"/>
              </a:solidFill>
              <a:ea typeface="ＭＳ Ｐゴシック" charset="0"/>
            </a:endParaRPr>
          </a:p>
        </p:txBody>
      </p:sp>
      <p:grpSp>
        <p:nvGrpSpPr>
          <p:cNvPr id="6" name="Group 5"/>
          <p:cNvGrpSpPr>
            <a:grpSpLocks/>
          </p:cNvGrpSpPr>
          <p:nvPr/>
        </p:nvGrpSpPr>
        <p:grpSpPr bwMode="auto">
          <a:xfrm>
            <a:off x="1403648" y="2564904"/>
            <a:ext cx="2087562" cy="3557587"/>
            <a:chOff x="5364088" y="2852936"/>
            <a:chExt cx="2088232" cy="3557278"/>
          </a:xfrm>
        </p:grpSpPr>
        <p:pic>
          <p:nvPicPr>
            <p:cNvPr id="280587"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4088"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88" name="TextBox 2"/>
            <p:cNvSpPr txBox="1">
              <a:spLocks noChangeArrowheads="1"/>
            </p:cNvSpPr>
            <p:nvPr/>
          </p:nvSpPr>
          <p:spPr bwMode="auto">
            <a:xfrm>
              <a:off x="5429202" y="4005064"/>
              <a:ext cx="1807095" cy="11694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ملوك</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18 - 20</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5796136" y="2564904"/>
            <a:ext cx="2087563" cy="3557587"/>
            <a:chOff x="1907704" y="2852936"/>
            <a:chExt cx="2088232" cy="3557278"/>
          </a:xfrm>
        </p:grpSpPr>
        <p:pic>
          <p:nvPicPr>
            <p:cNvPr id="28058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7704"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86" name="TextBox 9"/>
            <p:cNvSpPr txBox="1">
              <a:spLocks noChangeArrowheads="1"/>
            </p:cNvSpPr>
            <p:nvPr/>
          </p:nvSpPr>
          <p:spPr bwMode="auto">
            <a:xfrm>
              <a:off x="2195736" y="4005064"/>
              <a:ext cx="1440160" cy="11694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أشعياء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36 - 39</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 name="Right Arrow 3"/>
          <p:cNvSpPr>
            <a:spLocks noChangeArrowheads="1"/>
          </p:cNvSpPr>
          <p:nvPr/>
        </p:nvSpPr>
        <p:spPr bwMode="auto">
          <a:xfrm rot="10800000">
            <a:off x="4284663" y="4005263"/>
            <a:ext cx="863600" cy="1079500"/>
          </a:xfrm>
          <a:prstGeom prst="rightArrow">
            <a:avLst>
              <a:gd name="adj1" fmla="val 50000"/>
              <a:gd name="adj2" fmla="val 50000"/>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right)">
                                      <p:cBhvr>
                                        <p:cTn id="12" dur="500"/>
                                        <p:tgtEl>
                                          <p:spTgt spid="4"/>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6"/>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52258" name="Rectangle 7"/>
          <p:cNvSpPr>
            <a:spLocks noGrp="1" noChangeArrowheads="1"/>
          </p:cNvSpPr>
          <p:nvPr>
            <p:ph type="title" idx="4294967295"/>
          </p:nvPr>
        </p:nvSpPr>
        <p:spPr>
          <a:xfrm>
            <a:off x="1066800" y="304800"/>
            <a:ext cx="6400800" cy="8382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المستلمين</a:t>
            </a:r>
            <a:endParaRPr lang="en-US" dirty="0">
              <a:solidFill>
                <a:srgbClr val="FFFFFF"/>
              </a:solidFill>
              <a:ea typeface="ＭＳ Ｐゴシック" charset="0"/>
            </a:endParaRPr>
          </a:p>
        </p:txBody>
      </p:sp>
      <p:sp>
        <p:nvSpPr>
          <p:cNvPr id="352259"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220</a:t>
            </a:r>
            <a:endParaRPr lang="en-US" b="1" dirty="0">
              <a:solidFill>
                <a:srgbClr val="FFFFFF"/>
              </a:solidFill>
              <a:latin typeface="Arial" panose="020B0604020202020204" pitchFamily="34" charset="0"/>
            </a:endParaRPr>
          </a:p>
        </p:txBody>
      </p:sp>
      <p:pic>
        <p:nvPicPr>
          <p:cNvPr id="352260" name="Picture 5" descr="BS00604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50" y="0"/>
            <a:ext cx="22034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22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9388" y="3789363"/>
            <a:ext cx="2705100"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59" name="Rectangle 3"/>
          <p:cNvSpPr>
            <a:spLocks noChangeArrowheads="1"/>
          </p:cNvSpPr>
          <p:nvPr/>
        </p:nvSpPr>
        <p:spPr bwMode="auto">
          <a:xfrm>
            <a:off x="2339752" y="1557338"/>
            <a:ext cx="6193061" cy="400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buFont typeface="Wingdings" charset="0"/>
              <a:buNone/>
            </a:pPr>
            <a:r>
              <a:rPr lang="ar-JO" sz="3200" b="1" dirty="0">
                <a:solidFill>
                  <a:schemeClr val="bg1"/>
                </a:solidFill>
                <a:latin typeface="Arial" panose="020B0604020202020204" pitchFamily="34" charset="0"/>
                <a:cs typeface="Arial" panose="020B0604020202020204" pitchFamily="34" charset="0"/>
              </a:rPr>
              <a:t>تمت كتابة سفر الملوك إلى مملكة يهوذا المتبقية قبل (الملوك الأول 1-2 ملوك 23) وبعد (الملوك الثاني 24-25) سبيه في بابل.</a:t>
            </a:r>
            <a:endParaRPr lang="en-US" altLang="zh-CN" sz="32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96259"/>
                                        </p:tgtEl>
                                        <p:attrNameLst>
                                          <p:attrName>style.visibility</p:attrName>
                                        </p:attrNameLst>
                                      </p:cBhvr>
                                      <p:to>
                                        <p:strVal val="visible"/>
                                      </p:to>
                                    </p:set>
                                    <p:animEffect transition="in" filter="checkerboard(down)">
                                      <p:cBhvr>
                                        <p:cTn id="7" dur="500"/>
                                        <p:tgtEl>
                                          <p:spTgt spid="96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9"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التاريخ</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أخزيا-صدقيا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18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18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18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3</a:t>
              </a:r>
              <a:b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b="1"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4</a:t>
              </a:r>
              <a:b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b="1"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جيروم</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326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6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منطقية صموئيل, الملوك والأخبار</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الأسفار</a:t>
            </a:r>
            <a:endParaRPr lang="en-US" sz="2000" b="1" dirty="0">
              <a:solidFill>
                <a:srgbClr val="000000"/>
              </a:solidFill>
              <a:latin typeface="Arial" panose="020B0604020202020204" pitchFamily="34" charset="0"/>
              <a:cs typeface="Arial" panose="020B0604020202020204" pitchFamily="34"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الملوك</a:t>
            </a:r>
            <a:endParaRPr lang="en-US" sz="2000" b="1" dirty="0">
              <a:solidFill>
                <a:srgbClr val="000000"/>
              </a:solidFill>
              <a:latin typeface="Arial" panose="020B0604020202020204" pitchFamily="34" charset="0"/>
              <a:cs typeface="Arial" panose="020B0604020202020204" pitchFamily="34"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شاول</a:t>
            </a:r>
            <a:endParaRPr lang="en-US" sz="2000" b="1" dirty="0">
              <a:solidFill>
                <a:srgbClr val="000000"/>
              </a:solidFill>
              <a:latin typeface="Arial" panose="020B0604020202020204" pitchFamily="34" charset="0"/>
              <a:cs typeface="Arial" panose="020B0604020202020204" pitchFamily="34" charset="0"/>
            </a:endParaRP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داود</a:t>
            </a:r>
            <a:endParaRPr lang="en-US" sz="2000" b="1" dirty="0">
              <a:solidFill>
                <a:srgbClr val="000000"/>
              </a:solidFill>
              <a:latin typeface="Arial" panose="020B0604020202020204" pitchFamily="34" charset="0"/>
              <a:cs typeface="Arial" panose="020B0604020202020204" pitchFamily="34" charset="0"/>
            </a:endParaRP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سليمان-أخزيا</a:t>
            </a:r>
            <a:endParaRPr lang="en-US" sz="2000" b="1" dirty="0">
              <a:solidFill>
                <a:srgbClr val="000000"/>
              </a:solidFill>
              <a:latin typeface="Arial" panose="020B0604020202020204" pitchFamily="34" charset="0"/>
              <a:cs typeface="Arial" panose="020B0604020202020204" pitchFamily="34" charset="0"/>
            </a:endParaRP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اخزيا-صدقيا</a:t>
            </a:r>
            <a:endParaRPr lang="en-US" sz="2000" b="1" dirty="0">
              <a:solidFill>
                <a:srgbClr val="000000"/>
              </a:solidFill>
              <a:latin typeface="Arial" panose="020B0604020202020204" pitchFamily="34" charset="0"/>
              <a:cs typeface="Arial" panose="020B0604020202020204" pitchFamily="34" charset="0"/>
            </a:endParaRP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التواريخ</a:t>
            </a:r>
            <a:endParaRPr lang="en-US" sz="2000" b="1" dirty="0">
              <a:solidFill>
                <a:srgbClr val="000000"/>
              </a:solidFill>
              <a:latin typeface="Arial" panose="020B0604020202020204" pitchFamily="34" charset="0"/>
              <a:cs typeface="Arial" panose="020B0604020202020204" pitchFamily="34"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1043</a:t>
            </a:r>
            <a:endParaRPr lang="en-US" sz="2000" b="1" dirty="0">
              <a:solidFill>
                <a:srgbClr val="000000"/>
              </a:solidFill>
              <a:latin typeface="Arial" panose="020B0604020202020204" pitchFamily="34" charset="0"/>
              <a:cs typeface="Arial" panose="020B0604020202020204" pitchFamily="34" charset="0"/>
            </a:endParaRP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1011</a:t>
            </a:r>
            <a:endParaRPr lang="en-US" sz="2000" b="1" dirty="0">
              <a:solidFill>
                <a:srgbClr val="000000"/>
              </a:solidFill>
              <a:latin typeface="Arial" panose="020B0604020202020204" pitchFamily="34" charset="0"/>
              <a:cs typeface="Arial" panose="020B0604020202020204" pitchFamily="34" charset="0"/>
            </a:endParaRP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971</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931</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852</a:t>
            </a:r>
            <a:endParaRPr lang="en-US" sz="2000" b="1" dirty="0">
              <a:solidFill>
                <a:srgbClr val="000000"/>
              </a:solidFill>
              <a:latin typeface="Arial" panose="020B0604020202020204" pitchFamily="34" charset="0"/>
              <a:cs typeface="Arial" panose="020B0604020202020204" pitchFamily="34" charset="0"/>
            </a:endParaRPr>
          </a:p>
        </p:txBody>
      </p:sp>
      <p:sp>
        <p:nvSpPr>
          <p:cNvPr id="269330" name="Rectangle 19"/>
          <p:cNvSpPr>
            <a:spLocks noChangeArrowheads="1"/>
          </p:cNvSpPr>
          <p:nvPr/>
        </p:nvSpPr>
        <p:spPr bwMode="auto">
          <a:xfrm>
            <a:off x="5562600" y="4173538"/>
            <a:ext cx="193835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1600" b="1" dirty="0">
                <a:solidFill>
                  <a:srgbClr val="000000"/>
                </a:solidFill>
                <a:latin typeface="Arial" panose="020B0604020202020204" pitchFamily="34" charset="0"/>
                <a:cs typeface="Arial" panose="020B0604020202020204" pitchFamily="34" charset="0"/>
              </a:rPr>
              <a:t>852</a:t>
            </a:r>
            <a:r>
              <a:rPr lang="en-US" sz="1600" b="1" dirty="0">
                <a:solidFill>
                  <a:srgbClr val="000000"/>
                </a:solidFill>
                <a:latin typeface="Arial" panose="020B0604020202020204" pitchFamily="34" charset="0"/>
                <a:cs typeface="Arial" panose="020B0604020202020204" pitchFamily="34" charset="0"/>
              </a:rPr>
              <a:t>    </a:t>
            </a:r>
            <a:r>
              <a:rPr lang="ar-JO" sz="1600" b="1" dirty="0">
                <a:solidFill>
                  <a:srgbClr val="000000"/>
                </a:solidFill>
                <a:latin typeface="Arial" panose="020B0604020202020204" pitchFamily="34" charset="0"/>
                <a:cs typeface="Arial" panose="020B0604020202020204" pitchFamily="34" charset="0"/>
              </a:rPr>
              <a:t>722</a:t>
            </a:r>
            <a:r>
              <a:rPr lang="en-US" sz="1600" b="1" dirty="0">
                <a:solidFill>
                  <a:srgbClr val="000000"/>
                </a:solidFill>
                <a:latin typeface="Arial" panose="020B0604020202020204" pitchFamily="34" charset="0"/>
                <a:cs typeface="Arial" panose="020B0604020202020204" pitchFamily="34" charset="0"/>
              </a:rPr>
              <a:t>   </a:t>
            </a:r>
            <a:r>
              <a:rPr lang="ar-JO" sz="1600" b="1" dirty="0">
                <a:solidFill>
                  <a:srgbClr val="000000"/>
                </a:solidFill>
                <a:latin typeface="Arial" panose="020B0604020202020204" pitchFamily="34" charset="0"/>
                <a:cs typeface="Arial" panose="020B0604020202020204" pitchFamily="34" charset="0"/>
              </a:rPr>
              <a:t>586</a:t>
            </a:r>
            <a:r>
              <a:rPr lang="en-US" sz="1600" b="1" dirty="0">
                <a:solidFill>
                  <a:srgbClr val="000000"/>
                </a:solidFill>
                <a:latin typeface="Arial" panose="020B0604020202020204" pitchFamily="34" charset="0"/>
                <a:cs typeface="Arial" panose="020B0604020202020204" pitchFamily="34" charset="0"/>
              </a:rPr>
              <a:t>   </a:t>
            </a:r>
            <a:r>
              <a:rPr lang="ar-JO" sz="1600" b="1" dirty="0">
                <a:solidFill>
                  <a:srgbClr val="000000"/>
                </a:solidFill>
                <a:latin typeface="Arial" panose="020B0604020202020204" pitchFamily="34" charset="0"/>
                <a:cs typeface="Arial" panose="020B0604020202020204" pitchFamily="34" charset="0"/>
              </a:rPr>
              <a:t>560</a:t>
            </a:r>
            <a:endParaRPr lang="en-US" sz="1600" b="1" dirty="0">
              <a:solidFill>
                <a:srgbClr val="000000"/>
              </a:solidFill>
              <a:latin typeface="Arial" panose="020B0604020202020204" pitchFamily="34" charset="0"/>
              <a:cs typeface="Arial" panose="020B0604020202020204" pitchFamily="34" charset="0"/>
            </a:endParaRP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538</a:t>
            </a:r>
            <a:endParaRPr lang="en-US" sz="2000" b="1" dirty="0">
              <a:solidFill>
                <a:srgbClr val="000000"/>
              </a:solidFill>
              <a:latin typeface="Arial" panose="020B0604020202020204" pitchFamily="34" charset="0"/>
              <a:cs typeface="Arial" panose="020B0604020202020204" pitchFamily="34" charset="0"/>
            </a:endParaRP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1600" b="1" dirty="0">
                <a:solidFill>
                  <a:srgbClr val="000000"/>
                </a:solidFill>
                <a:latin typeface="Arial" panose="020B0604020202020204" pitchFamily="34" charset="0"/>
                <a:cs typeface="Arial" panose="020B0604020202020204" pitchFamily="34" charset="0"/>
              </a:rPr>
              <a:t>المملكة</a:t>
            </a:r>
            <a:endParaRPr lang="en-US" sz="1600" b="1" dirty="0">
              <a:solidFill>
                <a:srgbClr val="000000"/>
              </a:solidFill>
              <a:latin typeface="Arial" panose="020B0604020202020204" pitchFamily="34" charset="0"/>
              <a:cs typeface="Arial" panose="020B0604020202020204" pitchFamily="34"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 متحدة </a:t>
            </a:r>
            <a:r>
              <a:rPr lang="en-US" sz="2000" b="1" dirty="0">
                <a:solidFill>
                  <a:srgbClr val="000000"/>
                </a:solidFill>
                <a:latin typeface="Arial" panose="020B0604020202020204" pitchFamily="34" charset="0"/>
                <a:cs typeface="Arial" panose="020B0604020202020204" pitchFamily="34" charset="0"/>
              </a:rPr>
              <a:t>-------</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 منقسمة </a:t>
            </a:r>
            <a:r>
              <a:rPr lang="en-US" sz="2000" b="1" dirty="0">
                <a:solidFill>
                  <a:srgbClr val="000000"/>
                </a:solidFill>
                <a:latin typeface="Arial" panose="020B0604020202020204" pitchFamily="34" charset="0"/>
                <a:cs typeface="Arial" panose="020B0604020202020204" pitchFamily="34" charset="0"/>
              </a:rPr>
              <a:t>------------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1700" b="1" dirty="0">
                <a:solidFill>
                  <a:srgbClr val="000000"/>
                </a:solidFill>
                <a:latin typeface="Arial" panose="020B0604020202020204" pitchFamily="34" charset="0"/>
                <a:cs typeface="Arial" panose="020B0604020202020204" pitchFamily="34" charset="0"/>
              </a:rPr>
              <a:t>باقية</a:t>
            </a:r>
            <a:endParaRPr lang="en-US" sz="1700" b="1" dirty="0">
              <a:solidFill>
                <a:srgbClr val="000000"/>
              </a:solidFill>
              <a:latin typeface="Arial" panose="020B0604020202020204" pitchFamily="34" charset="0"/>
              <a:cs typeface="Arial" panose="020B0604020202020204" pitchFamily="34" charset="0"/>
            </a:endParaRP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عائدة</a:t>
            </a:r>
            <a:endParaRPr lang="en-US" sz="2000" b="1" dirty="0">
              <a:solidFill>
                <a:srgbClr val="000000"/>
              </a:solidFill>
              <a:latin typeface="Arial" panose="020B0604020202020204" pitchFamily="34" charset="0"/>
              <a:cs typeface="Arial" panose="020B0604020202020204" pitchFamily="34" charset="0"/>
            </a:endParaRP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endParaRPr lang="en-US" sz="1900" b="1" dirty="0">
                <a:solidFill>
                  <a:srgbClr val="000000"/>
                </a:solidFill>
                <a:latin typeface="Arial" panose="020B0604020202020204" pitchFamily="34" charset="0"/>
                <a:cs typeface="Arial" panose="020B0604020202020204" pitchFamily="34"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solidFill>
                    <a:srgbClr val="FEFDE3"/>
                  </a:solidFill>
                  <a:latin typeface="Arial" panose="020B0604020202020204" pitchFamily="34" charset="0"/>
                  <a:cs typeface="Arial" panose="020B0604020202020204" pitchFamily="34" charset="0"/>
                </a:rPr>
                <a:t>1          أخبار</a:t>
              </a:r>
              <a:endParaRPr lang="en-US" sz="2000" b="1" dirty="0">
                <a:solidFill>
                  <a:srgbClr val="FEFDE3"/>
                </a:solidFill>
                <a:latin typeface="Arial" panose="020B0604020202020204" pitchFamily="34" charset="0"/>
                <a:cs typeface="Arial" panose="020B0604020202020204" pitchFamily="34"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400" b="1" dirty="0">
                  <a:solidFill>
                    <a:srgbClr val="FEFDE3"/>
                  </a:solidFill>
                  <a:latin typeface="Arial" panose="020B0604020202020204" pitchFamily="34" charset="0"/>
                  <a:cs typeface="Arial" panose="020B0604020202020204" pitchFamily="34" charset="0"/>
                </a:rPr>
                <a:t>2                                                     أخبار</a:t>
              </a:r>
              <a:endParaRPr lang="en-US" sz="2400" b="1" dirty="0">
                <a:solidFill>
                  <a:srgbClr val="FEFDE3"/>
                </a:solidFill>
                <a:latin typeface="Arial" panose="020B0604020202020204" pitchFamily="34" charset="0"/>
                <a:cs typeface="Arial" panose="020B0604020202020204" pitchFamily="34" charset="0"/>
              </a:endParaRP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400" b="1" dirty="0">
                  <a:solidFill>
                    <a:srgbClr val="FEFDE3"/>
                  </a:solidFill>
                  <a:latin typeface="Arial" panose="020B0604020202020204" pitchFamily="34" charset="0"/>
                  <a:cs typeface="Arial" panose="020B0604020202020204" pitchFamily="34" charset="0"/>
                </a:rPr>
                <a:t>1       صموئيل</a:t>
              </a:r>
              <a:endParaRPr lang="en-US" sz="2400" b="1" dirty="0">
                <a:solidFill>
                  <a:srgbClr val="FEFDE3"/>
                </a:solidFill>
                <a:latin typeface="Arial" panose="020B0604020202020204" pitchFamily="34" charset="0"/>
                <a:cs typeface="Arial" panose="020B0604020202020204" pitchFamily="34" charset="0"/>
              </a:endParaRP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b="1" dirty="0">
                <a:solidFill>
                  <a:srgbClr val="000000"/>
                </a:solidFill>
                <a:latin typeface="Arial" panose="020B0604020202020204" pitchFamily="34" charset="0"/>
                <a:cs typeface="Arial" panose="020B0604020202020204" pitchFamily="34" charset="0"/>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400" b="1" dirty="0">
                <a:solidFill>
                  <a:srgbClr val="FEFDE3"/>
                </a:solidFill>
                <a:latin typeface="Arial" panose="020B0604020202020204" pitchFamily="34" charset="0"/>
                <a:cs typeface="Arial" panose="020B0604020202020204" pitchFamily="34" charset="0"/>
              </a:rPr>
              <a:t>2       صموئيل</a:t>
            </a:r>
            <a:endParaRPr lang="en-US" sz="2400" b="1" dirty="0">
              <a:solidFill>
                <a:srgbClr val="FEFDE3"/>
              </a:solidFill>
              <a:latin typeface="Arial" panose="020B0604020202020204" pitchFamily="34" charset="0"/>
              <a:cs typeface="Arial" panose="020B0604020202020204" pitchFamily="34" charset="0"/>
            </a:endParaRP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b="1" dirty="0">
              <a:solidFill>
                <a:srgbClr val="000000"/>
              </a:solidFill>
              <a:latin typeface="Arial" panose="020B0604020202020204" pitchFamily="34" charset="0"/>
              <a:cs typeface="Arial" panose="020B0604020202020204" pitchFamily="34" charset="0"/>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a:defRPr/>
              </a:pPr>
              <a:r>
                <a:rPr lang="ar-JO" sz="2400" b="1" dirty="0">
                  <a:solidFill>
                    <a:srgbClr val="FEFDE3"/>
                  </a:solidFill>
                  <a:latin typeface="Arial" panose="020B0604020202020204" pitchFamily="34" charset="0"/>
                  <a:cs typeface="Arial" panose="020B0604020202020204" pitchFamily="34" charset="0"/>
                </a:rPr>
                <a:t>1                 ملوك</a:t>
              </a:r>
              <a:endParaRPr lang="en-US" sz="2400" b="1" dirty="0">
                <a:solidFill>
                  <a:srgbClr val="FEFDE3"/>
                </a:solidFill>
                <a:latin typeface="Arial" panose="020B0604020202020204" pitchFamily="34" charset="0"/>
                <a:ea typeface="Times New Roman" charset="0"/>
                <a:cs typeface="Arial" panose="020B0604020202020204" pitchFamily="34"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b="1" dirty="0">
                <a:solidFill>
                  <a:srgbClr val="000000"/>
                </a:solidFill>
                <a:latin typeface="Arial" panose="020B0604020202020204" pitchFamily="34" charset="0"/>
                <a:cs typeface="Arial" panose="020B0604020202020204" pitchFamily="34" charset="0"/>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a:defRPr/>
              </a:pPr>
              <a:r>
                <a:rPr lang="ar-JO" sz="2400" b="1" dirty="0">
                  <a:solidFill>
                    <a:srgbClr val="FEFDE3"/>
                  </a:solidFill>
                  <a:latin typeface="Arial" panose="020B0604020202020204" pitchFamily="34" charset="0"/>
                  <a:cs typeface="Arial" panose="020B0604020202020204" pitchFamily="34" charset="0"/>
                </a:rPr>
                <a:t>2              ملوك</a:t>
              </a:r>
              <a:endParaRPr lang="en-US" sz="2400" b="1" dirty="0">
                <a:solidFill>
                  <a:srgbClr val="FEFDE3"/>
                </a:solidFill>
                <a:latin typeface="Arial" panose="020B0604020202020204" pitchFamily="34" charset="0"/>
                <a:ea typeface="Times New Roman" charset="0"/>
                <a:cs typeface="Arial" panose="020B0604020202020204" pitchFamily="34"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b="1" dirty="0">
                <a:solidFill>
                  <a:srgbClr val="000000"/>
                </a:solidFill>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a:endParaRPr lang="en-US" b="1" dirty="0">
              <a:solidFill>
                <a:srgbClr val="000000"/>
              </a:solidFill>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929198"/>
            <a:ext cx="1447800" cy="10747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53" name="Text Box 3"/>
          <p:cNvSpPr txBox="1">
            <a:spLocks noChangeArrowheads="1"/>
          </p:cNvSpPr>
          <p:nvPr/>
        </p:nvSpPr>
        <p:spPr bwMode="auto">
          <a:xfrm>
            <a:off x="8072462" y="71438"/>
            <a:ext cx="100010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000000"/>
                </a:solidFill>
                <a:latin typeface="Arial" panose="020B0604020202020204" pitchFamily="34" charset="0"/>
                <a:cs typeface="Arial" panose="020B0604020202020204" pitchFamily="34" charset="0"/>
              </a:rPr>
              <a:t>220    264</a:t>
            </a:r>
            <a:endParaRPr lang="en-US" sz="2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أمانة الله للعهد بارك الملوك الذين أطاعوا وأدّب الذين عصوا العهد الموسوي – حتى في السبي – فقد حافظ على النسل الداوودي .</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42س</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065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 يهوذا</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 يمكن الإستشهاد ببعض الإختلافات الملحوظة :</a:t>
            </a:r>
            <a:endParaRPr kumimoji="1" lang="en-US" altLang="zh-CN" sz="2800" b="1"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072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53253" name="Rectangle 5"/>
          <p:cNvSpPr>
            <a:spLocks noChangeArrowheads="1"/>
          </p:cNvSpPr>
          <p:nvPr/>
        </p:nvSpPr>
        <p:spPr bwMode="auto">
          <a:xfrm>
            <a:off x="685800" y="1484313"/>
            <a:ext cx="7772400" cy="124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lnSpc>
                <a:spcPct val="90000"/>
              </a:lnSpc>
              <a:spcBef>
                <a:spcPct val="20000"/>
              </a:spcBef>
            </a:pPr>
            <a:r>
              <a:rPr lang="ar-JO" sz="2500" b="1" dirty="0">
                <a:solidFill>
                  <a:schemeClr val="bg1"/>
                </a:solidFill>
                <a:latin typeface="Arial" panose="020B0604020202020204" pitchFamily="34" charset="0"/>
                <a:cs typeface="Arial" panose="020B0604020202020204" pitchFamily="34" charset="0"/>
              </a:rPr>
              <a:t>تشير ثلاثة أسطر من الأدلة إلى أن الملوك الأول وحتى معظم الملوك الثاني كتبوا قبل السبي البابلي (586 قبل الميلاد).</a:t>
            </a:r>
            <a:endParaRPr lang="en-US" altLang="zh-CN" sz="2500" b="1" dirty="0">
              <a:solidFill>
                <a:schemeClr val="bg1"/>
              </a:solidFill>
              <a:latin typeface="Arial" panose="020B0604020202020204" pitchFamily="34" charset="0"/>
              <a:cs typeface="Arial" panose="020B0604020202020204" pitchFamily="34" charset="0"/>
            </a:endParaRPr>
          </a:p>
        </p:txBody>
      </p:sp>
      <p:sp>
        <p:nvSpPr>
          <p:cNvPr id="351235"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220</a:t>
            </a:r>
            <a:endParaRPr lang="en-US" b="1" dirty="0">
              <a:solidFill>
                <a:srgbClr val="FFFFFF"/>
              </a:solidFill>
              <a:latin typeface="Arial" panose="020B0604020202020204" pitchFamily="34" charset="0"/>
            </a:endParaRPr>
          </a:p>
        </p:txBody>
      </p:sp>
      <p:pic>
        <p:nvPicPr>
          <p:cNvPr id="351236" name="Picture 9" descr="BD04919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0813" y="-127000"/>
            <a:ext cx="1751013" cy="172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1237" name="Rectangle 11"/>
          <p:cNvSpPr>
            <a:spLocks noGrp="1" noChangeArrowheads="1"/>
          </p:cNvSpPr>
          <p:nvPr>
            <p:ph type="title"/>
          </p:nvPr>
        </p:nvSpPr>
        <p:spPr>
          <a:xfrm>
            <a:off x="1524000" y="152400"/>
            <a:ext cx="6172200" cy="8382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التاريخ</a:t>
            </a:r>
            <a:endParaRPr lang="en-US" dirty="0">
              <a:solidFill>
                <a:srgbClr val="FFFFFF"/>
              </a:solidFill>
              <a:ea typeface="ＭＳ Ｐゴシック" charset="0"/>
            </a:endParaRPr>
          </a:p>
        </p:txBody>
      </p:sp>
      <p:sp>
        <p:nvSpPr>
          <p:cNvPr id="7" name="Rectangle 5"/>
          <p:cNvSpPr>
            <a:spLocks noChangeArrowheads="1"/>
          </p:cNvSpPr>
          <p:nvPr/>
        </p:nvSpPr>
        <p:spPr bwMode="auto">
          <a:xfrm>
            <a:off x="428596" y="2708275"/>
            <a:ext cx="4430742" cy="3529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8163" indent="-538163"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1. بقي </a:t>
            </a:r>
            <a:r>
              <a:rPr lang="ar-JO" altLang="zh-CN" sz="2500" b="1" dirty="0">
                <a:solidFill>
                  <a:srgbClr val="FFFF00"/>
                </a:solidFill>
                <a:latin typeface="Arial" panose="020B0604020202020204" pitchFamily="34" charset="0"/>
                <a:cs typeface="Arial" panose="020B0604020202020204" pitchFamily="34" charset="0"/>
              </a:rPr>
              <a:t>التابوت</a:t>
            </a:r>
            <a:r>
              <a:rPr lang="ar-JO" altLang="zh-CN" sz="2500" b="1" dirty="0">
                <a:solidFill>
                  <a:srgbClr val="FFFFFF"/>
                </a:solidFill>
                <a:latin typeface="Arial" panose="020B0604020202020204" pitchFamily="34" charset="0"/>
                <a:cs typeface="Arial" panose="020B0604020202020204" pitchFamily="34" charset="0"/>
              </a:rPr>
              <a:t> في هيكل سليمان (8:8)</a:t>
            </a:r>
            <a:endParaRPr lang="en-US" altLang="zh-CN" sz="2500" b="1" dirty="0">
              <a:solidFill>
                <a:srgbClr val="FFFFFF"/>
              </a:solidFill>
              <a:latin typeface="Arial" panose="020B0604020202020204" pitchFamily="34" charset="0"/>
              <a:cs typeface="Arial" panose="020B0604020202020204" pitchFamily="34" charset="0"/>
            </a:endParaRPr>
          </a:p>
          <a:p>
            <a:pPr marL="538163" indent="-538163">
              <a:lnSpc>
                <a:spcPct val="90000"/>
              </a:lnSpc>
              <a:spcBef>
                <a:spcPct val="20000"/>
              </a:spcBef>
            </a:pPr>
            <a:endParaRPr lang="en-US" altLang="zh-CN" sz="2500" b="1" dirty="0">
              <a:solidFill>
                <a:srgbClr val="FFFFFF"/>
              </a:solidFill>
              <a:latin typeface="Arial" panose="020B0604020202020204" pitchFamily="34" charset="0"/>
              <a:cs typeface="Arial" panose="020B0604020202020204" pitchFamily="34" charset="0"/>
            </a:endParaRPr>
          </a:p>
          <a:p>
            <a:pPr marL="538163" indent="-538163"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2. ظلت إسرائيل في حالة </a:t>
            </a:r>
            <a:r>
              <a:rPr lang="ar-JO" altLang="zh-CN" sz="2500" b="1" dirty="0">
                <a:solidFill>
                  <a:srgbClr val="FFFF00"/>
                </a:solidFill>
                <a:latin typeface="Arial" panose="020B0604020202020204" pitchFamily="34" charset="0"/>
                <a:cs typeface="Arial" panose="020B0604020202020204" pitchFamily="34" charset="0"/>
              </a:rPr>
              <a:t>تمرد ضد يهوذا </a:t>
            </a:r>
            <a:r>
              <a:rPr lang="ar-JO" altLang="zh-CN" sz="2500" b="1" dirty="0">
                <a:solidFill>
                  <a:srgbClr val="FFFFFF"/>
                </a:solidFill>
                <a:latin typeface="Arial" panose="020B0604020202020204" pitchFamily="34" charset="0"/>
                <a:cs typeface="Arial" panose="020B0604020202020204" pitchFamily="34" charset="0"/>
              </a:rPr>
              <a:t>(12: 19) و</a:t>
            </a:r>
          </a:p>
          <a:p>
            <a:pPr marL="538163" indent="-538163" algn="r">
              <a:lnSpc>
                <a:spcPct val="90000"/>
              </a:lnSpc>
              <a:spcBef>
                <a:spcPct val="20000"/>
              </a:spcBef>
            </a:pPr>
            <a:endParaRPr lang="en-US" altLang="zh-CN" sz="2500" b="1" dirty="0">
              <a:solidFill>
                <a:srgbClr val="FFFFFF"/>
              </a:solidFill>
              <a:latin typeface="Arial" panose="020B0604020202020204" pitchFamily="34" charset="0"/>
              <a:cs typeface="Arial" panose="020B0604020202020204" pitchFamily="34" charset="0"/>
            </a:endParaRPr>
          </a:p>
          <a:p>
            <a:pPr marL="538163" indent="-538163"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3. </a:t>
            </a:r>
            <a:r>
              <a:rPr lang="ar-JO" altLang="zh-CN" sz="2500" b="1" dirty="0">
                <a:solidFill>
                  <a:srgbClr val="FFFF00"/>
                </a:solidFill>
                <a:latin typeface="Arial" panose="020B0604020202020204" pitchFamily="34" charset="0"/>
                <a:cs typeface="Arial" panose="020B0604020202020204" pitchFamily="34" charset="0"/>
              </a:rPr>
              <a:t>وثنية</a:t>
            </a:r>
            <a:r>
              <a:rPr lang="ar-JO" altLang="zh-CN" sz="2500" b="1" dirty="0">
                <a:solidFill>
                  <a:srgbClr val="FFFFFF"/>
                </a:solidFill>
                <a:latin typeface="Arial" panose="020B0604020202020204" pitchFamily="34" charset="0"/>
                <a:cs typeface="Arial" panose="020B0604020202020204" pitchFamily="34" charset="0"/>
              </a:rPr>
              <a:t> السامرة استمرت حتى بعد احتلالها (2 مل 17 : 34 و41 )</a:t>
            </a:r>
            <a:endParaRPr lang="en-US" altLang="zh-CN" sz="2500" b="1" dirty="0">
              <a:solidFill>
                <a:srgbClr val="FFFFFF"/>
              </a:solidFill>
              <a:latin typeface="Arial" panose="020B0604020202020204" pitchFamily="34" charset="0"/>
              <a:cs typeface="Arial" panose="020B0604020202020204" pitchFamily="34" charset="0"/>
            </a:endParaRPr>
          </a:p>
        </p:txBody>
      </p:sp>
      <p:sp>
        <p:nvSpPr>
          <p:cNvPr id="351239" name="Rectangle 1"/>
          <p:cNvSpPr>
            <a:spLocks noChangeArrowheads="1"/>
          </p:cNvSpPr>
          <p:nvPr/>
        </p:nvSpPr>
        <p:spPr bwMode="auto">
          <a:xfrm>
            <a:off x="4968875" y="2873375"/>
            <a:ext cx="4067175" cy="310854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50000"/>
              </a:spcBef>
            </a:pPr>
            <a:r>
              <a:rPr lang="ar-JO" sz="2800" b="1" dirty="0">
                <a:solidFill>
                  <a:schemeClr val="bg1"/>
                </a:solidFill>
                <a:latin typeface="Arial" panose="020B0604020202020204" pitchFamily="34" charset="0"/>
                <a:cs typeface="Arial" panose="020B0604020202020204" pitchFamily="34" charset="0"/>
              </a:rPr>
              <a:t>ومع ذلك ، فإن الفصلين الأخيرين من الملوك الثاني يسجلان ما يصل إلى 26 عامًا بعد هذا السبي وربما تم تسجيلهما من قبل أسير يهودي في بابل أو إرميا نفسه ، الذي كان سيبلغ 84 عامًا على الأقل.</a:t>
            </a:r>
            <a:endParaRPr lang="en-US" sz="25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3253">
                                            <p:txEl>
                                              <p:pRg st="0" end="0"/>
                                            </p:txEl>
                                          </p:spTgt>
                                        </p:tgtEl>
                                        <p:attrNameLst>
                                          <p:attrName>style.visibility</p:attrName>
                                        </p:attrNameLst>
                                      </p:cBhvr>
                                      <p:to>
                                        <p:strVal val="visible"/>
                                      </p:to>
                                    </p:set>
                                    <p:anim calcmode="lin" valueType="num">
                                      <p:cBhvr additive="base">
                                        <p:cTn id="7" dur="500" fill="hold"/>
                                        <p:tgtEl>
                                          <p:spTgt spid="532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2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 calcmode="lin" valueType="num">
                                      <p:cBhvr additive="base">
                                        <p:cTn id="25"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3" grpId="0" build="p" autoUpdateAnimBg="0"/>
      <p:bldP spid="7" grpId="0" build="p"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56354"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55"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56"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5635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56711"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56359"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60" name="Rectangle 10"/>
          <p:cNvSpPr>
            <a:spLocks noChangeArrowheads="1"/>
          </p:cNvSpPr>
          <p:nvPr/>
        </p:nvSpPr>
        <p:spPr bwMode="auto">
          <a:xfrm>
            <a:off x="3143240" y="1387475"/>
            <a:ext cx="320075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56361"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456717"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56363" name="Group 14"/>
          <p:cNvGrpSpPr>
            <a:grpSpLocks/>
          </p:cNvGrpSpPr>
          <p:nvPr/>
        </p:nvGrpSpPr>
        <p:grpSpPr bwMode="auto">
          <a:xfrm>
            <a:off x="901700" y="2603500"/>
            <a:ext cx="2201863" cy="1765300"/>
            <a:chOff x="568" y="1640"/>
            <a:chExt cx="1387" cy="1112"/>
          </a:xfrm>
        </p:grpSpPr>
        <p:grpSp>
          <p:nvGrpSpPr>
            <p:cNvPr id="356443" name="Group 15"/>
            <p:cNvGrpSpPr>
              <a:grpSpLocks/>
            </p:cNvGrpSpPr>
            <p:nvPr/>
          </p:nvGrpSpPr>
          <p:grpSpPr bwMode="auto">
            <a:xfrm>
              <a:off x="568" y="1640"/>
              <a:ext cx="1249" cy="1112"/>
              <a:chOff x="568" y="1640"/>
              <a:chExt cx="1249" cy="1112"/>
            </a:xfrm>
          </p:grpSpPr>
          <p:sp>
            <p:nvSpPr>
              <p:cNvPr id="456720"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56446"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356447"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grpSp>
        <p:sp>
          <p:nvSpPr>
            <p:cNvPr id="456723"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grpSp>
      <p:sp>
        <p:nvSpPr>
          <p:cNvPr id="356364"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56365" name="Rectangle 21"/>
          <p:cNvSpPr>
            <a:spLocks noChangeArrowheads="1"/>
          </p:cNvSpPr>
          <p:nvPr/>
        </p:nvSpPr>
        <p:spPr bwMode="auto">
          <a:xfrm>
            <a:off x="3143250" y="2746375"/>
            <a:ext cx="26754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56366"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67"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68"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69"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0"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1"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2"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3"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4"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5"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6"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77"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78"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79"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56745" name="Rectangle 41"/>
          <p:cNvSpPr>
            <a:spLocks noChangeArrowheads="1"/>
          </p:cNvSpPr>
          <p:nvPr/>
        </p:nvSpPr>
        <p:spPr bwMode="auto">
          <a:xfrm>
            <a:off x="6851718" y="2247900"/>
            <a:ext cx="2218555"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r" eaLnBrk="0" hangingPunct="0">
              <a:defRPr/>
            </a:pPr>
            <a:r>
              <a:rPr lang="ar-JO" sz="2800" b="1" dirty="0">
                <a:solidFill>
                  <a:srgbClr val="FFFFFF"/>
                </a:solidFill>
                <a:latin typeface="Arial" panose="020B0604020202020204" pitchFamily="34" charset="0"/>
                <a:cs typeface="Arial" panose="020B0604020202020204" pitchFamily="34" charset="0"/>
              </a:rPr>
              <a:t>2 صم 7: 4-16</a:t>
            </a:r>
            <a:endParaRPr lang="en-US" sz="2800" b="1" dirty="0">
              <a:solidFill>
                <a:srgbClr val="FFFFFF"/>
              </a:solidFill>
              <a:latin typeface="Arial" panose="020B0604020202020204" pitchFamily="34" charset="0"/>
              <a:cs typeface="Arial" panose="020B0604020202020204" pitchFamily="34" charset="0"/>
            </a:endParaRPr>
          </a:p>
          <a:p>
            <a:pPr algn="r" eaLnBrk="0" hangingPunct="0">
              <a:defRPr/>
            </a:pPr>
            <a:r>
              <a:rPr lang="ar-JO" sz="2800" b="1" dirty="0">
                <a:solidFill>
                  <a:srgbClr val="FFFFFF"/>
                </a:solidFill>
                <a:latin typeface="Arial" panose="020B0604020202020204" pitchFamily="34" charset="0"/>
                <a:cs typeface="Arial" panose="020B0604020202020204" pitchFamily="34" charset="0"/>
              </a:rPr>
              <a:t>1 أخ 17: 3-15</a:t>
            </a:r>
            <a:endParaRPr lang="en-US" sz="2800" b="1" dirty="0">
              <a:solidFill>
                <a:srgbClr val="FFFFFF"/>
              </a:solidFill>
              <a:latin typeface="Arial" panose="020B0604020202020204" pitchFamily="34" charset="0"/>
              <a:cs typeface="Arial" panose="020B0604020202020204" pitchFamily="34" charset="0"/>
            </a:endParaRPr>
          </a:p>
        </p:txBody>
      </p:sp>
      <p:sp>
        <p:nvSpPr>
          <p:cNvPr id="456746" name="Rectangle 42"/>
          <p:cNvSpPr>
            <a:spLocks noChangeArrowheads="1"/>
          </p:cNvSpPr>
          <p:nvPr/>
        </p:nvSpPr>
        <p:spPr bwMode="auto">
          <a:xfrm>
            <a:off x="3173413" y="1781175"/>
            <a:ext cx="2962348"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الإنقسام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56382"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83"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56786" name="Text Box 82"/>
          <p:cNvSpPr txBox="1">
            <a:spLocks noChangeArrowheads="1"/>
          </p:cNvSpPr>
          <p:nvPr/>
        </p:nvSpPr>
        <p:spPr bwMode="auto">
          <a:xfrm>
            <a:off x="1778000" y="-22225"/>
            <a:ext cx="5649913" cy="338554"/>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1 مل 17 – 22, أشعياء إلى ملاخي</a:t>
            </a:r>
            <a:endParaRPr lang="en-US" sz="1600" b="1" dirty="0">
              <a:solidFill>
                <a:srgbClr val="FFFFFF"/>
              </a:solidFill>
              <a:latin typeface="Arial" panose="020B0604020202020204" pitchFamily="34" charset="0"/>
              <a:cs typeface="Arial" panose="020B0604020202020204" pitchFamily="34" charset="0"/>
            </a:endParaRPr>
          </a:p>
        </p:txBody>
      </p:sp>
      <p:grpSp>
        <p:nvGrpSpPr>
          <p:cNvPr id="356385" name="Group 105"/>
          <p:cNvGrpSpPr>
            <a:grpSpLocks/>
          </p:cNvGrpSpPr>
          <p:nvPr/>
        </p:nvGrpSpPr>
        <p:grpSpPr bwMode="auto">
          <a:xfrm>
            <a:off x="8018463" y="3436938"/>
            <a:ext cx="981075" cy="1843087"/>
            <a:chOff x="5051" y="2165"/>
            <a:chExt cx="618" cy="1161"/>
          </a:xfrm>
        </p:grpSpPr>
        <p:sp>
          <p:nvSpPr>
            <p:cNvPr id="356426" name="Freeform 1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56427" name="AutoShape 1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428" name="Rectangle 1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429" name="Line 1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0" name="Rectangle 1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431" name="Rectangle 1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432" name="Line 1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3" name="Line 1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4" name="Line 1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5" name="Line 1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6" name="Line 1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7" name="Line 1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8" name="Line 1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9" name="Line 1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40" name="Line 1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41" name="Line 1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42" name="Rectangle 12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56386" name="Rectangle 123"/>
          <p:cNvSpPr>
            <a:spLocks noChangeArrowheads="1"/>
          </p:cNvSpPr>
          <p:nvPr/>
        </p:nvSpPr>
        <p:spPr bwMode="auto">
          <a:xfrm>
            <a:off x="8158163" y="3598863"/>
            <a:ext cx="6251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sp>
        <p:nvSpPr>
          <p:cNvPr id="456828" name="Rectangle 124"/>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56388" name="Rectangle 126"/>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56833" name="Rectangle 129"/>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56390" name="Text Box 131"/>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356391" name="Text Box 132"/>
          <p:cNvSpPr txBox="1">
            <a:spLocks noChangeArrowheads="1"/>
          </p:cNvSpPr>
          <p:nvPr/>
        </p:nvSpPr>
        <p:spPr bwMode="auto">
          <a:xfrm>
            <a:off x="8659813" y="6427788"/>
            <a:ext cx="184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1800" b="1" dirty="0">
              <a:solidFill>
                <a:srgbClr val="FFFFFF"/>
              </a:solidFill>
              <a:latin typeface="Arial" panose="020B0604020202020204" pitchFamily="34" charset="0"/>
              <a:cs typeface="Arial" panose="020B0604020202020204" pitchFamily="34" charset="0"/>
            </a:endParaRPr>
          </a:p>
        </p:txBody>
      </p:sp>
      <p:grpSp>
        <p:nvGrpSpPr>
          <p:cNvPr id="356392" name="Group 133"/>
          <p:cNvGrpSpPr>
            <a:grpSpLocks/>
          </p:cNvGrpSpPr>
          <p:nvPr/>
        </p:nvGrpSpPr>
        <p:grpSpPr bwMode="auto">
          <a:xfrm>
            <a:off x="8061325" y="4151318"/>
            <a:ext cx="931863" cy="379413"/>
            <a:chOff x="5078" y="2615"/>
            <a:chExt cx="587" cy="239"/>
          </a:xfrm>
        </p:grpSpPr>
        <p:sp>
          <p:nvSpPr>
            <p:cNvPr id="356423" name="Rectangle 134"/>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56424" name="Rectangle 135"/>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56425" name="Rectangle 136"/>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56841" name="Rectangle 137"/>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41</a:t>
            </a:r>
          </a:p>
        </p:txBody>
      </p:sp>
      <p:sp>
        <p:nvSpPr>
          <p:cNvPr id="356394" name="Text Box 138"/>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56784" name="Oval 80"/>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56396" name="Group 96"/>
          <p:cNvGrpSpPr>
            <a:grpSpLocks/>
          </p:cNvGrpSpPr>
          <p:nvPr/>
        </p:nvGrpSpPr>
        <p:grpSpPr bwMode="auto">
          <a:xfrm>
            <a:off x="519113" y="117475"/>
            <a:ext cx="854075" cy="1720850"/>
            <a:chOff x="519113" y="312738"/>
            <a:chExt cx="854075" cy="1910769"/>
          </a:xfrm>
        </p:grpSpPr>
        <p:sp>
          <p:nvSpPr>
            <p:cNvPr id="98" name="Rectangle 9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9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117" name="Title 116"/>
          <p:cNvSpPr>
            <a:spLocks noGrp="1"/>
          </p:cNvSpPr>
          <p:nvPr>
            <p:ph type="title" idx="4294967295"/>
          </p:nvPr>
        </p:nvSpPr>
        <p:spPr>
          <a:xfrm>
            <a:off x="3190875" y="3636963"/>
            <a:ext cx="2949575" cy="546100"/>
          </a:xfrm>
          <a:prstGeom prst="rect">
            <a:avLst/>
          </a:prstGeom>
        </p:spPr>
        <p:txBody>
          <a:bodyPr/>
          <a:lstStyle/>
          <a:p>
            <a:pPr algn="ctr">
              <a:defRPr/>
            </a:pPr>
            <a:r>
              <a:rPr lang="ar-JO" sz="2800" b="1" dirty="0">
                <a:solidFill>
                  <a:schemeClr val="accent1"/>
                </a:solidFill>
                <a:latin typeface="Arial" panose="020B0604020202020204" pitchFamily="34" charset="0"/>
                <a:ea typeface="ＭＳ Ｐゴシック" charset="0"/>
                <a:cs typeface="Arial" panose="020B0604020202020204" pitchFamily="34" charset="0"/>
              </a:rPr>
              <a:t>الأنبياء</a:t>
            </a:r>
            <a:endParaRPr lang="en-US" b="1" dirty="0">
              <a:latin typeface="Arial" panose="020B0604020202020204" pitchFamily="34" charset="0"/>
              <a:ea typeface="ＭＳ Ｐゴシック" charset="0"/>
              <a:cs typeface="Arial" panose="020B0604020202020204" pitchFamily="34" charset="0"/>
            </a:endParaRPr>
          </a:p>
        </p:txBody>
      </p:sp>
      <p:grpSp>
        <p:nvGrpSpPr>
          <p:cNvPr id="356398" name="Group 113"/>
          <p:cNvGrpSpPr>
            <a:grpSpLocks/>
          </p:cNvGrpSpPr>
          <p:nvPr/>
        </p:nvGrpSpPr>
        <p:grpSpPr bwMode="auto">
          <a:xfrm>
            <a:off x="6083300" y="1136650"/>
            <a:ext cx="1289050" cy="1435100"/>
            <a:chOff x="1084" y="711"/>
            <a:chExt cx="2950" cy="2769"/>
          </a:xfrm>
        </p:grpSpPr>
        <p:grpSp>
          <p:nvGrpSpPr>
            <p:cNvPr id="356411" name="Group 114"/>
            <p:cNvGrpSpPr>
              <a:grpSpLocks/>
            </p:cNvGrpSpPr>
            <p:nvPr/>
          </p:nvGrpSpPr>
          <p:grpSpPr bwMode="auto">
            <a:xfrm>
              <a:off x="1084" y="711"/>
              <a:ext cx="2950" cy="2769"/>
              <a:chOff x="2707" y="548"/>
              <a:chExt cx="2950" cy="2769"/>
            </a:xfrm>
          </p:grpSpPr>
          <p:grpSp>
            <p:nvGrpSpPr>
              <p:cNvPr id="356417" name="Group 115"/>
              <p:cNvGrpSpPr>
                <a:grpSpLocks/>
              </p:cNvGrpSpPr>
              <p:nvPr/>
            </p:nvGrpSpPr>
            <p:grpSpPr bwMode="auto">
              <a:xfrm>
                <a:off x="3180" y="1046"/>
                <a:ext cx="2105" cy="1421"/>
                <a:chOff x="578" y="2316"/>
                <a:chExt cx="2105" cy="1421"/>
              </a:xfrm>
            </p:grpSpPr>
            <p:sp>
              <p:nvSpPr>
                <p:cNvPr id="356419"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20"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56418"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56412"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3"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4"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5"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6"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356399" name="Group 113"/>
          <p:cNvGrpSpPr>
            <a:grpSpLocks/>
          </p:cNvGrpSpPr>
          <p:nvPr/>
        </p:nvGrpSpPr>
        <p:grpSpPr bwMode="auto">
          <a:xfrm>
            <a:off x="6083300" y="3154363"/>
            <a:ext cx="1289050" cy="1435100"/>
            <a:chOff x="1084" y="711"/>
            <a:chExt cx="2950" cy="2769"/>
          </a:xfrm>
        </p:grpSpPr>
        <p:grpSp>
          <p:nvGrpSpPr>
            <p:cNvPr id="356401" name="Group 114"/>
            <p:cNvGrpSpPr>
              <a:grpSpLocks/>
            </p:cNvGrpSpPr>
            <p:nvPr/>
          </p:nvGrpSpPr>
          <p:grpSpPr bwMode="auto">
            <a:xfrm>
              <a:off x="1084" y="711"/>
              <a:ext cx="2950" cy="2769"/>
              <a:chOff x="2707" y="548"/>
              <a:chExt cx="2950" cy="2769"/>
            </a:xfrm>
          </p:grpSpPr>
          <p:grpSp>
            <p:nvGrpSpPr>
              <p:cNvPr id="356407" name="Group 115"/>
              <p:cNvGrpSpPr>
                <a:grpSpLocks/>
              </p:cNvGrpSpPr>
              <p:nvPr/>
            </p:nvGrpSpPr>
            <p:grpSpPr bwMode="auto">
              <a:xfrm>
                <a:off x="3180" y="1046"/>
                <a:ext cx="2105" cy="1421"/>
                <a:chOff x="578" y="2316"/>
                <a:chExt cx="2105" cy="1421"/>
              </a:xfrm>
            </p:grpSpPr>
            <p:sp>
              <p:nvSpPr>
                <p:cNvPr id="356409"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0"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56408"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56402"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03"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04"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05"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06"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118" name="Text Box 95"/>
          <p:cNvSpPr txBox="1">
            <a:spLocks noChangeArrowheads="1"/>
          </p:cNvSpPr>
          <p:nvPr/>
        </p:nvSpPr>
        <p:spPr bwMode="auto">
          <a:xfrm>
            <a:off x="6248400" y="1376363"/>
            <a:ext cx="2609880" cy="1323439"/>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b="1" dirty="0">
              <a:solidFill>
                <a:srgbClr val="FFFFFF"/>
              </a:solidFill>
              <a:latin typeface="Arial" panose="020B0604020202020204" pitchFamily="34" charset="0"/>
              <a:ea typeface="Times New Roman" pitchFamily="-105"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ppt_x</p:attrName>
                                        </p:attrNameLst>
                                      </p:cBhvr>
                                      <p:tavLst>
                                        <p:tav tm="0">
                                          <p:val>
                                            <p:strVal val="#ppt_x-#ppt_w/2"/>
                                          </p:val>
                                        </p:tav>
                                        <p:tav tm="100000">
                                          <p:val>
                                            <p:strVal val="#ppt_x"/>
                                          </p:val>
                                        </p:tav>
                                      </p:tavLst>
                                    </p:anim>
                                    <p:anim calcmode="lin" valueType="num">
                                      <p:cBhvr>
                                        <p:cTn id="8" dur="500" fill="hold"/>
                                        <p:tgtEl>
                                          <p:spTgt spid="117"/>
                                        </p:tgtEl>
                                        <p:attrNameLst>
                                          <p:attrName>ppt_y</p:attrName>
                                        </p:attrNameLst>
                                      </p:cBhvr>
                                      <p:tavLst>
                                        <p:tav tm="0">
                                          <p:val>
                                            <p:strVal val="#ppt_y"/>
                                          </p:val>
                                        </p:tav>
                                        <p:tav tm="100000">
                                          <p:val>
                                            <p:strVal val="#ppt_y"/>
                                          </p:val>
                                        </p:tav>
                                      </p:tavLst>
                                    </p:anim>
                                    <p:anim calcmode="lin" valueType="num">
                                      <p:cBhvr>
                                        <p:cTn id="9" dur="500" fill="hold"/>
                                        <p:tgtEl>
                                          <p:spTgt spid="117"/>
                                        </p:tgtEl>
                                        <p:attrNameLst>
                                          <p:attrName>ppt_w</p:attrName>
                                        </p:attrNameLst>
                                      </p:cBhvr>
                                      <p:tavLst>
                                        <p:tav tm="0">
                                          <p:val>
                                            <p:fltVal val="0"/>
                                          </p:val>
                                        </p:tav>
                                        <p:tav tm="100000">
                                          <p:val>
                                            <p:strVal val="#ppt_w"/>
                                          </p:val>
                                        </p:tav>
                                      </p:tavLst>
                                    </p:anim>
                                    <p:anim calcmode="lin" valueType="num">
                                      <p:cBhvr>
                                        <p:cTn id="10" dur="500" fill="hold"/>
                                        <p:tgtEl>
                                          <p:spTgt spid="11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100"/>
                                  </p:stCondLst>
                                  <p:childTnLst>
                                    <p:set>
                                      <p:cBhvr>
                                        <p:cTn id="13" dur="1" fill="hold">
                                          <p:stCondLst>
                                            <p:cond delay="0"/>
                                          </p:stCondLst>
                                        </p:cTn>
                                        <p:tgtEl>
                                          <p:spTgt spid="456784"/>
                                        </p:tgtEl>
                                        <p:attrNameLst>
                                          <p:attrName>style.visibility</p:attrName>
                                        </p:attrNameLst>
                                      </p:cBhvr>
                                      <p:to>
                                        <p:strVal val="visible"/>
                                      </p:to>
                                    </p:set>
                                    <p:anim calcmode="lin" valueType="num">
                                      <p:cBhvr>
                                        <p:cTn id="14" dur="500" fill="hold"/>
                                        <p:tgtEl>
                                          <p:spTgt spid="456784"/>
                                        </p:tgtEl>
                                        <p:attrNameLst>
                                          <p:attrName>ppt_w</p:attrName>
                                        </p:attrNameLst>
                                      </p:cBhvr>
                                      <p:tavLst>
                                        <p:tav tm="0">
                                          <p:val>
                                            <p:fltVal val="0"/>
                                          </p:val>
                                        </p:tav>
                                        <p:tav tm="100000">
                                          <p:val>
                                            <p:strVal val="#ppt_w"/>
                                          </p:val>
                                        </p:tav>
                                      </p:tavLst>
                                    </p:anim>
                                    <p:anim calcmode="lin" valueType="num">
                                      <p:cBhvr>
                                        <p:cTn id="15" dur="500" fill="hold"/>
                                        <p:tgtEl>
                                          <p:spTgt spid="456784"/>
                                        </p:tgtEl>
                                        <p:attrNameLst>
                                          <p:attrName>ppt_h</p:attrName>
                                        </p:attrNameLst>
                                      </p:cBhvr>
                                      <p:tavLst>
                                        <p:tav tm="0">
                                          <p:val>
                                            <p:fltVal val="0"/>
                                          </p:val>
                                        </p:tav>
                                        <p:tav tm="100000">
                                          <p:val>
                                            <p:strVal val="#ppt_h"/>
                                          </p:val>
                                        </p:tav>
                                      </p:tavLst>
                                    </p:anim>
                                    <p:anim calcmode="lin" valueType="num">
                                      <p:cBhvr>
                                        <p:cTn id="16" dur="500" fill="hold"/>
                                        <p:tgtEl>
                                          <p:spTgt spid="456784"/>
                                        </p:tgtEl>
                                        <p:attrNameLst>
                                          <p:attrName>ppt_x</p:attrName>
                                        </p:attrNameLst>
                                      </p:cBhvr>
                                      <p:tavLst>
                                        <p:tav tm="0">
                                          <p:val>
                                            <p:fltVal val="0.5"/>
                                          </p:val>
                                        </p:tav>
                                        <p:tav tm="100000">
                                          <p:val>
                                            <p:strVal val="#ppt_x"/>
                                          </p:val>
                                        </p:tav>
                                      </p:tavLst>
                                    </p:anim>
                                    <p:anim calcmode="lin" valueType="num">
                                      <p:cBhvr>
                                        <p:cTn id="17" dur="500" fill="hold"/>
                                        <p:tgtEl>
                                          <p:spTgt spid="45678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84" grpId="0" animBg="1"/>
      <p:bldP spid="11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58402"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03"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1600" b="1" dirty="0">
              <a:solidFill>
                <a:srgbClr val="003399"/>
              </a:solidFill>
              <a:latin typeface="Arial" panose="020B0604020202020204" pitchFamily="34" charset="0"/>
              <a:cs typeface="Arial" panose="020B0604020202020204" pitchFamily="34" charset="0"/>
            </a:endParaRPr>
          </a:p>
        </p:txBody>
      </p:sp>
      <p:sp>
        <p:nvSpPr>
          <p:cNvPr id="358404" name="Rectangle 5"/>
          <p:cNvSpPr>
            <a:spLocks noChangeArrowheads="1"/>
          </p:cNvSpPr>
          <p:nvPr/>
        </p:nvSpPr>
        <p:spPr bwMode="auto">
          <a:xfrm>
            <a:off x="3059112" y="879475"/>
            <a:ext cx="1655763"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0066FF"/>
                </a:solidFill>
                <a:latin typeface="Arial" panose="020B0604020202020204" pitchFamily="34" charset="0"/>
                <a:cs typeface="Arial" panose="020B0604020202020204" pitchFamily="34" charset="0"/>
              </a:rPr>
              <a:t>الملكية</a:t>
            </a:r>
            <a:endParaRPr lang="en-US" sz="2400" b="1" dirty="0">
              <a:solidFill>
                <a:srgbClr val="0066FF"/>
              </a:solidFill>
              <a:latin typeface="Arial" panose="020B0604020202020204" pitchFamily="34" charset="0"/>
              <a:cs typeface="Arial" panose="020B0604020202020204" pitchFamily="34" charset="0"/>
            </a:endParaRPr>
          </a:p>
        </p:txBody>
      </p:sp>
      <p:sp>
        <p:nvSpPr>
          <p:cNvPr id="35840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562183"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57501" dir="1676261"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0066FF"/>
                </a:solidFill>
                <a:latin typeface="Arial" panose="020B0604020202020204" pitchFamily="34" charset="0"/>
                <a:cs typeface="Arial" panose="020B0604020202020204" pitchFamily="34" charset="0"/>
              </a:rPr>
              <a:t>1000 ق.م</a:t>
            </a:r>
            <a:endParaRPr lang="en-US" sz="2000" b="1" dirty="0">
              <a:solidFill>
                <a:srgbClr val="0066FF"/>
              </a:solidFill>
              <a:latin typeface="Arial" panose="020B0604020202020204" pitchFamily="34" charset="0"/>
              <a:cs typeface="Arial" panose="020B0604020202020204" pitchFamily="34" charset="0"/>
            </a:endParaRPr>
          </a:p>
        </p:txBody>
      </p:sp>
      <p:sp>
        <p:nvSpPr>
          <p:cNvPr id="358407"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08" name="Rectangle 9"/>
          <p:cNvSpPr>
            <a:spLocks noChangeArrowheads="1"/>
          </p:cNvSpPr>
          <p:nvPr/>
        </p:nvSpPr>
        <p:spPr bwMode="auto">
          <a:xfrm>
            <a:off x="3846513" y="1387475"/>
            <a:ext cx="236603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58409" name="Rectangle 10"/>
          <p:cNvSpPr>
            <a:spLocks noChangeArrowheads="1"/>
          </p:cNvSpPr>
          <p:nvPr/>
        </p:nvSpPr>
        <p:spPr bwMode="auto">
          <a:xfrm>
            <a:off x="3643313" y="3216275"/>
            <a:ext cx="1955663" cy="951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114FFB"/>
                </a:solidFill>
                <a:latin typeface="Arial" panose="020B0604020202020204" pitchFamily="34" charset="0"/>
                <a:cs typeface="Arial" panose="020B0604020202020204" pitchFamily="34" charset="0"/>
              </a:rPr>
              <a:t>10</a:t>
            </a:r>
            <a:r>
              <a:rPr lang="en-US" sz="2800" b="1" dirty="0">
                <a:solidFill>
                  <a:srgbClr val="114FFB"/>
                </a:solidFill>
                <a:latin typeface="Arial" panose="020B0604020202020204" pitchFamily="34" charset="0"/>
                <a:cs typeface="Arial" panose="020B0604020202020204" pitchFamily="34" charset="0"/>
              </a:rPr>
              <a:t>             </a:t>
            </a:r>
            <a:r>
              <a:rPr lang="ar-JO" sz="2800" b="1" dirty="0">
                <a:solidFill>
                  <a:srgbClr val="114FFB"/>
                </a:solidFill>
                <a:latin typeface="Arial" panose="020B0604020202020204" pitchFamily="34" charset="0"/>
                <a:cs typeface="Arial" panose="020B0604020202020204" pitchFamily="34" charset="0"/>
              </a:rPr>
              <a:t>2</a:t>
            </a:r>
            <a:endParaRPr lang="en-US" sz="2800" b="1" dirty="0">
              <a:solidFill>
                <a:srgbClr val="114FFB"/>
              </a:solidFill>
              <a:latin typeface="Arial" panose="020B0604020202020204" pitchFamily="34" charset="0"/>
              <a:cs typeface="Arial" panose="020B0604020202020204" pitchFamily="34" charset="0"/>
            </a:endParaRPr>
          </a:p>
        </p:txBody>
      </p:sp>
      <p:sp>
        <p:nvSpPr>
          <p:cNvPr id="562187"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58411" name="Rectangle 12"/>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14FFB"/>
                </a:solidFill>
                <a:latin typeface="Arial" panose="020B0604020202020204" pitchFamily="34" charset="0"/>
                <a:cs typeface="Arial" panose="020B0604020202020204" pitchFamily="34" charset="0"/>
              </a:rPr>
              <a:t> </a:t>
            </a:r>
            <a:r>
              <a:rPr lang="ar-JO" sz="2800" b="1" dirty="0">
                <a:solidFill>
                  <a:srgbClr val="114FFB"/>
                </a:solidFill>
                <a:latin typeface="Arial" panose="020B0604020202020204" pitchFamily="34" charset="0"/>
                <a:cs typeface="Arial" panose="020B0604020202020204" pitchFamily="34" charset="0"/>
              </a:rPr>
              <a:t>شمال</a:t>
            </a:r>
            <a:r>
              <a:rPr lang="en-US" sz="2800" b="1" dirty="0">
                <a:solidFill>
                  <a:srgbClr val="114FFB"/>
                </a:solidFill>
                <a:latin typeface="Arial" panose="020B0604020202020204" pitchFamily="34" charset="0"/>
                <a:cs typeface="Arial" panose="020B0604020202020204" pitchFamily="34" charset="0"/>
              </a:rPr>
              <a:t>  </a:t>
            </a:r>
            <a:r>
              <a:rPr lang="ar-JO" sz="2800" b="1" dirty="0">
                <a:solidFill>
                  <a:srgbClr val="114FFB"/>
                </a:solidFill>
                <a:latin typeface="Arial" panose="020B0604020202020204" pitchFamily="34" charset="0"/>
                <a:cs typeface="Arial" panose="020B0604020202020204" pitchFamily="34" charset="0"/>
              </a:rPr>
              <a:t>جنوب           </a:t>
            </a:r>
            <a:endParaRPr lang="en-US" sz="2800" b="1" dirty="0">
              <a:solidFill>
                <a:srgbClr val="114FFB"/>
              </a:solidFill>
              <a:latin typeface="Arial" panose="020B0604020202020204" pitchFamily="34" charset="0"/>
              <a:cs typeface="Arial" panose="020B0604020202020204" pitchFamily="34" charset="0"/>
            </a:endParaRPr>
          </a:p>
        </p:txBody>
      </p:sp>
      <p:sp>
        <p:nvSpPr>
          <p:cNvPr id="358412" name="Rectangle 13"/>
          <p:cNvSpPr>
            <a:spLocks noChangeArrowheads="1"/>
          </p:cNvSpPr>
          <p:nvPr/>
        </p:nvSpPr>
        <p:spPr bwMode="auto">
          <a:xfrm>
            <a:off x="3143250" y="2746375"/>
            <a:ext cx="267380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14FFB"/>
                </a:solidFill>
                <a:latin typeface="Arial" panose="020B0604020202020204" pitchFamily="34" charset="0"/>
                <a:cs typeface="Arial" panose="020B0604020202020204" pitchFamily="34" charset="0"/>
              </a:rPr>
              <a:t>يهوذا    ا     إسرائيل</a:t>
            </a:r>
            <a:endParaRPr lang="en-US" sz="2800" b="1" dirty="0">
              <a:solidFill>
                <a:srgbClr val="114FFB"/>
              </a:solidFill>
              <a:latin typeface="Arial" panose="020B0604020202020204" pitchFamily="34" charset="0"/>
              <a:cs typeface="Arial" panose="020B0604020202020204" pitchFamily="34" charset="0"/>
            </a:endParaRPr>
          </a:p>
        </p:txBody>
      </p:sp>
      <p:sp>
        <p:nvSpPr>
          <p:cNvPr id="358413" name="Line 1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4" name="Line 1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5" name="Line 1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6" name="Line 1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7" name="Line 1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8" name="Line 1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9" name="Line 2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20" name="Line 2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21" name="Line 2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22" name="Rectangle 2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23" name="Rectangle 2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24" name="Rectangle 25"/>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25" name="Rectangle 26"/>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562203" name="Rectangle 27"/>
          <p:cNvSpPr>
            <a:spLocks noChangeArrowheads="1"/>
          </p:cNvSpPr>
          <p:nvPr/>
        </p:nvSpPr>
        <p:spPr bwMode="auto">
          <a:xfrm>
            <a:off x="3173413" y="1781175"/>
            <a:ext cx="2787622"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انقسام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58427" name="Line 2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28" name="Line 31"/>
          <p:cNvSpPr>
            <a:spLocks noChangeShapeType="1"/>
          </p:cNvSpPr>
          <p:nvPr/>
        </p:nvSpPr>
        <p:spPr bwMode="auto">
          <a:xfrm>
            <a:off x="4622800" y="2298700"/>
            <a:ext cx="0" cy="3327400"/>
          </a:xfrm>
          <a:prstGeom prst="line">
            <a:avLst/>
          </a:prstGeom>
          <a:noFill/>
          <a:ln w="50800">
            <a:solidFill>
              <a:srgbClr val="003399"/>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62209" name="Text Box 33"/>
          <p:cNvSpPr txBox="1">
            <a:spLocks noChangeArrowheads="1"/>
          </p:cNvSpPr>
          <p:nvPr/>
        </p:nvSpPr>
        <p:spPr bwMode="auto">
          <a:xfrm>
            <a:off x="927100" y="53498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أشعياء</a:t>
            </a:r>
            <a:endParaRPr lang="en-US" sz="2800" b="1" dirty="0">
              <a:solidFill>
                <a:srgbClr val="FFFF00"/>
              </a:solidFill>
              <a:latin typeface="Arial" panose="020B0604020202020204" pitchFamily="34" charset="0"/>
              <a:cs typeface="Arial" panose="020B0604020202020204" pitchFamily="34" charset="0"/>
            </a:endParaRPr>
          </a:p>
        </p:txBody>
      </p:sp>
      <p:sp>
        <p:nvSpPr>
          <p:cNvPr id="562210" name="Text Box 34"/>
          <p:cNvSpPr txBox="1">
            <a:spLocks noChangeArrowheads="1"/>
          </p:cNvSpPr>
          <p:nvPr/>
        </p:nvSpPr>
        <p:spPr bwMode="auto">
          <a:xfrm>
            <a:off x="2311400" y="2284413"/>
            <a:ext cx="2617790"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إرميا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11" name="Text Box 35"/>
          <p:cNvSpPr txBox="1">
            <a:spLocks noChangeArrowheads="1"/>
          </p:cNvSpPr>
          <p:nvPr/>
        </p:nvSpPr>
        <p:spPr bwMode="auto">
          <a:xfrm>
            <a:off x="3670300" y="1457325"/>
            <a:ext cx="1973270"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دانيال</a:t>
            </a:r>
            <a:endParaRPr lang="en-US" sz="2800" b="1" dirty="0">
              <a:solidFill>
                <a:srgbClr val="FFFF00"/>
              </a:solidFill>
              <a:latin typeface="Arial" panose="020B0604020202020204" pitchFamily="34" charset="0"/>
              <a:cs typeface="Arial" panose="020B0604020202020204" pitchFamily="34" charset="0"/>
            </a:endParaRPr>
          </a:p>
        </p:txBody>
      </p:sp>
      <p:sp>
        <p:nvSpPr>
          <p:cNvPr id="562212" name="Text Box 36"/>
          <p:cNvSpPr txBox="1">
            <a:spLocks noChangeArrowheads="1"/>
          </p:cNvSpPr>
          <p:nvPr/>
        </p:nvSpPr>
        <p:spPr bwMode="auto">
          <a:xfrm>
            <a:off x="5916613" y="10699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حزقيال</a:t>
            </a:r>
            <a:endParaRPr lang="en-US" sz="2800" b="1" dirty="0">
              <a:solidFill>
                <a:srgbClr val="FFFF00"/>
              </a:solidFill>
              <a:latin typeface="Arial" panose="020B0604020202020204" pitchFamily="34" charset="0"/>
              <a:cs typeface="Arial" panose="020B0604020202020204" pitchFamily="34" charset="0"/>
            </a:endParaRPr>
          </a:p>
        </p:txBody>
      </p:sp>
      <p:sp>
        <p:nvSpPr>
          <p:cNvPr id="562213" name="Text Box 37"/>
          <p:cNvSpPr txBox="1">
            <a:spLocks noChangeArrowheads="1"/>
          </p:cNvSpPr>
          <p:nvPr/>
        </p:nvSpPr>
        <p:spPr bwMode="auto">
          <a:xfrm>
            <a:off x="4856163" y="526415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هوشع</a:t>
            </a:r>
            <a:endParaRPr lang="en-US" sz="2800" b="1" dirty="0">
              <a:solidFill>
                <a:srgbClr val="FFFF00"/>
              </a:solidFill>
              <a:latin typeface="Arial" panose="020B0604020202020204" pitchFamily="34" charset="0"/>
              <a:cs typeface="Arial" panose="020B0604020202020204" pitchFamily="34" charset="0"/>
            </a:endParaRPr>
          </a:p>
        </p:txBody>
      </p:sp>
      <p:sp>
        <p:nvSpPr>
          <p:cNvPr id="562214" name="Text Box 38"/>
          <p:cNvSpPr txBox="1">
            <a:spLocks noChangeArrowheads="1"/>
          </p:cNvSpPr>
          <p:nvPr/>
        </p:nvSpPr>
        <p:spPr bwMode="auto">
          <a:xfrm>
            <a:off x="1206500" y="3135313"/>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يوئيل</a:t>
            </a:r>
            <a:endParaRPr lang="en-US" sz="2800" b="1" dirty="0">
              <a:solidFill>
                <a:srgbClr val="FFFF00"/>
              </a:solidFill>
              <a:latin typeface="Arial" panose="020B0604020202020204" pitchFamily="34" charset="0"/>
              <a:cs typeface="Arial" panose="020B0604020202020204" pitchFamily="34" charset="0"/>
            </a:endParaRPr>
          </a:p>
        </p:txBody>
      </p:sp>
      <p:sp>
        <p:nvSpPr>
          <p:cNvPr id="562215" name="Text Box 39"/>
          <p:cNvSpPr txBox="1">
            <a:spLocks noChangeArrowheads="1"/>
          </p:cNvSpPr>
          <p:nvPr/>
        </p:nvSpPr>
        <p:spPr bwMode="auto">
          <a:xfrm>
            <a:off x="6883400" y="28416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عاموس</a:t>
            </a:r>
            <a:endParaRPr lang="en-US" sz="2800" b="1" dirty="0">
              <a:solidFill>
                <a:srgbClr val="FFFF00"/>
              </a:solidFill>
              <a:latin typeface="Arial" panose="020B0604020202020204" pitchFamily="34" charset="0"/>
              <a:cs typeface="Arial" panose="020B0604020202020204" pitchFamily="34" charset="0"/>
            </a:endParaRPr>
          </a:p>
        </p:txBody>
      </p:sp>
      <p:sp>
        <p:nvSpPr>
          <p:cNvPr id="562216" name="Text Box 40"/>
          <p:cNvSpPr txBox="1">
            <a:spLocks noChangeArrowheads="1"/>
          </p:cNvSpPr>
          <p:nvPr/>
        </p:nvSpPr>
        <p:spPr bwMode="auto">
          <a:xfrm>
            <a:off x="4572000" y="4186238"/>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عوبديا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17" name="Text Box 41"/>
          <p:cNvSpPr txBox="1">
            <a:spLocks noChangeArrowheads="1"/>
          </p:cNvSpPr>
          <p:nvPr/>
        </p:nvSpPr>
        <p:spPr bwMode="auto">
          <a:xfrm>
            <a:off x="6313488" y="57404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ar-JO" b="1" dirty="0">
                <a:solidFill>
                  <a:srgbClr val="FFFF00"/>
                </a:solidFill>
                <a:latin typeface="Arial" panose="020B0604020202020204" pitchFamily="34" charset="0"/>
                <a:cs typeface="Arial" panose="020B0604020202020204" pitchFamily="34" charset="0"/>
              </a:rPr>
              <a:t>يونان</a:t>
            </a:r>
            <a:endParaRPr lang="en-US" b="1" dirty="0">
              <a:solidFill>
                <a:srgbClr val="FFFF00"/>
              </a:solidFill>
              <a:latin typeface="Arial" panose="020B0604020202020204" pitchFamily="34" charset="0"/>
              <a:cs typeface="Arial" panose="020B0604020202020204" pitchFamily="34" charset="0"/>
            </a:endParaRPr>
          </a:p>
        </p:txBody>
      </p:sp>
      <p:sp>
        <p:nvSpPr>
          <p:cNvPr id="562218" name="Text Box 42"/>
          <p:cNvSpPr txBox="1">
            <a:spLocks noChangeArrowheads="1"/>
          </p:cNvSpPr>
          <p:nvPr/>
        </p:nvSpPr>
        <p:spPr bwMode="auto">
          <a:xfrm>
            <a:off x="1847850" y="7334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ميخا</a:t>
            </a:r>
            <a:endParaRPr lang="en-US" sz="2800" b="1" dirty="0">
              <a:solidFill>
                <a:srgbClr val="FFFF00"/>
              </a:solidFill>
              <a:latin typeface="Arial" panose="020B0604020202020204" pitchFamily="34" charset="0"/>
              <a:cs typeface="Arial" panose="020B0604020202020204" pitchFamily="34" charset="0"/>
            </a:endParaRPr>
          </a:p>
        </p:txBody>
      </p:sp>
      <p:sp>
        <p:nvSpPr>
          <p:cNvPr id="562219" name="Text Box 43"/>
          <p:cNvSpPr txBox="1">
            <a:spLocks noChangeArrowheads="1"/>
          </p:cNvSpPr>
          <p:nvPr/>
        </p:nvSpPr>
        <p:spPr bwMode="auto">
          <a:xfrm>
            <a:off x="2976563" y="56229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ناحوم</a:t>
            </a:r>
            <a:endParaRPr lang="en-US" sz="2800" b="1" dirty="0">
              <a:solidFill>
                <a:srgbClr val="FFFF00"/>
              </a:solidFill>
              <a:latin typeface="Arial" panose="020B0604020202020204" pitchFamily="34" charset="0"/>
              <a:cs typeface="Arial" panose="020B0604020202020204" pitchFamily="34" charset="0"/>
            </a:endParaRPr>
          </a:p>
        </p:txBody>
      </p:sp>
      <p:sp>
        <p:nvSpPr>
          <p:cNvPr id="562220" name="Text Box 44"/>
          <p:cNvSpPr txBox="1">
            <a:spLocks noChangeArrowheads="1"/>
          </p:cNvSpPr>
          <p:nvPr/>
        </p:nvSpPr>
        <p:spPr bwMode="auto">
          <a:xfrm>
            <a:off x="3860800" y="2786058"/>
            <a:ext cx="2260600"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حبقوق</a:t>
            </a:r>
            <a:endParaRPr lang="en-US" sz="2800" b="1" dirty="0">
              <a:solidFill>
                <a:srgbClr val="FFFF00"/>
              </a:solidFill>
              <a:latin typeface="Arial" panose="020B0604020202020204" pitchFamily="34" charset="0"/>
              <a:cs typeface="Arial" panose="020B0604020202020204" pitchFamily="34" charset="0"/>
            </a:endParaRPr>
          </a:p>
        </p:txBody>
      </p:sp>
      <p:sp>
        <p:nvSpPr>
          <p:cNvPr id="562221" name="Text Box 45"/>
          <p:cNvSpPr txBox="1">
            <a:spLocks noChangeArrowheads="1"/>
          </p:cNvSpPr>
          <p:nvPr/>
        </p:nvSpPr>
        <p:spPr bwMode="auto">
          <a:xfrm>
            <a:off x="933450" y="1571625"/>
            <a:ext cx="25908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صفنيا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22" name="Text Box 46"/>
          <p:cNvSpPr txBox="1">
            <a:spLocks noChangeArrowheads="1"/>
          </p:cNvSpPr>
          <p:nvPr/>
        </p:nvSpPr>
        <p:spPr bwMode="auto">
          <a:xfrm>
            <a:off x="611188" y="38862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حجي</a:t>
            </a:r>
            <a:endParaRPr lang="en-US" sz="2800" b="1" dirty="0">
              <a:solidFill>
                <a:srgbClr val="FFFF00"/>
              </a:solidFill>
              <a:latin typeface="Arial" panose="020B0604020202020204" pitchFamily="34" charset="0"/>
              <a:cs typeface="Arial" panose="020B0604020202020204" pitchFamily="34" charset="0"/>
            </a:endParaRPr>
          </a:p>
        </p:txBody>
      </p:sp>
      <p:sp>
        <p:nvSpPr>
          <p:cNvPr id="562223" name="Text Box 47"/>
          <p:cNvSpPr txBox="1">
            <a:spLocks noChangeArrowheads="1"/>
          </p:cNvSpPr>
          <p:nvPr/>
        </p:nvSpPr>
        <p:spPr bwMode="auto">
          <a:xfrm>
            <a:off x="5434013" y="2138363"/>
            <a:ext cx="27178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زكريا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24" name="Text Box 48"/>
          <p:cNvSpPr txBox="1">
            <a:spLocks noChangeArrowheads="1"/>
          </p:cNvSpPr>
          <p:nvPr/>
        </p:nvSpPr>
        <p:spPr bwMode="auto">
          <a:xfrm>
            <a:off x="4440238" y="376238"/>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ملاخي</a:t>
            </a:r>
            <a:endParaRPr lang="en-US" sz="2800" b="1" dirty="0">
              <a:solidFill>
                <a:srgbClr val="FFFF00"/>
              </a:solidFill>
              <a:latin typeface="Arial" panose="020B0604020202020204" pitchFamily="34" charset="0"/>
              <a:cs typeface="Arial" panose="020B0604020202020204" pitchFamily="34" charset="0"/>
            </a:endParaRPr>
          </a:p>
        </p:txBody>
      </p:sp>
      <p:sp>
        <p:nvSpPr>
          <p:cNvPr id="562225" name="Text Box 49"/>
          <p:cNvSpPr txBox="1">
            <a:spLocks noChangeArrowheads="1"/>
          </p:cNvSpPr>
          <p:nvPr/>
        </p:nvSpPr>
        <p:spPr bwMode="auto">
          <a:xfrm>
            <a:off x="6130925" y="47529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إيليا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26" name="Text Box 50"/>
          <p:cNvSpPr txBox="1">
            <a:spLocks noChangeArrowheads="1"/>
          </p:cNvSpPr>
          <p:nvPr/>
        </p:nvSpPr>
        <p:spPr bwMode="auto">
          <a:xfrm>
            <a:off x="2311400" y="43815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أليشع</a:t>
            </a:r>
            <a:endParaRPr lang="en-US" sz="2800" b="1" dirty="0">
              <a:solidFill>
                <a:srgbClr val="FFFF00"/>
              </a:solidFill>
              <a:latin typeface="Arial" panose="020B0604020202020204" pitchFamily="34" charset="0"/>
              <a:cs typeface="Arial" panose="020B0604020202020204" pitchFamily="34" charset="0"/>
            </a:endParaRPr>
          </a:p>
        </p:txBody>
      </p:sp>
      <p:sp>
        <p:nvSpPr>
          <p:cNvPr id="562227" name="Text Box 51"/>
          <p:cNvSpPr txBox="1">
            <a:spLocks noChangeArrowheads="1"/>
          </p:cNvSpPr>
          <p:nvPr/>
        </p:nvSpPr>
        <p:spPr bwMode="auto">
          <a:xfrm>
            <a:off x="1778000" y="-12700"/>
            <a:ext cx="3741738"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أشعياء إلى ملاخي</a:t>
            </a:r>
            <a:endParaRPr lang="en-US" sz="1600" b="1" dirty="0">
              <a:solidFill>
                <a:srgbClr val="FFFFFF"/>
              </a:solidFill>
              <a:latin typeface="Arial" panose="020B0604020202020204" pitchFamily="34" charset="0"/>
              <a:cs typeface="Arial" panose="020B0604020202020204" pitchFamily="34" charset="0"/>
            </a:endParaRPr>
          </a:p>
        </p:txBody>
      </p:sp>
      <p:grpSp>
        <p:nvGrpSpPr>
          <p:cNvPr id="358448" name="Group 54"/>
          <p:cNvGrpSpPr>
            <a:grpSpLocks/>
          </p:cNvGrpSpPr>
          <p:nvPr/>
        </p:nvGrpSpPr>
        <p:grpSpPr bwMode="auto">
          <a:xfrm>
            <a:off x="8002588" y="3436938"/>
            <a:ext cx="996950" cy="1843087"/>
            <a:chOff x="5041" y="2165"/>
            <a:chExt cx="628" cy="1161"/>
          </a:xfrm>
        </p:grpSpPr>
        <p:grpSp>
          <p:nvGrpSpPr>
            <p:cNvPr id="358455" name="Group 55"/>
            <p:cNvGrpSpPr>
              <a:grpSpLocks/>
            </p:cNvGrpSpPr>
            <p:nvPr/>
          </p:nvGrpSpPr>
          <p:grpSpPr bwMode="auto">
            <a:xfrm>
              <a:off x="5041" y="2165"/>
              <a:ext cx="628" cy="1161"/>
              <a:chOff x="5041" y="2165"/>
              <a:chExt cx="628" cy="1161"/>
            </a:xfrm>
          </p:grpSpPr>
          <p:grpSp>
            <p:nvGrpSpPr>
              <p:cNvPr id="358458" name="Group 56"/>
              <p:cNvGrpSpPr>
                <a:grpSpLocks/>
              </p:cNvGrpSpPr>
              <p:nvPr/>
            </p:nvGrpSpPr>
            <p:grpSpPr bwMode="auto">
              <a:xfrm>
                <a:off x="5041" y="2165"/>
                <a:ext cx="628" cy="1161"/>
                <a:chOff x="5041" y="2165"/>
                <a:chExt cx="628" cy="1161"/>
              </a:xfrm>
            </p:grpSpPr>
            <p:grpSp>
              <p:nvGrpSpPr>
                <p:cNvPr id="358462" name="Group 57"/>
                <p:cNvGrpSpPr>
                  <a:grpSpLocks/>
                </p:cNvGrpSpPr>
                <p:nvPr/>
              </p:nvGrpSpPr>
              <p:grpSpPr bwMode="auto">
                <a:xfrm>
                  <a:off x="5042" y="2165"/>
                  <a:ext cx="627" cy="1161"/>
                  <a:chOff x="5042" y="2165"/>
                  <a:chExt cx="627" cy="1161"/>
                </a:xfrm>
              </p:grpSpPr>
              <p:grpSp>
                <p:nvGrpSpPr>
                  <p:cNvPr id="358464" name="Group 58"/>
                  <p:cNvGrpSpPr>
                    <a:grpSpLocks/>
                  </p:cNvGrpSpPr>
                  <p:nvPr/>
                </p:nvGrpSpPr>
                <p:grpSpPr bwMode="auto">
                  <a:xfrm>
                    <a:off x="5051" y="2165"/>
                    <a:ext cx="618" cy="1161"/>
                    <a:chOff x="5051" y="2165"/>
                    <a:chExt cx="618" cy="1161"/>
                  </a:xfrm>
                </p:grpSpPr>
                <p:grpSp>
                  <p:nvGrpSpPr>
                    <p:cNvPr id="358470" name="Group 59"/>
                    <p:cNvGrpSpPr>
                      <a:grpSpLocks/>
                    </p:cNvGrpSpPr>
                    <p:nvPr/>
                  </p:nvGrpSpPr>
                  <p:grpSpPr bwMode="auto">
                    <a:xfrm>
                      <a:off x="5051" y="2165"/>
                      <a:ext cx="618" cy="1161"/>
                      <a:chOff x="5051" y="2165"/>
                      <a:chExt cx="618" cy="1161"/>
                    </a:xfrm>
                  </p:grpSpPr>
                  <p:sp>
                    <p:nvSpPr>
                      <p:cNvPr id="358472" name="Freeform 6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58473" name="AutoShape 6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74" name="Rectangle 6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75" name="Line 6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76" name="Rectangle 6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77" name="Rectangle 6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78" name="Line 6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79" name="Line 6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0" name="Line 6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1" name="Line 6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2" name="Line 7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3" name="Line 7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4" name="Line 7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5" name="Line 7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6" name="Line 7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7" name="Line 7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8" name="Rectangle 7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58471" name="Rectangle 7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562254" name="Rectangle 78"/>
                  <p:cNvSpPr>
                    <a:spLocks noChangeArrowheads="1"/>
                  </p:cNvSpPr>
                  <p:nvPr/>
                </p:nvSpPr>
                <p:spPr bwMode="auto">
                  <a:xfrm>
                    <a:off x="5072" y="2387"/>
                    <a:ext cx="553" cy="14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58466" name="Rectangle 79"/>
                  <p:cNvSpPr>
                    <a:spLocks noChangeArrowheads="1"/>
                  </p:cNvSpPr>
                  <p:nvPr/>
                </p:nvSpPr>
                <p:spPr bwMode="auto">
                  <a:xfrm>
                    <a:off x="5042"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Israel</a:t>
                    </a:r>
                  </a:p>
                </p:txBody>
              </p:sp>
              <p:sp>
                <p:nvSpPr>
                  <p:cNvPr id="358467" name="Rectangle 80"/>
                  <p:cNvSpPr>
                    <a:spLocks noChangeArrowheads="1"/>
                  </p:cNvSpPr>
                  <p:nvPr/>
                </p:nvSpPr>
                <p:spPr bwMode="auto">
                  <a:xfrm>
                    <a:off x="5060" y="2503"/>
                    <a:ext cx="597"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358468" name="Rectangle 81"/>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58469" name="Rectangle 82"/>
                  <p:cNvSpPr>
                    <a:spLocks noChangeArrowheads="1"/>
                  </p:cNvSpPr>
                  <p:nvPr/>
                </p:nvSpPr>
                <p:spPr bwMode="auto">
                  <a:xfrm>
                    <a:off x="5096"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562259" name="Rectangle 83"/>
                <p:cNvSpPr>
                  <a:spLocks noChangeArrowheads="1"/>
                </p:cNvSpPr>
                <p:nvPr/>
              </p:nvSpPr>
              <p:spPr bwMode="auto">
                <a:xfrm>
                  <a:off x="5041" y="2824"/>
                  <a:ext cx="619" cy="13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sp>
            <p:nvSpPr>
              <p:cNvPr id="358459" name="Rectangle 84"/>
              <p:cNvSpPr>
                <a:spLocks noChangeArrowheads="1"/>
              </p:cNvSpPr>
              <p:nvPr/>
            </p:nvSpPr>
            <p:spPr bwMode="auto">
              <a:xfrm>
                <a:off x="5107" y="3048"/>
                <a:ext cx="2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a:t>
                </a:r>
              </a:p>
            </p:txBody>
          </p:sp>
          <p:sp>
            <p:nvSpPr>
              <p:cNvPr id="358460" name="Rectangle 85"/>
              <p:cNvSpPr>
                <a:spLocks noChangeArrowheads="1"/>
              </p:cNvSpPr>
              <p:nvPr/>
            </p:nvSpPr>
            <p:spPr bwMode="auto">
              <a:xfrm>
                <a:off x="5059" y="3152"/>
                <a:ext cx="15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a:t>
                </a:r>
              </a:p>
            </p:txBody>
          </p:sp>
          <p:sp>
            <p:nvSpPr>
              <p:cNvPr id="358461" name="Rectangle 86"/>
              <p:cNvSpPr>
                <a:spLocks noChangeArrowheads="1"/>
              </p:cNvSpPr>
              <p:nvPr/>
            </p:nvSpPr>
            <p:spPr bwMode="auto">
              <a:xfrm>
                <a:off x="5056" y="2943"/>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grpSp>
        <p:sp>
          <p:nvSpPr>
            <p:cNvPr id="358456" name="Rectangle 87"/>
            <p:cNvSpPr>
              <a:spLocks noChangeArrowheads="1"/>
            </p:cNvSpPr>
            <p:nvPr/>
          </p:nvSpPr>
          <p:spPr bwMode="auto">
            <a:xfrm>
              <a:off x="5304" y="3146"/>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sp>
          <p:nvSpPr>
            <p:cNvPr id="358457" name="Rectangle 88"/>
            <p:cNvSpPr>
              <a:spLocks noChangeArrowheads="1"/>
            </p:cNvSpPr>
            <p:nvPr/>
          </p:nvSpPr>
          <p:spPr bwMode="auto">
            <a:xfrm>
              <a:off x="5378" y="3047"/>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grpSp>
      <p:sp>
        <p:nvSpPr>
          <p:cNvPr id="562266" name="Rectangle 90"/>
          <p:cNvSpPr>
            <a:spLocks noChangeArrowheads="1"/>
          </p:cNvSpPr>
          <p:nvPr/>
        </p:nvSpPr>
        <p:spPr bwMode="auto">
          <a:xfrm>
            <a:off x="8120710" y="6542802"/>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42</a:t>
            </a:r>
          </a:p>
        </p:txBody>
      </p:sp>
      <p:sp>
        <p:nvSpPr>
          <p:cNvPr id="358450" name="Text Box 9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grpSp>
        <p:nvGrpSpPr>
          <p:cNvPr id="358451" name="Group 89"/>
          <p:cNvGrpSpPr>
            <a:grpSpLocks/>
          </p:cNvGrpSpPr>
          <p:nvPr/>
        </p:nvGrpSpPr>
        <p:grpSpPr bwMode="auto">
          <a:xfrm>
            <a:off x="519113" y="117475"/>
            <a:ext cx="854075" cy="1720850"/>
            <a:chOff x="519113" y="312738"/>
            <a:chExt cx="854075" cy="1910769"/>
          </a:xfrm>
        </p:grpSpPr>
        <p:sp>
          <p:nvSpPr>
            <p:cNvPr id="91" name="Rectangle 90"/>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92"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a:xfrm>
            <a:off x="2192338" y="3357562"/>
            <a:ext cx="4981575" cy="828432"/>
          </a:xfrm>
          <a:prstGeom prst="rect">
            <a:avLst/>
          </a:prstGeom>
          <a:ln w="12700">
            <a:miter lim="800000"/>
            <a:headEnd/>
            <a:tailEnd/>
          </a:ln>
        </p:spPr>
        <p:txBody>
          <a:bodyPr wrap="square" lIns="90487" tIns="44450" rIns="90487" bIns="44450">
            <a:spAutoFit/>
          </a:bodyPr>
          <a:lstStyle/>
          <a:p>
            <a:pPr algn="ctr">
              <a:defRPr/>
            </a:pPr>
            <a:r>
              <a:rPr lang="ar-JO" sz="4800" b="1" kern="1200" dirty="0">
                <a:solidFill>
                  <a:srgbClr val="20E8FA"/>
                </a:solidFill>
                <a:latin typeface="Arial" panose="020B0604020202020204" pitchFamily="34" charset="0"/>
                <a:ea typeface="ＭＳ Ｐゴシック" charset="0"/>
                <a:cs typeface="Arial" panose="020B0604020202020204" pitchFamily="34" charset="0"/>
              </a:rPr>
              <a:t>الأنبياء</a:t>
            </a:r>
            <a:endParaRPr lang="en-US" sz="4800" b="1" kern="1200" dirty="0">
              <a:solidFill>
                <a:srgbClr val="20E8FA"/>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100"/>
                                  </p:stCondLst>
                                  <p:childTnLst>
                                    <p:set>
                                      <p:cBhvr>
                                        <p:cTn id="6" dur="1" fill="hold">
                                          <p:stCondLst>
                                            <p:cond delay="0"/>
                                          </p:stCondLst>
                                        </p:cTn>
                                        <p:tgtEl>
                                          <p:spTgt spid="562209"/>
                                        </p:tgtEl>
                                        <p:attrNameLst>
                                          <p:attrName>style.visibility</p:attrName>
                                        </p:attrNameLst>
                                      </p:cBhvr>
                                      <p:to>
                                        <p:strVal val="visible"/>
                                      </p:to>
                                    </p:set>
                                    <p:anim calcmode="lin" valueType="num">
                                      <p:cBhvr>
                                        <p:cTn id="7" dur="500" fill="hold"/>
                                        <p:tgtEl>
                                          <p:spTgt spid="562209"/>
                                        </p:tgtEl>
                                        <p:attrNameLst>
                                          <p:attrName>ppt_w</p:attrName>
                                        </p:attrNameLst>
                                      </p:cBhvr>
                                      <p:tavLst>
                                        <p:tav tm="0">
                                          <p:val>
                                            <p:fltVal val="0"/>
                                          </p:val>
                                        </p:tav>
                                        <p:tav tm="100000">
                                          <p:val>
                                            <p:strVal val="#ppt_w"/>
                                          </p:val>
                                        </p:tav>
                                      </p:tavLst>
                                    </p:anim>
                                    <p:anim calcmode="lin" valueType="num">
                                      <p:cBhvr>
                                        <p:cTn id="8" dur="500" fill="hold"/>
                                        <p:tgtEl>
                                          <p:spTgt spid="562209"/>
                                        </p:tgtEl>
                                        <p:attrNameLst>
                                          <p:attrName>ppt_h</p:attrName>
                                        </p:attrNameLst>
                                      </p:cBhvr>
                                      <p:tavLst>
                                        <p:tav tm="0">
                                          <p:val>
                                            <p:fltVal val="0"/>
                                          </p:val>
                                        </p:tav>
                                        <p:tav tm="100000">
                                          <p:val>
                                            <p:strVal val="#ppt_h"/>
                                          </p:val>
                                        </p:tav>
                                      </p:tavLst>
                                    </p:anim>
                                    <p:anim calcmode="lin" valueType="num">
                                      <p:cBhvr>
                                        <p:cTn id="9" dur="500" fill="hold"/>
                                        <p:tgtEl>
                                          <p:spTgt spid="562209"/>
                                        </p:tgtEl>
                                        <p:attrNameLst>
                                          <p:attrName>ppt_x</p:attrName>
                                        </p:attrNameLst>
                                      </p:cBhvr>
                                      <p:tavLst>
                                        <p:tav tm="0">
                                          <p:val>
                                            <p:fltVal val="0.5"/>
                                          </p:val>
                                        </p:tav>
                                        <p:tav tm="100000">
                                          <p:val>
                                            <p:strVal val="#ppt_x"/>
                                          </p:val>
                                        </p:tav>
                                      </p:tavLst>
                                    </p:anim>
                                    <p:anim calcmode="lin" valueType="num">
                                      <p:cBhvr>
                                        <p:cTn id="10" dur="500" fill="hold"/>
                                        <p:tgtEl>
                                          <p:spTgt spid="56220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600"/>
                            </p:stCondLst>
                            <p:childTnLst>
                              <p:par>
                                <p:cTn id="12" presetID="23" presetClass="entr" presetSubtype="528" fill="hold" grpId="0" nodeType="afterEffect">
                                  <p:stCondLst>
                                    <p:cond delay="100"/>
                                  </p:stCondLst>
                                  <p:childTnLst>
                                    <p:set>
                                      <p:cBhvr>
                                        <p:cTn id="13" dur="1" fill="hold">
                                          <p:stCondLst>
                                            <p:cond delay="0"/>
                                          </p:stCondLst>
                                        </p:cTn>
                                        <p:tgtEl>
                                          <p:spTgt spid="562210"/>
                                        </p:tgtEl>
                                        <p:attrNameLst>
                                          <p:attrName>style.visibility</p:attrName>
                                        </p:attrNameLst>
                                      </p:cBhvr>
                                      <p:to>
                                        <p:strVal val="visible"/>
                                      </p:to>
                                    </p:set>
                                    <p:anim calcmode="lin" valueType="num">
                                      <p:cBhvr>
                                        <p:cTn id="14" dur="500" fill="hold"/>
                                        <p:tgtEl>
                                          <p:spTgt spid="562210"/>
                                        </p:tgtEl>
                                        <p:attrNameLst>
                                          <p:attrName>ppt_w</p:attrName>
                                        </p:attrNameLst>
                                      </p:cBhvr>
                                      <p:tavLst>
                                        <p:tav tm="0">
                                          <p:val>
                                            <p:fltVal val="0"/>
                                          </p:val>
                                        </p:tav>
                                        <p:tav tm="100000">
                                          <p:val>
                                            <p:strVal val="#ppt_w"/>
                                          </p:val>
                                        </p:tav>
                                      </p:tavLst>
                                    </p:anim>
                                    <p:anim calcmode="lin" valueType="num">
                                      <p:cBhvr>
                                        <p:cTn id="15" dur="500" fill="hold"/>
                                        <p:tgtEl>
                                          <p:spTgt spid="562210"/>
                                        </p:tgtEl>
                                        <p:attrNameLst>
                                          <p:attrName>ppt_h</p:attrName>
                                        </p:attrNameLst>
                                      </p:cBhvr>
                                      <p:tavLst>
                                        <p:tav tm="0">
                                          <p:val>
                                            <p:fltVal val="0"/>
                                          </p:val>
                                        </p:tav>
                                        <p:tav tm="100000">
                                          <p:val>
                                            <p:strVal val="#ppt_h"/>
                                          </p:val>
                                        </p:tav>
                                      </p:tavLst>
                                    </p:anim>
                                    <p:anim calcmode="lin" valueType="num">
                                      <p:cBhvr>
                                        <p:cTn id="16" dur="500" fill="hold"/>
                                        <p:tgtEl>
                                          <p:spTgt spid="562210"/>
                                        </p:tgtEl>
                                        <p:attrNameLst>
                                          <p:attrName>ppt_x</p:attrName>
                                        </p:attrNameLst>
                                      </p:cBhvr>
                                      <p:tavLst>
                                        <p:tav tm="0">
                                          <p:val>
                                            <p:fltVal val="0.5"/>
                                          </p:val>
                                        </p:tav>
                                        <p:tav tm="100000">
                                          <p:val>
                                            <p:strVal val="#ppt_x"/>
                                          </p:val>
                                        </p:tav>
                                      </p:tavLst>
                                    </p:anim>
                                    <p:anim calcmode="lin" valueType="num">
                                      <p:cBhvr>
                                        <p:cTn id="17" dur="500" fill="hold"/>
                                        <p:tgtEl>
                                          <p:spTgt spid="56221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200"/>
                            </p:stCondLst>
                            <p:childTnLst>
                              <p:par>
                                <p:cTn id="19" presetID="23" presetClass="entr" presetSubtype="528" fill="hold" grpId="0" nodeType="afterEffect">
                                  <p:stCondLst>
                                    <p:cond delay="100"/>
                                  </p:stCondLst>
                                  <p:childTnLst>
                                    <p:set>
                                      <p:cBhvr>
                                        <p:cTn id="20" dur="1" fill="hold">
                                          <p:stCondLst>
                                            <p:cond delay="0"/>
                                          </p:stCondLst>
                                        </p:cTn>
                                        <p:tgtEl>
                                          <p:spTgt spid="562211"/>
                                        </p:tgtEl>
                                        <p:attrNameLst>
                                          <p:attrName>style.visibility</p:attrName>
                                        </p:attrNameLst>
                                      </p:cBhvr>
                                      <p:to>
                                        <p:strVal val="visible"/>
                                      </p:to>
                                    </p:set>
                                    <p:anim calcmode="lin" valueType="num">
                                      <p:cBhvr>
                                        <p:cTn id="21" dur="500" fill="hold"/>
                                        <p:tgtEl>
                                          <p:spTgt spid="562211"/>
                                        </p:tgtEl>
                                        <p:attrNameLst>
                                          <p:attrName>ppt_w</p:attrName>
                                        </p:attrNameLst>
                                      </p:cBhvr>
                                      <p:tavLst>
                                        <p:tav tm="0">
                                          <p:val>
                                            <p:fltVal val="0"/>
                                          </p:val>
                                        </p:tav>
                                        <p:tav tm="100000">
                                          <p:val>
                                            <p:strVal val="#ppt_w"/>
                                          </p:val>
                                        </p:tav>
                                      </p:tavLst>
                                    </p:anim>
                                    <p:anim calcmode="lin" valueType="num">
                                      <p:cBhvr>
                                        <p:cTn id="22" dur="500" fill="hold"/>
                                        <p:tgtEl>
                                          <p:spTgt spid="562211"/>
                                        </p:tgtEl>
                                        <p:attrNameLst>
                                          <p:attrName>ppt_h</p:attrName>
                                        </p:attrNameLst>
                                      </p:cBhvr>
                                      <p:tavLst>
                                        <p:tav tm="0">
                                          <p:val>
                                            <p:fltVal val="0"/>
                                          </p:val>
                                        </p:tav>
                                        <p:tav tm="100000">
                                          <p:val>
                                            <p:strVal val="#ppt_h"/>
                                          </p:val>
                                        </p:tav>
                                      </p:tavLst>
                                    </p:anim>
                                    <p:anim calcmode="lin" valueType="num">
                                      <p:cBhvr>
                                        <p:cTn id="23" dur="500" fill="hold"/>
                                        <p:tgtEl>
                                          <p:spTgt spid="562211"/>
                                        </p:tgtEl>
                                        <p:attrNameLst>
                                          <p:attrName>ppt_x</p:attrName>
                                        </p:attrNameLst>
                                      </p:cBhvr>
                                      <p:tavLst>
                                        <p:tav tm="0">
                                          <p:val>
                                            <p:fltVal val="0.5"/>
                                          </p:val>
                                        </p:tav>
                                        <p:tav tm="100000">
                                          <p:val>
                                            <p:strVal val="#ppt_x"/>
                                          </p:val>
                                        </p:tav>
                                      </p:tavLst>
                                    </p:anim>
                                    <p:anim calcmode="lin" valueType="num">
                                      <p:cBhvr>
                                        <p:cTn id="24" dur="500" fill="hold"/>
                                        <p:tgtEl>
                                          <p:spTgt spid="56221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800"/>
                            </p:stCondLst>
                            <p:childTnLst>
                              <p:par>
                                <p:cTn id="26" presetID="23" presetClass="entr" presetSubtype="528" fill="hold" grpId="0" nodeType="afterEffect">
                                  <p:stCondLst>
                                    <p:cond delay="100"/>
                                  </p:stCondLst>
                                  <p:childTnLst>
                                    <p:set>
                                      <p:cBhvr>
                                        <p:cTn id="27" dur="1" fill="hold">
                                          <p:stCondLst>
                                            <p:cond delay="0"/>
                                          </p:stCondLst>
                                        </p:cTn>
                                        <p:tgtEl>
                                          <p:spTgt spid="562212"/>
                                        </p:tgtEl>
                                        <p:attrNameLst>
                                          <p:attrName>style.visibility</p:attrName>
                                        </p:attrNameLst>
                                      </p:cBhvr>
                                      <p:to>
                                        <p:strVal val="visible"/>
                                      </p:to>
                                    </p:set>
                                    <p:anim calcmode="lin" valueType="num">
                                      <p:cBhvr>
                                        <p:cTn id="28" dur="500" fill="hold"/>
                                        <p:tgtEl>
                                          <p:spTgt spid="562212"/>
                                        </p:tgtEl>
                                        <p:attrNameLst>
                                          <p:attrName>ppt_w</p:attrName>
                                        </p:attrNameLst>
                                      </p:cBhvr>
                                      <p:tavLst>
                                        <p:tav tm="0">
                                          <p:val>
                                            <p:fltVal val="0"/>
                                          </p:val>
                                        </p:tav>
                                        <p:tav tm="100000">
                                          <p:val>
                                            <p:strVal val="#ppt_w"/>
                                          </p:val>
                                        </p:tav>
                                      </p:tavLst>
                                    </p:anim>
                                    <p:anim calcmode="lin" valueType="num">
                                      <p:cBhvr>
                                        <p:cTn id="29" dur="500" fill="hold"/>
                                        <p:tgtEl>
                                          <p:spTgt spid="562212"/>
                                        </p:tgtEl>
                                        <p:attrNameLst>
                                          <p:attrName>ppt_h</p:attrName>
                                        </p:attrNameLst>
                                      </p:cBhvr>
                                      <p:tavLst>
                                        <p:tav tm="0">
                                          <p:val>
                                            <p:fltVal val="0"/>
                                          </p:val>
                                        </p:tav>
                                        <p:tav tm="100000">
                                          <p:val>
                                            <p:strVal val="#ppt_h"/>
                                          </p:val>
                                        </p:tav>
                                      </p:tavLst>
                                    </p:anim>
                                    <p:anim calcmode="lin" valueType="num">
                                      <p:cBhvr>
                                        <p:cTn id="30" dur="500" fill="hold"/>
                                        <p:tgtEl>
                                          <p:spTgt spid="562212"/>
                                        </p:tgtEl>
                                        <p:attrNameLst>
                                          <p:attrName>ppt_x</p:attrName>
                                        </p:attrNameLst>
                                      </p:cBhvr>
                                      <p:tavLst>
                                        <p:tav tm="0">
                                          <p:val>
                                            <p:fltVal val="0.5"/>
                                          </p:val>
                                        </p:tav>
                                        <p:tav tm="100000">
                                          <p:val>
                                            <p:strVal val="#ppt_x"/>
                                          </p:val>
                                        </p:tav>
                                      </p:tavLst>
                                    </p:anim>
                                    <p:anim calcmode="lin" valueType="num">
                                      <p:cBhvr>
                                        <p:cTn id="31" dur="500" fill="hold"/>
                                        <p:tgtEl>
                                          <p:spTgt spid="562212"/>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2400"/>
                            </p:stCondLst>
                            <p:childTnLst>
                              <p:par>
                                <p:cTn id="33" presetID="23" presetClass="entr" presetSubtype="528" fill="hold" grpId="0" nodeType="afterEffect">
                                  <p:stCondLst>
                                    <p:cond delay="100"/>
                                  </p:stCondLst>
                                  <p:childTnLst>
                                    <p:set>
                                      <p:cBhvr>
                                        <p:cTn id="34" dur="1" fill="hold">
                                          <p:stCondLst>
                                            <p:cond delay="0"/>
                                          </p:stCondLst>
                                        </p:cTn>
                                        <p:tgtEl>
                                          <p:spTgt spid="562213"/>
                                        </p:tgtEl>
                                        <p:attrNameLst>
                                          <p:attrName>style.visibility</p:attrName>
                                        </p:attrNameLst>
                                      </p:cBhvr>
                                      <p:to>
                                        <p:strVal val="visible"/>
                                      </p:to>
                                    </p:set>
                                    <p:anim calcmode="lin" valueType="num">
                                      <p:cBhvr>
                                        <p:cTn id="35" dur="500" fill="hold"/>
                                        <p:tgtEl>
                                          <p:spTgt spid="562213"/>
                                        </p:tgtEl>
                                        <p:attrNameLst>
                                          <p:attrName>ppt_w</p:attrName>
                                        </p:attrNameLst>
                                      </p:cBhvr>
                                      <p:tavLst>
                                        <p:tav tm="0">
                                          <p:val>
                                            <p:fltVal val="0"/>
                                          </p:val>
                                        </p:tav>
                                        <p:tav tm="100000">
                                          <p:val>
                                            <p:strVal val="#ppt_w"/>
                                          </p:val>
                                        </p:tav>
                                      </p:tavLst>
                                    </p:anim>
                                    <p:anim calcmode="lin" valueType="num">
                                      <p:cBhvr>
                                        <p:cTn id="36" dur="500" fill="hold"/>
                                        <p:tgtEl>
                                          <p:spTgt spid="562213"/>
                                        </p:tgtEl>
                                        <p:attrNameLst>
                                          <p:attrName>ppt_h</p:attrName>
                                        </p:attrNameLst>
                                      </p:cBhvr>
                                      <p:tavLst>
                                        <p:tav tm="0">
                                          <p:val>
                                            <p:fltVal val="0"/>
                                          </p:val>
                                        </p:tav>
                                        <p:tav tm="100000">
                                          <p:val>
                                            <p:strVal val="#ppt_h"/>
                                          </p:val>
                                        </p:tav>
                                      </p:tavLst>
                                    </p:anim>
                                    <p:anim calcmode="lin" valueType="num">
                                      <p:cBhvr>
                                        <p:cTn id="37" dur="500" fill="hold"/>
                                        <p:tgtEl>
                                          <p:spTgt spid="562213"/>
                                        </p:tgtEl>
                                        <p:attrNameLst>
                                          <p:attrName>ppt_x</p:attrName>
                                        </p:attrNameLst>
                                      </p:cBhvr>
                                      <p:tavLst>
                                        <p:tav tm="0">
                                          <p:val>
                                            <p:fltVal val="0.5"/>
                                          </p:val>
                                        </p:tav>
                                        <p:tav tm="100000">
                                          <p:val>
                                            <p:strVal val="#ppt_x"/>
                                          </p:val>
                                        </p:tav>
                                      </p:tavLst>
                                    </p:anim>
                                    <p:anim calcmode="lin" valueType="num">
                                      <p:cBhvr>
                                        <p:cTn id="38" dur="500" fill="hold"/>
                                        <p:tgtEl>
                                          <p:spTgt spid="562213"/>
                                        </p:tgtEl>
                                        <p:attrNameLst>
                                          <p:attrName>ppt_y</p:attrName>
                                        </p:attrNameLst>
                                      </p:cBhvr>
                                      <p:tavLst>
                                        <p:tav tm="0">
                                          <p:val>
                                            <p:fltVal val="0.5"/>
                                          </p:val>
                                        </p:tav>
                                        <p:tav tm="100000">
                                          <p:val>
                                            <p:strVal val="#ppt_y"/>
                                          </p:val>
                                        </p:tav>
                                      </p:tavLst>
                                    </p:anim>
                                  </p:childTnLst>
                                </p:cTn>
                              </p:par>
                            </p:childTnLst>
                          </p:cTn>
                        </p:par>
                        <p:par>
                          <p:cTn id="39" fill="hold" nodeType="afterGroup">
                            <p:stCondLst>
                              <p:cond delay="3000"/>
                            </p:stCondLst>
                            <p:childTnLst>
                              <p:par>
                                <p:cTn id="40" presetID="23" presetClass="entr" presetSubtype="528" fill="hold" grpId="0" nodeType="afterEffect">
                                  <p:stCondLst>
                                    <p:cond delay="100"/>
                                  </p:stCondLst>
                                  <p:childTnLst>
                                    <p:set>
                                      <p:cBhvr>
                                        <p:cTn id="41" dur="1" fill="hold">
                                          <p:stCondLst>
                                            <p:cond delay="0"/>
                                          </p:stCondLst>
                                        </p:cTn>
                                        <p:tgtEl>
                                          <p:spTgt spid="562214"/>
                                        </p:tgtEl>
                                        <p:attrNameLst>
                                          <p:attrName>style.visibility</p:attrName>
                                        </p:attrNameLst>
                                      </p:cBhvr>
                                      <p:to>
                                        <p:strVal val="visible"/>
                                      </p:to>
                                    </p:set>
                                    <p:anim calcmode="lin" valueType="num">
                                      <p:cBhvr>
                                        <p:cTn id="42" dur="500" fill="hold"/>
                                        <p:tgtEl>
                                          <p:spTgt spid="562214"/>
                                        </p:tgtEl>
                                        <p:attrNameLst>
                                          <p:attrName>ppt_w</p:attrName>
                                        </p:attrNameLst>
                                      </p:cBhvr>
                                      <p:tavLst>
                                        <p:tav tm="0">
                                          <p:val>
                                            <p:fltVal val="0"/>
                                          </p:val>
                                        </p:tav>
                                        <p:tav tm="100000">
                                          <p:val>
                                            <p:strVal val="#ppt_w"/>
                                          </p:val>
                                        </p:tav>
                                      </p:tavLst>
                                    </p:anim>
                                    <p:anim calcmode="lin" valueType="num">
                                      <p:cBhvr>
                                        <p:cTn id="43" dur="500" fill="hold"/>
                                        <p:tgtEl>
                                          <p:spTgt spid="562214"/>
                                        </p:tgtEl>
                                        <p:attrNameLst>
                                          <p:attrName>ppt_h</p:attrName>
                                        </p:attrNameLst>
                                      </p:cBhvr>
                                      <p:tavLst>
                                        <p:tav tm="0">
                                          <p:val>
                                            <p:fltVal val="0"/>
                                          </p:val>
                                        </p:tav>
                                        <p:tav tm="100000">
                                          <p:val>
                                            <p:strVal val="#ppt_h"/>
                                          </p:val>
                                        </p:tav>
                                      </p:tavLst>
                                    </p:anim>
                                    <p:anim calcmode="lin" valueType="num">
                                      <p:cBhvr>
                                        <p:cTn id="44" dur="500" fill="hold"/>
                                        <p:tgtEl>
                                          <p:spTgt spid="562214"/>
                                        </p:tgtEl>
                                        <p:attrNameLst>
                                          <p:attrName>ppt_x</p:attrName>
                                        </p:attrNameLst>
                                      </p:cBhvr>
                                      <p:tavLst>
                                        <p:tav tm="0">
                                          <p:val>
                                            <p:fltVal val="0.5"/>
                                          </p:val>
                                        </p:tav>
                                        <p:tav tm="100000">
                                          <p:val>
                                            <p:strVal val="#ppt_x"/>
                                          </p:val>
                                        </p:tav>
                                      </p:tavLst>
                                    </p:anim>
                                    <p:anim calcmode="lin" valueType="num">
                                      <p:cBhvr>
                                        <p:cTn id="45" dur="500" fill="hold"/>
                                        <p:tgtEl>
                                          <p:spTgt spid="562214"/>
                                        </p:tgtEl>
                                        <p:attrNameLst>
                                          <p:attrName>ppt_y</p:attrName>
                                        </p:attrNameLst>
                                      </p:cBhvr>
                                      <p:tavLst>
                                        <p:tav tm="0">
                                          <p:val>
                                            <p:fltVal val="0.5"/>
                                          </p:val>
                                        </p:tav>
                                        <p:tav tm="100000">
                                          <p:val>
                                            <p:strVal val="#ppt_y"/>
                                          </p:val>
                                        </p:tav>
                                      </p:tavLst>
                                    </p:anim>
                                  </p:childTnLst>
                                </p:cTn>
                              </p:par>
                            </p:childTnLst>
                          </p:cTn>
                        </p:par>
                        <p:par>
                          <p:cTn id="46" fill="hold" nodeType="afterGroup">
                            <p:stCondLst>
                              <p:cond delay="3600"/>
                            </p:stCondLst>
                            <p:childTnLst>
                              <p:par>
                                <p:cTn id="47" presetID="23" presetClass="entr" presetSubtype="528" fill="hold" grpId="0" nodeType="afterEffect">
                                  <p:stCondLst>
                                    <p:cond delay="100"/>
                                  </p:stCondLst>
                                  <p:childTnLst>
                                    <p:set>
                                      <p:cBhvr>
                                        <p:cTn id="48" dur="1" fill="hold">
                                          <p:stCondLst>
                                            <p:cond delay="0"/>
                                          </p:stCondLst>
                                        </p:cTn>
                                        <p:tgtEl>
                                          <p:spTgt spid="562215"/>
                                        </p:tgtEl>
                                        <p:attrNameLst>
                                          <p:attrName>style.visibility</p:attrName>
                                        </p:attrNameLst>
                                      </p:cBhvr>
                                      <p:to>
                                        <p:strVal val="visible"/>
                                      </p:to>
                                    </p:set>
                                    <p:anim calcmode="lin" valueType="num">
                                      <p:cBhvr>
                                        <p:cTn id="49" dur="500" fill="hold"/>
                                        <p:tgtEl>
                                          <p:spTgt spid="562215"/>
                                        </p:tgtEl>
                                        <p:attrNameLst>
                                          <p:attrName>ppt_w</p:attrName>
                                        </p:attrNameLst>
                                      </p:cBhvr>
                                      <p:tavLst>
                                        <p:tav tm="0">
                                          <p:val>
                                            <p:fltVal val="0"/>
                                          </p:val>
                                        </p:tav>
                                        <p:tav tm="100000">
                                          <p:val>
                                            <p:strVal val="#ppt_w"/>
                                          </p:val>
                                        </p:tav>
                                      </p:tavLst>
                                    </p:anim>
                                    <p:anim calcmode="lin" valueType="num">
                                      <p:cBhvr>
                                        <p:cTn id="50" dur="500" fill="hold"/>
                                        <p:tgtEl>
                                          <p:spTgt spid="562215"/>
                                        </p:tgtEl>
                                        <p:attrNameLst>
                                          <p:attrName>ppt_h</p:attrName>
                                        </p:attrNameLst>
                                      </p:cBhvr>
                                      <p:tavLst>
                                        <p:tav tm="0">
                                          <p:val>
                                            <p:fltVal val="0"/>
                                          </p:val>
                                        </p:tav>
                                        <p:tav tm="100000">
                                          <p:val>
                                            <p:strVal val="#ppt_h"/>
                                          </p:val>
                                        </p:tav>
                                      </p:tavLst>
                                    </p:anim>
                                    <p:anim calcmode="lin" valueType="num">
                                      <p:cBhvr>
                                        <p:cTn id="51" dur="500" fill="hold"/>
                                        <p:tgtEl>
                                          <p:spTgt spid="562215"/>
                                        </p:tgtEl>
                                        <p:attrNameLst>
                                          <p:attrName>ppt_x</p:attrName>
                                        </p:attrNameLst>
                                      </p:cBhvr>
                                      <p:tavLst>
                                        <p:tav tm="0">
                                          <p:val>
                                            <p:fltVal val="0.5"/>
                                          </p:val>
                                        </p:tav>
                                        <p:tav tm="100000">
                                          <p:val>
                                            <p:strVal val="#ppt_x"/>
                                          </p:val>
                                        </p:tav>
                                      </p:tavLst>
                                    </p:anim>
                                    <p:anim calcmode="lin" valueType="num">
                                      <p:cBhvr>
                                        <p:cTn id="52" dur="500" fill="hold"/>
                                        <p:tgtEl>
                                          <p:spTgt spid="562215"/>
                                        </p:tgtEl>
                                        <p:attrNameLst>
                                          <p:attrName>ppt_y</p:attrName>
                                        </p:attrNameLst>
                                      </p:cBhvr>
                                      <p:tavLst>
                                        <p:tav tm="0">
                                          <p:val>
                                            <p:fltVal val="0.5"/>
                                          </p:val>
                                        </p:tav>
                                        <p:tav tm="100000">
                                          <p:val>
                                            <p:strVal val="#ppt_y"/>
                                          </p:val>
                                        </p:tav>
                                      </p:tavLst>
                                    </p:anim>
                                  </p:childTnLst>
                                </p:cTn>
                              </p:par>
                            </p:childTnLst>
                          </p:cTn>
                        </p:par>
                        <p:par>
                          <p:cTn id="53" fill="hold" nodeType="afterGroup">
                            <p:stCondLst>
                              <p:cond delay="4200"/>
                            </p:stCondLst>
                            <p:childTnLst>
                              <p:par>
                                <p:cTn id="54" presetID="23" presetClass="entr" presetSubtype="528" fill="hold" grpId="0" nodeType="afterEffect">
                                  <p:stCondLst>
                                    <p:cond delay="100"/>
                                  </p:stCondLst>
                                  <p:childTnLst>
                                    <p:set>
                                      <p:cBhvr>
                                        <p:cTn id="55" dur="1" fill="hold">
                                          <p:stCondLst>
                                            <p:cond delay="0"/>
                                          </p:stCondLst>
                                        </p:cTn>
                                        <p:tgtEl>
                                          <p:spTgt spid="562216"/>
                                        </p:tgtEl>
                                        <p:attrNameLst>
                                          <p:attrName>style.visibility</p:attrName>
                                        </p:attrNameLst>
                                      </p:cBhvr>
                                      <p:to>
                                        <p:strVal val="visible"/>
                                      </p:to>
                                    </p:set>
                                    <p:anim calcmode="lin" valueType="num">
                                      <p:cBhvr>
                                        <p:cTn id="56" dur="500" fill="hold"/>
                                        <p:tgtEl>
                                          <p:spTgt spid="562216"/>
                                        </p:tgtEl>
                                        <p:attrNameLst>
                                          <p:attrName>ppt_w</p:attrName>
                                        </p:attrNameLst>
                                      </p:cBhvr>
                                      <p:tavLst>
                                        <p:tav tm="0">
                                          <p:val>
                                            <p:fltVal val="0"/>
                                          </p:val>
                                        </p:tav>
                                        <p:tav tm="100000">
                                          <p:val>
                                            <p:strVal val="#ppt_w"/>
                                          </p:val>
                                        </p:tav>
                                      </p:tavLst>
                                    </p:anim>
                                    <p:anim calcmode="lin" valueType="num">
                                      <p:cBhvr>
                                        <p:cTn id="57" dur="500" fill="hold"/>
                                        <p:tgtEl>
                                          <p:spTgt spid="562216"/>
                                        </p:tgtEl>
                                        <p:attrNameLst>
                                          <p:attrName>ppt_h</p:attrName>
                                        </p:attrNameLst>
                                      </p:cBhvr>
                                      <p:tavLst>
                                        <p:tav tm="0">
                                          <p:val>
                                            <p:fltVal val="0"/>
                                          </p:val>
                                        </p:tav>
                                        <p:tav tm="100000">
                                          <p:val>
                                            <p:strVal val="#ppt_h"/>
                                          </p:val>
                                        </p:tav>
                                      </p:tavLst>
                                    </p:anim>
                                    <p:anim calcmode="lin" valueType="num">
                                      <p:cBhvr>
                                        <p:cTn id="58" dur="500" fill="hold"/>
                                        <p:tgtEl>
                                          <p:spTgt spid="562216"/>
                                        </p:tgtEl>
                                        <p:attrNameLst>
                                          <p:attrName>ppt_x</p:attrName>
                                        </p:attrNameLst>
                                      </p:cBhvr>
                                      <p:tavLst>
                                        <p:tav tm="0">
                                          <p:val>
                                            <p:fltVal val="0.5"/>
                                          </p:val>
                                        </p:tav>
                                        <p:tav tm="100000">
                                          <p:val>
                                            <p:strVal val="#ppt_x"/>
                                          </p:val>
                                        </p:tav>
                                      </p:tavLst>
                                    </p:anim>
                                    <p:anim calcmode="lin" valueType="num">
                                      <p:cBhvr>
                                        <p:cTn id="59" dur="500" fill="hold"/>
                                        <p:tgtEl>
                                          <p:spTgt spid="562216"/>
                                        </p:tgtEl>
                                        <p:attrNameLst>
                                          <p:attrName>ppt_y</p:attrName>
                                        </p:attrNameLst>
                                      </p:cBhvr>
                                      <p:tavLst>
                                        <p:tav tm="0">
                                          <p:val>
                                            <p:fltVal val="0.5"/>
                                          </p:val>
                                        </p:tav>
                                        <p:tav tm="100000">
                                          <p:val>
                                            <p:strVal val="#ppt_y"/>
                                          </p:val>
                                        </p:tav>
                                      </p:tavLst>
                                    </p:anim>
                                  </p:childTnLst>
                                </p:cTn>
                              </p:par>
                            </p:childTnLst>
                          </p:cTn>
                        </p:par>
                        <p:par>
                          <p:cTn id="60" fill="hold" nodeType="afterGroup">
                            <p:stCondLst>
                              <p:cond delay="4800"/>
                            </p:stCondLst>
                            <p:childTnLst>
                              <p:par>
                                <p:cTn id="61" presetID="23" presetClass="entr" presetSubtype="528" fill="hold" grpId="0" nodeType="afterEffect">
                                  <p:stCondLst>
                                    <p:cond delay="100"/>
                                  </p:stCondLst>
                                  <p:childTnLst>
                                    <p:set>
                                      <p:cBhvr>
                                        <p:cTn id="62" dur="1" fill="hold">
                                          <p:stCondLst>
                                            <p:cond delay="0"/>
                                          </p:stCondLst>
                                        </p:cTn>
                                        <p:tgtEl>
                                          <p:spTgt spid="562218"/>
                                        </p:tgtEl>
                                        <p:attrNameLst>
                                          <p:attrName>style.visibility</p:attrName>
                                        </p:attrNameLst>
                                      </p:cBhvr>
                                      <p:to>
                                        <p:strVal val="visible"/>
                                      </p:to>
                                    </p:set>
                                    <p:anim calcmode="lin" valueType="num">
                                      <p:cBhvr>
                                        <p:cTn id="63" dur="500" fill="hold"/>
                                        <p:tgtEl>
                                          <p:spTgt spid="562218"/>
                                        </p:tgtEl>
                                        <p:attrNameLst>
                                          <p:attrName>ppt_w</p:attrName>
                                        </p:attrNameLst>
                                      </p:cBhvr>
                                      <p:tavLst>
                                        <p:tav tm="0">
                                          <p:val>
                                            <p:fltVal val="0"/>
                                          </p:val>
                                        </p:tav>
                                        <p:tav tm="100000">
                                          <p:val>
                                            <p:strVal val="#ppt_w"/>
                                          </p:val>
                                        </p:tav>
                                      </p:tavLst>
                                    </p:anim>
                                    <p:anim calcmode="lin" valueType="num">
                                      <p:cBhvr>
                                        <p:cTn id="64" dur="500" fill="hold"/>
                                        <p:tgtEl>
                                          <p:spTgt spid="562218"/>
                                        </p:tgtEl>
                                        <p:attrNameLst>
                                          <p:attrName>ppt_h</p:attrName>
                                        </p:attrNameLst>
                                      </p:cBhvr>
                                      <p:tavLst>
                                        <p:tav tm="0">
                                          <p:val>
                                            <p:fltVal val="0"/>
                                          </p:val>
                                        </p:tav>
                                        <p:tav tm="100000">
                                          <p:val>
                                            <p:strVal val="#ppt_h"/>
                                          </p:val>
                                        </p:tav>
                                      </p:tavLst>
                                    </p:anim>
                                    <p:anim calcmode="lin" valueType="num">
                                      <p:cBhvr>
                                        <p:cTn id="65" dur="500" fill="hold"/>
                                        <p:tgtEl>
                                          <p:spTgt spid="562218"/>
                                        </p:tgtEl>
                                        <p:attrNameLst>
                                          <p:attrName>ppt_x</p:attrName>
                                        </p:attrNameLst>
                                      </p:cBhvr>
                                      <p:tavLst>
                                        <p:tav tm="0">
                                          <p:val>
                                            <p:fltVal val="0.5"/>
                                          </p:val>
                                        </p:tav>
                                        <p:tav tm="100000">
                                          <p:val>
                                            <p:strVal val="#ppt_x"/>
                                          </p:val>
                                        </p:tav>
                                      </p:tavLst>
                                    </p:anim>
                                    <p:anim calcmode="lin" valueType="num">
                                      <p:cBhvr>
                                        <p:cTn id="66" dur="500" fill="hold"/>
                                        <p:tgtEl>
                                          <p:spTgt spid="562218"/>
                                        </p:tgtEl>
                                        <p:attrNameLst>
                                          <p:attrName>ppt_y</p:attrName>
                                        </p:attrNameLst>
                                      </p:cBhvr>
                                      <p:tavLst>
                                        <p:tav tm="0">
                                          <p:val>
                                            <p:fltVal val="0.5"/>
                                          </p:val>
                                        </p:tav>
                                        <p:tav tm="100000">
                                          <p:val>
                                            <p:strVal val="#ppt_y"/>
                                          </p:val>
                                        </p:tav>
                                      </p:tavLst>
                                    </p:anim>
                                  </p:childTnLst>
                                </p:cTn>
                              </p:par>
                            </p:childTnLst>
                          </p:cTn>
                        </p:par>
                        <p:par>
                          <p:cTn id="67" fill="hold" nodeType="afterGroup">
                            <p:stCondLst>
                              <p:cond delay="5400"/>
                            </p:stCondLst>
                            <p:childTnLst>
                              <p:par>
                                <p:cTn id="68" presetID="23" presetClass="entr" presetSubtype="528" fill="hold" grpId="0" nodeType="afterEffect">
                                  <p:stCondLst>
                                    <p:cond delay="100"/>
                                  </p:stCondLst>
                                  <p:childTnLst>
                                    <p:set>
                                      <p:cBhvr>
                                        <p:cTn id="69" dur="1" fill="hold">
                                          <p:stCondLst>
                                            <p:cond delay="0"/>
                                          </p:stCondLst>
                                        </p:cTn>
                                        <p:tgtEl>
                                          <p:spTgt spid="562219"/>
                                        </p:tgtEl>
                                        <p:attrNameLst>
                                          <p:attrName>style.visibility</p:attrName>
                                        </p:attrNameLst>
                                      </p:cBhvr>
                                      <p:to>
                                        <p:strVal val="visible"/>
                                      </p:to>
                                    </p:set>
                                    <p:anim calcmode="lin" valueType="num">
                                      <p:cBhvr>
                                        <p:cTn id="70" dur="500" fill="hold"/>
                                        <p:tgtEl>
                                          <p:spTgt spid="562219"/>
                                        </p:tgtEl>
                                        <p:attrNameLst>
                                          <p:attrName>ppt_w</p:attrName>
                                        </p:attrNameLst>
                                      </p:cBhvr>
                                      <p:tavLst>
                                        <p:tav tm="0">
                                          <p:val>
                                            <p:fltVal val="0"/>
                                          </p:val>
                                        </p:tav>
                                        <p:tav tm="100000">
                                          <p:val>
                                            <p:strVal val="#ppt_w"/>
                                          </p:val>
                                        </p:tav>
                                      </p:tavLst>
                                    </p:anim>
                                    <p:anim calcmode="lin" valueType="num">
                                      <p:cBhvr>
                                        <p:cTn id="71" dur="500" fill="hold"/>
                                        <p:tgtEl>
                                          <p:spTgt spid="562219"/>
                                        </p:tgtEl>
                                        <p:attrNameLst>
                                          <p:attrName>ppt_h</p:attrName>
                                        </p:attrNameLst>
                                      </p:cBhvr>
                                      <p:tavLst>
                                        <p:tav tm="0">
                                          <p:val>
                                            <p:fltVal val="0"/>
                                          </p:val>
                                        </p:tav>
                                        <p:tav tm="100000">
                                          <p:val>
                                            <p:strVal val="#ppt_h"/>
                                          </p:val>
                                        </p:tav>
                                      </p:tavLst>
                                    </p:anim>
                                    <p:anim calcmode="lin" valueType="num">
                                      <p:cBhvr>
                                        <p:cTn id="72" dur="500" fill="hold"/>
                                        <p:tgtEl>
                                          <p:spTgt spid="562219"/>
                                        </p:tgtEl>
                                        <p:attrNameLst>
                                          <p:attrName>ppt_x</p:attrName>
                                        </p:attrNameLst>
                                      </p:cBhvr>
                                      <p:tavLst>
                                        <p:tav tm="0">
                                          <p:val>
                                            <p:fltVal val="0.5"/>
                                          </p:val>
                                        </p:tav>
                                        <p:tav tm="100000">
                                          <p:val>
                                            <p:strVal val="#ppt_x"/>
                                          </p:val>
                                        </p:tav>
                                      </p:tavLst>
                                    </p:anim>
                                    <p:anim calcmode="lin" valueType="num">
                                      <p:cBhvr>
                                        <p:cTn id="73" dur="500" fill="hold"/>
                                        <p:tgtEl>
                                          <p:spTgt spid="562219"/>
                                        </p:tgtEl>
                                        <p:attrNameLst>
                                          <p:attrName>ppt_y</p:attrName>
                                        </p:attrNameLst>
                                      </p:cBhvr>
                                      <p:tavLst>
                                        <p:tav tm="0">
                                          <p:val>
                                            <p:fltVal val="0.5"/>
                                          </p:val>
                                        </p:tav>
                                        <p:tav tm="100000">
                                          <p:val>
                                            <p:strVal val="#ppt_y"/>
                                          </p:val>
                                        </p:tav>
                                      </p:tavLst>
                                    </p:anim>
                                  </p:childTnLst>
                                </p:cTn>
                              </p:par>
                            </p:childTnLst>
                          </p:cTn>
                        </p:par>
                        <p:par>
                          <p:cTn id="74" fill="hold" nodeType="afterGroup">
                            <p:stCondLst>
                              <p:cond delay="6000"/>
                            </p:stCondLst>
                            <p:childTnLst>
                              <p:par>
                                <p:cTn id="75" presetID="23" presetClass="entr" presetSubtype="528" fill="hold" grpId="0" nodeType="afterEffect">
                                  <p:stCondLst>
                                    <p:cond delay="100"/>
                                  </p:stCondLst>
                                  <p:childTnLst>
                                    <p:set>
                                      <p:cBhvr>
                                        <p:cTn id="76" dur="1" fill="hold">
                                          <p:stCondLst>
                                            <p:cond delay="0"/>
                                          </p:stCondLst>
                                        </p:cTn>
                                        <p:tgtEl>
                                          <p:spTgt spid="562220"/>
                                        </p:tgtEl>
                                        <p:attrNameLst>
                                          <p:attrName>style.visibility</p:attrName>
                                        </p:attrNameLst>
                                      </p:cBhvr>
                                      <p:to>
                                        <p:strVal val="visible"/>
                                      </p:to>
                                    </p:set>
                                    <p:anim calcmode="lin" valueType="num">
                                      <p:cBhvr>
                                        <p:cTn id="77" dur="500" fill="hold"/>
                                        <p:tgtEl>
                                          <p:spTgt spid="562220"/>
                                        </p:tgtEl>
                                        <p:attrNameLst>
                                          <p:attrName>ppt_w</p:attrName>
                                        </p:attrNameLst>
                                      </p:cBhvr>
                                      <p:tavLst>
                                        <p:tav tm="0">
                                          <p:val>
                                            <p:fltVal val="0"/>
                                          </p:val>
                                        </p:tav>
                                        <p:tav tm="100000">
                                          <p:val>
                                            <p:strVal val="#ppt_w"/>
                                          </p:val>
                                        </p:tav>
                                      </p:tavLst>
                                    </p:anim>
                                    <p:anim calcmode="lin" valueType="num">
                                      <p:cBhvr>
                                        <p:cTn id="78" dur="500" fill="hold"/>
                                        <p:tgtEl>
                                          <p:spTgt spid="562220"/>
                                        </p:tgtEl>
                                        <p:attrNameLst>
                                          <p:attrName>ppt_h</p:attrName>
                                        </p:attrNameLst>
                                      </p:cBhvr>
                                      <p:tavLst>
                                        <p:tav tm="0">
                                          <p:val>
                                            <p:fltVal val="0"/>
                                          </p:val>
                                        </p:tav>
                                        <p:tav tm="100000">
                                          <p:val>
                                            <p:strVal val="#ppt_h"/>
                                          </p:val>
                                        </p:tav>
                                      </p:tavLst>
                                    </p:anim>
                                    <p:anim calcmode="lin" valueType="num">
                                      <p:cBhvr>
                                        <p:cTn id="79" dur="500" fill="hold"/>
                                        <p:tgtEl>
                                          <p:spTgt spid="562220"/>
                                        </p:tgtEl>
                                        <p:attrNameLst>
                                          <p:attrName>ppt_x</p:attrName>
                                        </p:attrNameLst>
                                      </p:cBhvr>
                                      <p:tavLst>
                                        <p:tav tm="0">
                                          <p:val>
                                            <p:fltVal val="0.5"/>
                                          </p:val>
                                        </p:tav>
                                        <p:tav tm="100000">
                                          <p:val>
                                            <p:strVal val="#ppt_x"/>
                                          </p:val>
                                        </p:tav>
                                      </p:tavLst>
                                    </p:anim>
                                    <p:anim calcmode="lin" valueType="num">
                                      <p:cBhvr>
                                        <p:cTn id="80" dur="500" fill="hold"/>
                                        <p:tgtEl>
                                          <p:spTgt spid="562220"/>
                                        </p:tgtEl>
                                        <p:attrNameLst>
                                          <p:attrName>ppt_y</p:attrName>
                                        </p:attrNameLst>
                                      </p:cBhvr>
                                      <p:tavLst>
                                        <p:tav tm="0">
                                          <p:val>
                                            <p:fltVal val="0.5"/>
                                          </p:val>
                                        </p:tav>
                                        <p:tav tm="100000">
                                          <p:val>
                                            <p:strVal val="#ppt_y"/>
                                          </p:val>
                                        </p:tav>
                                      </p:tavLst>
                                    </p:anim>
                                  </p:childTnLst>
                                </p:cTn>
                              </p:par>
                            </p:childTnLst>
                          </p:cTn>
                        </p:par>
                        <p:par>
                          <p:cTn id="81" fill="hold" nodeType="afterGroup">
                            <p:stCondLst>
                              <p:cond delay="6600"/>
                            </p:stCondLst>
                            <p:childTnLst>
                              <p:par>
                                <p:cTn id="82" presetID="23" presetClass="entr" presetSubtype="528" fill="hold" grpId="0" nodeType="afterEffect">
                                  <p:stCondLst>
                                    <p:cond delay="100"/>
                                  </p:stCondLst>
                                  <p:childTnLst>
                                    <p:set>
                                      <p:cBhvr>
                                        <p:cTn id="83" dur="1" fill="hold">
                                          <p:stCondLst>
                                            <p:cond delay="0"/>
                                          </p:stCondLst>
                                        </p:cTn>
                                        <p:tgtEl>
                                          <p:spTgt spid="562221"/>
                                        </p:tgtEl>
                                        <p:attrNameLst>
                                          <p:attrName>style.visibility</p:attrName>
                                        </p:attrNameLst>
                                      </p:cBhvr>
                                      <p:to>
                                        <p:strVal val="visible"/>
                                      </p:to>
                                    </p:set>
                                    <p:anim calcmode="lin" valueType="num">
                                      <p:cBhvr>
                                        <p:cTn id="84" dur="500" fill="hold"/>
                                        <p:tgtEl>
                                          <p:spTgt spid="562221"/>
                                        </p:tgtEl>
                                        <p:attrNameLst>
                                          <p:attrName>ppt_w</p:attrName>
                                        </p:attrNameLst>
                                      </p:cBhvr>
                                      <p:tavLst>
                                        <p:tav tm="0">
                                          <p:val>
                                            <p:fltVal val="0"/>
                                          </p:val>
                                        </p:tav>
                                        <p:tav tm="100000">
                                          <p:val>
                                            <p:strVal val="#ppt_w"/>
                                          </p:val>
                                        </p:tav>
                                      </p:tavLst>
                                    </p:anim>
                                    <p:anim calcmode="lin" valueType="num">
                                      <p:cBhvr>
                                        <p:cTn id="85" dur="500" fill="hold"/>
                                        <p:tgtEl>
                                          <p:spTgt spid="562221"/>
                                        </p:tgtEl>
                                        <p:attrNameLst>
                                          <p:attrName>ppt_h</p:attrName>
                                        </p:attrNameLst>
                                      </p:cBhvr>
                                      <p:tavLst>
                                        <p:tav tm="0">
                                          <p:val>
                                            <p:fltVal val="0"/>
                                          </p:val>
                                        </p:tav>
                                        <p:tav tm="100000">
                                          <p:val>
                                            <p:strVal val="#ppt_h"/>
                                          </p:val>
                                        </p:tav>
                                      </p:tavLst>
                                    </p:anim>
                                    <p:anim calcmode="lin" valueType="num">
                                      <p:cBhvr>
                                        <p:cTn id="86" dur="500" fill="hold"/>
                                        <p:tgtEl>
                                          <p:spTgt spid="562221"/>
                                        </p:tgtEl>
                                        <p:attrNameLst>
                                          <p:attrName>ppt_x</p:attrName>
                                        </p:attrNameLst>
                                      </p:cBhvr>
                                      <p:tavLst>
                                        <p:tav tm="0">
                                          <p:val>
                                            <p:fltVal val="0.5"/>
                                          </p:val>
                                        </p:tav>
                                        <p:tav tm="100000">
                                          <p:val>
                                            <p:strVal val="#ppt_x"/>
                                          </p:val>
                                        </p:tav>
                                      </p:tavLst>
                                    </p:anim>
                                    <p:anim calcmode="lin" valueType="num">
                                      <p:cBhvr>
                                        <p:cTn id="87" dur="500" fill="hold"/>
                                        <p:tgtEl>
                                          <p:spTgt spid="562221"/>
                                        </p:tgtEl>
                                        <p:attrNameLst>
                                          <p:attrName>ppt_y</p:attrName>
                                        </p:attrNameLst>
                                      </p:cBhvr>
                                      <p:tavLst>
                                        <p:tav tm="0">
                                          <p:val>
                                            <p:fltVal val="0.5"/>
                                          </p:val>
                                        </p:tav>
                                        <p:tav tm="100000">
                                          <p:val>
                                            <p:strVal val="#ppt_y"/>
                                          </p:val>
                                        </p:tav>
                                      </p:tavLst>
                                    </p:anim>
                                  </p:childTnLst>
                                </p:cTn>
                              </p:par>
                            </p:childTnLst>
                          </p:cTn>
                        </p:par>
                        <p:par>
                          <p:cTn id="88" fill="hold" nodeType="afterGroup">
                            <p:stCondLst>
                              <p:cond delay="7200"/>
                            </p:stCondLst>
                            <p:childTnLst>
                              <p:par>
                                <p:cTn id="89" presetID="23" presetClass="entr" presetSubtype="528" fill="hold" grpId="0" nodeType="afterEffect">
                                  <p:stCondLst>
                                    <p:cond delay="100"/>
                                  </p:stCondLst>
                                  <p:childTnLst>
                                    <p:set>
                                      <p:cBhvr>
                                        <p:cTn id="90" dur="1" fill="hold">
                                          <p:stCondLst>
                                            <p:cond delay="0"/>
                                          </p:stCondLst>
                                        </p:cTn>
                                        <p:tgtEl>
                                          <p:spTgt spid="562222"/>
                                        </p:tgtEl>
                                        <p:attrNameLst>
                                          <p:attrName>style.visibility</p:attrName>
                                        </p:attrNameLst>
                                      </p:cBhvr>
                                      <p:to>
                                        <p:strVal val="visible"/>
                                      </p:to>
                                    </p:set>
                                    <p:anim calcmode="lin" valueType="num">
                                      <p:cBhvr>
                                        <p:cTn id="91" dur="500" fill="hold"/>
                                        <p:tgtEl>
                                          <p:spTgt spid="562222"/>
                                        </p:tgtEl>
                                        <p:attrNameLst>
                                          <p:attrName>ppt_w</p:attrName>
                                        </p:attrNameLst>
                                      </p:cBhvr>
                                      <p:tavLst>
                                        <p:tav tm="0">
                                          <p:val>
                                            <p:fltVal val="0"/>
                                          </p:val>
                                        </p:tav>
                                        <p:tav tm="100000">
                                          <p:val>
                                            <p:strVal val="#ppt_w"/>
                                          </p:val>
                                        </p:tav>
                                      </p:tavLst>
                                    </p:anim>
                                    <p:anim calcmode="lin" valueType="num">
                                      <p:cBhvr>
                                        <p:cTn id="92" dur="500" fill="hold"/>
                                        <p:tgtEl>
                                          <p:spTgt spid="562222"/>
                                        </p:tgtEl>
                                        <p:attrNameLst>
                                          <p:attrName>ppt_h</p:attrName>
                                        </p:attrNameLst>
                                      </p:cBhvr>
                                      <p:tavLst>
                                        <p:tav tm="0">
                                          <p:val>
                                            <p:fltVal val="0"/>
                                          </p:val>
                                        </p:tav>
                                        <p:tav tm="100000">
                                          <p:val>
                                            <p:strVal val="#ppt_h"/>
                                          </p:val>
                                        </p:tav>
                                      </p:tavLst>
                                    </p:anim>
                                    <p:anim calcmode="lin" valueType="num">
                                      <p:cBhvr>
                                        <p:cTn id="93" dur="500" fill="hold"/>
                                        <p:tgtEl>
                                          <p:spTgt spid="562222"/>
                                        </p:tgtEl>
                                        <p:attrNameLst>
                                          <p:attrName>ppt_x</p:attrName>
                                        </p:attrNameLst>
                                      </p:cBhvr>
                                      <p:tavLst>
                                        <p:tav tm="0">
                                          <p:val>
                                            <p:fltVal val="0.5"/>
                                          </p:val>
                                        </p:tav>
                                        <p:tav tm="100000">
                                          <p:val>
                                            <p:strVal val="#ppt_x"/>
                                          </p:val>
                                        </p:tav>
                                      </p:tavLst>
                                    </p:anim>
                                    <p:anim calcmode="lin" valueType="num">
                                      <p:cBhvr>
                                        <p:cTn id="94" dur="500" fill="hold"/>
                                        <p:tgtEl>
                                          <p:spTgt spid="562222"/>
                                        </p:tgtEl>
                                        <p:attrNameLst>
                                          <p:attrName>ppt_y</p:attrName>
                                        </p:attrNameLst>
                                      </p:cBhvr>
                                      <p:tavLst>
                                        <p:tav tm="0">
                                          <p:val>
                                            <p:fltVal val="0.5"/>
                                          </p:val>
                                        </p:tav>
                                        <p:tav tm="100000">
                                          <p:val>
                                            <p:strVal val="#ppt_y"/>
                                          </p:val>
                                        </p:tav>
                                      </p:tavLst>
                                    </p:anim>
                                  </p:childTnLst>
                                </p:cTn>
                              </p:par>
                            </p:childTnLst>
                          </p:cTn>
                        </p:par>
                        <p:par>
                          <p:cTn id="95" fill="hold" nodeType="afterGroup">
                            <p:stCondLst>
                              <p:cond delay="7800"/>
                            </p:stCondLst>
                            <p:childTnLst>
                              <p:par>
                                <p:cTn id="96" presetID="23" presetClass="entr" presetSubtype="528" fill="hold" grpId="0" nodeType="afterEffect">
                                  <p:stCondLst>
                                    <p:cond delay="100"/>
                                  </p:stCondLst>
                                  <p:childTnLst>
                                    <p:set>
                                      <p:cBhvr>
                                        <p:cTn id="97" dur="1" fill="hold">
                                          <p:stCondLst>
                                            <p:cond delay="0"/>
                                          </p:stCondLst>
                                        </p:cTn>
                                        <p:tgtEl>
                                          <p:spTgt spid="562223"/>
                                        </p:tgtEl>
                                        <p:attrNameLst>
                                          <p:attrName>style.visibility</p:attrName>
                                        </p:attrNameLst>
                                      </p:cBhvr>
                                      <p:to>
                                        <p:strVal val="visible"/>
                                      </p:to>
                                    </p:set>
                                    <p:anim calcmode="lin" valueType="num">
                                      <p:cBhvr>
                                        <p:cTn id="98" dur="500" fill="hold"/>
                                        <p:tgtEl>
                                          <p:spTgt spid="562223"/>
                                        </p:tgtEl>
                                        <p:attrNameLst>
                                          <p:attrName>ppt_w</p:attrName>
                                        </p:attrNameLst>
                                      </p:cBhvr>
                                      <p:tavLst>
                                        <p:tav tm="0">
                                          <p:val>
                                            <p:fltVal val="0"/>
                                          </p:val>
                                        </p:tav>
                                        <p:tav tm="100000">
                                          <p:val>
                                            <p:strVal val="#ppt_w"/>
                                          </p:val>
                                        </p:tav>
                                      </p:tavLst>
                                    </p:anim>
                                    <p:anim calcmode="lin" valueType="num">
                                      <p:cBhvr>
                                        <p:cTn id="99" dur="500" fill="hold"/>
                                        <p:tgtEl>
                                          <p:spTgt spid="562223"/>
                                        </p:tgtEl>
                                        <p:attrNameLst>
                                          <p:attrName>ppt_h</p:attrName>
                                        </p:attrNameLst>
                                      </p:cBhvr>
                                      <p:tavLst>
                                        <p:tav tm="0">
                                          <p:val>
                                            <p:fltVal val="0"/>
                                          </p:val>
                                        </p:tav>
                                        <p:tav tm="100000">
                                          <p:val>
                                            <p:strVal val="#ppt_h"/>
                                          </p:val>
                                        </p:tav>
                                      </p:tavLst>
                                    </p:anim>
                                    <p:anim calcmode="lin" valueType="num">
                                      <p:cBhvr>
                                        <p:cTn id="100" dur="500" fill="hold"/>
                                        <p:tgtEl>
                                          <p:spTgt spid="562223"/>
                                        </p:tgtEl>
                                        <p:attrNameLst>
                                          <p:attrName>ppt_x</p:attrName>
                                        </p:attrNameLst>
                                      </p:cBhvr>
                                      <p:tavLst>
                                        <p:tav tm="0">
                                          <p:val>
                                            <p:fltVal val="0.5"/>
                                          </p:val>
                                        </p:tav>
                                        <p:tav tm="100000">
                                          <p:val>
                                            <p:strVal val="#ppt_x"/>
                                          </p:val>
                                        </p:tav>
                                      </p:tavLst>
                                    </p:anim>
                                    <p:anim calcmode="lin" valueType="num">
                                      <p:cBhvr>
                                        <p:cTn id="101" dur="500" fill="hold"/>
                                        <p:tgtEl>
                                          <p:spTgt spid="562223"/>
                                        </p:tgtEl>
                                        <p:attrNameLst>
                                          <p:attrName>ppt_y</p:attrName>
                                        </p:attrNameLst>
                                      </p:cBhvr>
                                      <p:tavLst>
                                        <p:tav tm="0">
                                          <p:val>
                                            <p:fltVal val="0.5"/>
                                          </p:val>
                                        </p:tav>
                                        <p:tav tm="100000">
                                          <p:val>
                                            <p:strVal val="#ppt_y"/>
                                          </p:val>
                                        </p:tav>
                                      </p:tavLst>
                                    </p:anim>
                                  </p:childTnLst>
                                </p:cTn>
                              </p:par>
                            </p:childTnLst>
                          </p:cTn>
                        </p:par>
                        <p:par>
                          <p:cTn id="102" fill="hold" nodeType="afterGroup">
                            <p:stCondLst>
                              <p:cond delay="8400"/>
                            </p:stCondLst>
                            <p:childTnLst>
                              <p:par>
                                <p:cTn id="103" presetID="23" presetClass="entr" presetSubtype="528" fill="hold" grpId="0" nodeType="afterEffect">
                                  <p:stCondLst>
                                    <p:cond delay="100"/>
                                  </p:stCondLst>
                                  <p:childTnLst>
                                    <p:set>
                                      <p:cBhvr>
                                        <p:cTn id="104" dur="1" fill="hold">
                                          <p:stCondLst>
                                            <p:cond delay="0"/>
                                          </p:stCondLst>
                                        </p:cTn>
                                        <p:tgtEl>
                                          <p:spTgt spid="562224"/>
                                        </p:tgtEl>
                                        <p:attrNameLst>
                                          <p:attrName>style.visibility</p:attrName>
                                        </p:attrNameLst>
                                      </p:cBhvr>
                                      <p:to>
                                        <p:strVal val="visible"/>
                                      </p:to>
                                    </p:set>
                                    <p:anim calcmode="lin" valueType="num">
                                      <p:cBhvr>
                                        <p:cTn id="105" dur="500" fill="hold"/>
                                        <p:tgtEl>
                                          <p:spTgt spid="562224"/>
                                        </p:tgtEl>
                                        <p:attrNameLst>
                                          <p:attrName>ppt_w</p:attrName>
                                        </p:attrNameLst>
                                      </p:cBhvr>
                                      <p:tavLst>
                                        <p:tav tm="0">
                                          <p:val>
                                            <p:fltVal val="0"/>
                                          </p:val>
                                        </p:tav>
                                        <p:tav tm="100000">
                                          <p:val>
                                            <p:strVal val="#ppt_w"/>
                                          </p:val>
                                        </p:tav>
                                      </p:tavLst>
                                    </p:anim>
                                    <p:anim calcmode="lin" valueType="num">
                                      <p:cBhvr>
                                        <p:cTn id="106" dur="500" fill="hold"/>
                                        <p:tgtEl>
                                          <p:spTgt spid="562224"/>
                                        </p:tgtEl>
                                        <p:attrNameLst>
                                          <p:attrName>ppt_h</p:attrName>
                                        </p:attrNameLst>
                                      </p:cBhvr>
                                      <p:tavLst>
                                        <p:tav tm="0">
                                          <p:val>
                                            <p:fltVal val="0"/>
                                          </p:val>
                                        </p:tav>
                                        <p:tav tm="100000">
                                          <p:val>
                                            <p:strVal val="#ppt_h"/>
                                          </p:val>
                                        </p:tav>
                                      </p:tavLst>
                                    </p:anim>
                                    <p:anim calcmode="lin" valueType="num">
                                      <p:cBhvr>
                                        <p:cTn id="107" dur="500" fill="hold"/>
                                        <p:tgtEl>
                                          <p:spTgt spid="562224"/>
                                        </p:tgtEl>
                                        <p:attrNameLst>
                                          <p:attrName>ppt_x</p:attrName>
                                        </p:attrNameLst>
                                      </p:cBhvr>
                                      <p:tavLst>
                                        <p:tav tm="0">
                                          <p:val>
                                            <p:fltVal val="0.5"/>
                                          </p:val>
                                        </p:tav>
                                        <p:tav tm="100000">
                                          <p:val>
                                            <p:strVal val="#ppt_x"/>
                                          </p:val>
                                        </p:tav>
                                      </p:tavLst>
                                    </p:anim>
                                    <p:anim calcmode="lin" valueType="num">
                                      <p:cBhvr>
                                        <p:cTn id="108" dur="500" fill="hold"/>
                                        <p:tgtEl>
                                          <p:spTgt spid="562224"/>
                                        </p:tgtEl>
                                        <p:attrNameLst>
                                          <p:attrName>ppt_y</p:attrName>
                                        </p:attrNameLst>
                                      </p:cBhvr>
                                      <p:tavLst>
                                        <p:tav tm="0">
                                          <p:val>
                                            <p:fltVal val="0.5"/>
                                          </p:val>
                                        </p:tav>
                                        <p:tav tm="100000">
                                          <p:val>
                                            <p:strVal val="#ppt_y"/>
                                          </p:val>
                                        </p:tav>
                                      </p:tavLst>
                                    </p:anim>
                                  </p:childTnLst>
                                </p:cTn>
                              </p:par>
                            </p:childTnLst>
                          </p:cTn>
                        </p:par>
                        <p:par>
                          <p:cTn id="109" fill="hold" nodeType="afterGroup">
                            <p:stCondLst>
                              <p:cond delay="9000"/>
                            </p:stCondLst>
                            <p:childTnLst>
                              <p:par>
                                <p:cTn id="110" presetID="23" presetClass="entr" presetSubtype="528" fill="hold" grpId="0" nodeType="afterEffect">
                                  <p:stCondLst>
                                    <p:cond delay="100"/>
                                  </p:stCondLst>
                                  <p:childTnLst>
                                    <p:set>
                                      <p:cBhvr>
                                        <p:cTn id="111" dur="1" fill="hold">
                                          <p:stCondLst>
                                            <p:cond delay="0"/>
                                          </p:stCondLst>
                                        </p:cTn>
                                        <p:tgtEl>
                                          <p:spTgt spid="562225"/>
                                        </p:tgtEl>
                                        <p:attrNameLst>
                                          <p:attrName>style.visibility</p:attrName>
                                        </p:attrNameLst>
                                      </p:cBhvr>
                                      <p:to>
                                        <p:strVal val="visible"/>
                                      </p:to>
                                    </p:set>
                                    <p:anim calcmode="lin" valueType="num">
                                      <p:cBhvr>
                                        <p:cTn id="112" dur="500" fill="hold"/>
                                        <p:tgtEl>
                                          <p:spTgt spid="562225"/>
                                        </p:tgtEl>
                                        <p:attrNameLst>
                                          <p:attrName>ppt_w</p:attrName>
                                        </p:attrNameLst>
                                      </p:cBhvr>
                                      <p:tavLst>
                                        <p:tav tm="0">
                                          <p:val>
                                            <p:fltVal val="0"/>
                                          </p:val>
                                        </p:tav>
                                        <p:tav tm="100000">
                                          <p:val>
                                            <p:strVal val="#ppt_w"/>
                                          </p:val>
                                        </p:tav>
                                      </p:tavLst>
                                    </p:anim>
                                    <p:anim calcmode="lin" valueType="num">
                                      <p:cBhvr>
                                        <p:cTn id="113" dur="500" fill="hold"/>
                                        <p:tgtEl>
                                          <p:spTgt spid="562225"/>
                                        </p:tgtEl>
                                        <p:attrNameLst>
                                          <p:attrName>ppt_h</p:attrName>
                                        </p:attrNameLst>
                                      </p:cBhvr>
                                      <p:tavLst>
                                        <p:tav tm="0">
                                          <p:val>
                                            <p:fltVal val="0"/>
                                          </p:val>
                                        </p:tav>
                                        <p:tav tm="100000">
                                          <p:val>
                                            <p:strVal val="#ppt_h"/>
                                          </p:val>
                                        </p:tav>
                                      </p:tavLst>
                                    </p:anim>
                                    <p:anim calcmode="lin" valueType="num">
                                      <p:cBhvr>
                                        <p:cTn id="114" dur="500" fill="hold"/>
                                        <p:tgtEl>
                                          <p:spTgt spid="562225"/>
                                        </p:tgtEl>
                                        <p:attrNameLst>
                                          <p:attrName>ppt_x</p:attrName>
                                        </p:attrNameLst>
                                      </p:cBhvr>
                                      <p:tavLst>
                                        <p:tav tm="0">
                                          <p:val>
                                            <p:fltVal val="0.5"/>
                                          </p:val>
                                        </p:tav>
                                        <p:tav tm="100000">
                                          <p:val>
                                            <p:strVal val="#ppt_x"/>
                                          </p:val>
                                        </p:tav>
                                      </p:tavLst>
                                    </p:anim>
                                    <p:anim calcmode="lin" valueType="num">
                                      <p:cBhvr>
                                        <p:cTn id="115" dur="500" fill="hold"/>
                                        <p:tgtEl>
                                          <p:spTgt spid="562225"/>
                                        </p:tgtEl>
                                        <p:attrNameLst>
                                          <p:attrName>ppt_y</p:attrName>
                                        </p:attrNameLst>
                                      </p:cBhvr>
                                      <p:tavLst>
                                        <p:tav tm="0">
                                          <p:val>
                                            <p:fltVal val="0.5"/>
                                          </p:val>
                                        </p:tav>
                                        <p:tav tm="100000">
                                          <p:val>
                                            <p:strVal val="#ppt_y"/>
                                          </p:val>
                                        </p:tav>
                                      </p:tavLst>
                                    </p:anim>
                                  </p:childTnLst>
                                </p:cTn>
                              </p:par>
                            </p:childTnLst>
                          </p:cTn>
                        </p:par>
                        <p:par>
                          <p:cTn id="116" fill="hold" nodeType="afterGroup">
                            <p:stCondLst>
                              <p:cond delay="9600"/>
                            </p:stCondLst>
                            <p:childTnLst>
                              <p:par>
                                <p:cTn id="117" presetID="23" presetClass="entr" presetSubtype="528" fill="hold" grpId="0" nodeType="afterEffect">
                                  <p:stCondLst>
                                    <p:cond delay="100"/>
                                  </p:stCondLst>
                                  <p:childTnLst>
                                    <p:set>
                                      <p:cBhvr>
                                        <p:cTn id="118" dur="1" fill="hold">
                                          <p:stCondLst>
                                            <p:cond delay="0"/>
                                          </p:stCondLst>
                                        </p:cTn>
                                        <p:tgtEl>
                                          <p:spTgt spid="562226"/>
                                        </p:tgtEl>
                                        <p:attrNameLst>
                                          <p:attrName>style.visibility</p:attrName>
                                        </p:attrNameLst>
                                      </p:cBhvr>
                                      <p:to>
                                        <p:strVal val="visible"/>
                                      </p:to>
                                    </p:set>
                                    <p:anim calcmode="lin" valueType="num">
                                      <p:cBhvr>
                                        <p:cTn id="119" dur="500" fill="hold"/>
                                        <p:tgtEl>
                                          <p:spTgt spid="562226"/>
                                        </p:tgtEl>
                                        <p:attrNameLst>
                                          <p:attrName>ppt_w</p:attrName>
                                        </p:attrNameLst>
                                      </p:cBhvr>
                                      <p:tavLst>
                                        <p:tav tm="0">
                                          <p:val>
                                            <p:fltVal val="0"/>
                                          </p:val>
                                        </p:tav>
                                        <p:tav tm="100000">
                                          <p:val>
                                            <p:strVal val="#ppt_w"/>
                                          </p:val>
                                        </p:tav>
                                      </p:tavLst>
                                    </p:anim>
                                    <p:anim calcmode="lin" valueType="num">
                                      <p:cBhvr>
                                        <p:cTn id="120" dur="500" fill="hold"/>
                                        <p:tgtEl>
                                          <p:spTgt spid="562226"/>
                                        </p:tgtEl>
                                        <p:attrNameLst>
                                          <p:attrName>ppt_h</p:attrName>
                                        </p:attrNameLst>
                                      </p:cBhvr>
                                      <p:tavLst>
                                        <p:tav tm="0">
                                          <p:val>
                                            <p:fltVal val="0"/>
                                          </p:val>
                                        </p:tav>
                                        <p:tav tm="100000">
                                          <p:val>
                                            <p:strVal val="#ppt_h"/>
                                          </p:val>
                                        </p:tav>
                                      </p:tavLst>
                                    </p:anim>
                                    <p:anim calcmode="lin" valueType="num">
                                      <p:cBhvr>
                                        <p:cTn id="121" dur="500" fill="hold"/>
                                        <p:tgtEl>
                                          <p:spTgt spid="562226"/>
                                        </p:tgtEl>
                                        <p:attrNameLst>
                                          <p:attrName>ppt_x</p:attrName>
                                        </p:attrNameLst>
                                      </p:cBhvr>
                                      <p:tavLst>
                                        <p:tav tm="0">
                                          <p:val>
                                            <p:fltVal val="0.5"/>
                                          </p:val>
                                        </p:tav>
                                        <p:tav tm="100000">
                                          <p:val>
                                            <p:strVal val="#ppt_x"/>
                                          </p:val>
                                        </p:tav>
                                      </p:tavLst>
                                    </p:anim>
                                    <p:anim calcmode="lin" valueType="num">
                                      <p:cBhvr>
                                        <p:cTn id="122" dur="500" fill="hold"/>
                                        <p:tgtEl>
                                          <p:spTgt spid="562226"/>
                                        </p:tgtEl>
                                        <p:attrNameLst>
                                          <p:attrName>ppt_y</p:attrName>
                                        </p:attrNameLst>
                                      </p:cBhvr>
                                      <p:tavLst>
                                        <p:tav tm="0">
                                          <p:val>
                                            <p:fltVal val="0.5"/>
                                          </p:val>
                                        </p:tav>
                                        <p:tav tm="100000">
                                          <p:val>
                                            <p:strVal val="#ppt_y"/>
                                          </p:val>
                                        </p:tav>
                                      </p:tavLst>
                                    </p:anim>
                                  </p:childTnLst>
                                </p:cTn>
                              </p:par>
                            </p:childTnLst>
                          </p:cTn>
                        </p:par>
                        <p:par>
                          <p:cTn id="123" fill="hold" nodeType="afterGroup">
                            <p:stCondLst>
                              <p:cond delay="10200"/>
                            </p:stCondLst>
                            <p:childTnLst>
                              <p:par>
                                <p:cTn id="124" presetID="23" presetClass="entr" presetSubtype="528" fill="hold" grpId="0" nodeType="afterEffect">
                                  <p:stCondLst>
                                    <p:cond delay="100"/>
                                  </p:stCondLst>
                                  <p:childTnLst>
                                    <p:set>
                                      <p:cBhvr>
                                        <p:cTn id="125" dur="1" fill="hold">
                                          <p:stCondLst>
                                            <p:cond delay="0"/>
                                          </p:stCondLst>
                                        </p:cTn>
                                        <p:tgtEl>
                                          <p:spTgt spid="562217"/>
                                        </p:tgtEl>
                                        <p:attrNameLst>
                                          <p:attrName>style.visibility</p:attrName>
                                        </p:attrNameLst>
                                      </p:cBhvr>
                                      <p:to>
                                        <p:strVal val="visible"/>
                                      </p:to>
                                    </p:set>
                                    <p:anim calcmode="lin" valueType="num">
                                      <p:cBhvr>
                                        <p:cTn id="126" dur="500" fill="hold"/>
                                        <p:tgtEl>
                                          <p:spTgt spid="562217"/>
                                        </p:tgtEl>
                                        <p:attrNameLst>
                                          <p:attrName>ppt_w</p:attrName>
                                        </p:attrNameLst>
                                      </p:cBhvr>
                                      <p:tavLst>
                                        <p:tav tm="0">
                                          <p:val>
                                            <p:fltVal val="0"/>
                                          </p:val>
                                        </p:tav>
                                        <p:tav tm="100000">
                                          <p:val>
                                            <p:strVal val="#ppt_w"/>
                                          </p:val>
                                        </p:tav>
                                      </p:tavLst>
                                    </p:anim>
                                    <p:anim calcmode="lin" valueType="num">
                                      <p:cBhvr>
                                        <p:cTn id="127" dur="500" fill="hold"/>
                                        <p:tgtEl>
                                          <p:spTgt spid="562217"/>
                                        </p:tgtEl>
                                        <p:attrNameLst>
                                          <p:attrName>ppt_h</p:attrName>
                                        </p:attrNameLst>
                                      </p:cBhvr>
                                      <p:tavLst>
                                        <p:tav tm="0">
                                          <p:val>
                                            <p:fltVal val="0"/>
                                          </p:val>
                                        </p:tav>
                                        <p:tav tm="100000">
                                          <p:val>
                                            <p:strVal val="#ppt_h"/>
                                          </p:val>
                                        </p:tav>
                                      </p:tavLst>
                                    </p:anim>
                                    <p:anim calcmode="lin" valueType="num">
                                      <p:cBhvr>
                                        <p:cTn id="128" dur="500" fill="hold"/>
                                        <p:tgtEl>
                                          <p:spTgt spid="562217"/>
                                        </p:tgtEl>
                                        <p:attrNameLst>
                                          <p:attrName>ppt_x</p:attrName>
                                        </p:attrNameLst>
                                      </p:cBhvr>
                                      <p:tavLst>
                                        <p:tav tm="0">
                                          <p:val>
                                            <p:fltVal val="0.5"/>
                                          </p:val>
                                        </p:tav>
                                        <p:tav tm="100000">
                                          <p:val>
                                            <p:strVal val="#ppt_x"/>
                                          </p:val>
                                        </p:tav>
                                      </p:tavLst>
                                    </p:anim>
                                    <p:anim calcmode="lin" valueType="num">
                                      <p:cBhvr>
                                        <p:cTn id="129" dur="500" fill="hold"/>
                                        <p:tgtEl>
                                          <p:spTgt spid="5622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209" grpId="0" autoUpdateAnimBg="0"/>
      <p:bldP spid="562210" grpId="0" autoUpdateAnimBg="0"/>
      <p:bldP spid="562211" grpId="0" autoUpdateAnimBg="0"/>
      <p:bldP spid="562212" grpId="0" autoUpdateAnimBg="0"/>
      <p:bldP spid="562213" grpId="0" autoUpdateAnimBg="0"/>
      <p:bldP spid="562214" grpId="0" autoUpdateAnimBg="0"/>
      <p:bldP spid="562215" grpId="0" autoUpdateAnimBg="0"/>
      <p:bldP spid="562216" grpId="0" autoUpdateAnimBg="0"/>
      <p:bldP spid="562217" grpId="0" autoUpdateAnimBg="0"/>
      <p:bldP spid="562218" grpId="0" autoUpdateAnimBg="0"/>
      <p:bldP spid="562219" grpId="0" autoUpdateAnimBg="0"/>
      <p:bldP spid="562220" grpId="0" autoUpdateAnimBg="0"/>
      <p:bldP spid="562221" grpId="0" autoUpdateAnimBg="0"/>
      <p:bldP spid="562222" grpId="0" autoUpdateAnimBg="0"/>
      <p:bldP spid="562223" grpId="0" autoUpdateAnimBg="0"/>
      <p:bldP spid="562224" grpId="0" autoUpdateAnimBg="0"/>
      <p:bldP spid="562225" grpId="0" autoUpdateAnimBg="0"/>
      <p:bldP spid="562226"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0449" name="Group 113"/>
          <p:cNvGrpSpPr>
            <a:grpSpLocks/>
          </p:cNvGrpSpPr>
          <p:nvPr/>
        </p:nvGrpSpPr>
        <p:grpSpPr bwMode="auto">
          <a:xfrm>
            <a:off x="6083300" y="1136650"/>
            <a:ext cx="1289050" cy="1435100"/>
            <a:chOff x="1084" y="711"/>
            <a:chExt cx="2950" cy="2769"/>
          </a:xfrm>
        </p:grpSpPr>
        <p:grpSp>
          <p:nvGrpSpPr>
            <p:cNvPr id="360546" name="Group 114"/>
            <p:cNvGrpSpPr>
              <a:grpSpLocks/>
            </p:cNvGrpSpPr>
            <p:nvPr/>
          </p:nvGrpSpPr>
          <p:grpSpPr bwMode="auto">
            <a:xfrm>
              <a:off x="1084" y="711"/>
              <a:ext cx="2950" cy="2769"/>
              <a:chOff x="2707" y="548"/>
              <a:chExt cx="2950" cy="2769"/>
            </a:xfrm>
          </p:grpSpPr>
          <p:grpSp>
            <p:nvGrpSpPr>
              <p:cNvPr id="360552" name="Group 115"/>
              <p:cNvGrpSpPr>
                <a:grpSpLocks/>
              </p:cNvGrpSpPr>
              <p:nvPr/>
            </p:nvGrpSpPr>
            <p:grpSpPr bwMode="auto">
              <a:xfrm>
                <a:off x="3180" y="1046"/>
                <a:ext cx="2105" cy="1421"/>
                <a:chOff x="578" y="2316"/>
                <a:chExt cx="2105" cy="1421"/>
              </a:xfrm>
            </p:grpSpPr>
            <p:sp>
              <p:nvSpPr>
                <p:cNvPr id="360554"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55"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60553"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0547"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8"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9"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50"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51"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360450" name="Group 113"/>
          <p:cNvGrpSpPr>
            <a:grpSpLocks/>
          </p:cNvGrpSpPr>
          <p:nvPr/>
        </p:nvGrpSpPr>
        <p:grpSpPr bwMode="auto">
          <a:xfrm>
            <a:off x="6083300" y="3154363"/>
            <a:ext cx="1289050" cy="1435100"/>
            <a:chOff x="1084" y="711"/>
            <a:chExt cx="2950" cy="2769"/>
          </a:xfrm>
        </p:grpSpPr>
        <p:grpSp>
          <p:nvGrpSpPr>
            <p:cNvPr id="360536" name="Group 114"/>
            <p:cNvGrpSpPr>
              <a:grpSpLocks/>
            </p:cNvGrpSpPr>
            <p:nvPr/>
          </p:nvGrpSpPr>
          <p:grpSpPr bwMode="auto">
            <a:xfrm>
              <a:off x="1084" y="711"/>
              <a:ext cx="2950" cy="2769"/>
              <a:chOff x="2707" y="548"/>
              <a:chExt cx="2950" cy="2769"/>
            </a:xfrm>
          </p:grpSpPr>
          <p:grpSp>
            <p:nvGrpSpPr>
              <p:cNvPr id="360542" name="Group 115"/>
              <p:cNvGrpSpPr>
                <a:grpSpLocks/>
              </p:cNvGrpSpPr>
              <p:nvPr/>
            </p:nvGrpSpPr>
            <p:grpSpPr bwMode="auto">
              <a:xfrm>
                <a:off x="3180" y="1046"/>
                <a:ext cx="2105" cy="1421"/>
                <a:chOff x="578" y="2316"/>
                <a:chExt cx="2105" cy="1421"/>
              </a:xfrm>
            </p:grpSpPr>
            <p:sp>
              <p:nvSpPr>
                <p:cNvPr id="360544"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5"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60543"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0537"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38"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39"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0"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1"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132" name="Text Box 95"/>
          <p:cNvSpPr txBox="1">
            <a:spLocks noChangeArrowheads="1"/>
          </p:cNvSpPr>
          <p:nvPr/>
        </p:nvSpPr>
        <p:spPr bwMode="auto">
          <a:xfrm>
            <a:off x="6248400" y="1376363"/>
            <a:ext cx="2895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b="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541698" name="Rectangle 2"/>
          <p:cNvSpPr>
            <a:spLocks noChangeArrowheads="1"/>
          </p:cNvSpPr>
          <p:nvPr/>
        </p:nvSpPr>
        <p:spPr bwMode="auto">
          <a:xfrm>
            <a:off x="3138488" y="1368425"/>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0453"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54"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55"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60456"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541703"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60458"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59" name="Rectangle 10"/>
          <p:cNvSpPr>
            <a:spLocks noChangeArrowheads="1"/>
          </p:cNvSpPr>
          <p:nvPr/>
        </p:nvSpPr>
        <p:spPr bwMode="auto">
          <a:xfrm>
            <a:off x="3846513" y="1387475"/>
            <a:ext cx="236603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60460"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54170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0462" name="Group 14"/>
          <p:cNvGrpSpPr>
            <a:grpSpLocks/>
          </p:cNvGrpSpPr>
          <p:nvPr/>
        </p:nvGrpSpPr>
        <p:grpSpPr bwMode="auto">
          <a:xfrm>
            <a:off x="901700" y="2603500"/>
            <a:ext cx="2201863" cy="1765300"/>
            <a:chOff x="568" y="1640"/>
            <a:chExt cx="1387" cy="1112"/>
          </a:xfrm>
        </p:grpSpPr>
        <p:grpSp>
          <p:nvGrpSpPr>
            <p:cNvPr id="360531" name="Group 15"/>
            <p:cNvGrpSpPr>
              <a:grpSpLocks/>
            </p:cNvGrpSpPr>
            <p:nvPr/>
          </p:nvGrpSpPr>
          <p:grpSpPr bwMode="auto">
            <a:xfrm>
              <a:off x="568" y="1640"/>
              <a:ext cx="1249" cy="1112"/>
              <a:chOff x="568" y="1640"/>
              <a:chExt cx="1249" cy="1112"/>
            </a:xfrm>
          </p:grpSpPr>
          <p:sp>
            <p:nvSpPr>
              <p:cNvPr id="541712"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0534"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360535"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grpSp>
        <p:sp>
          <p:nvSpPr>
            <p:cNvPr id="541715"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grpSp>
      <p:sp>
        <p:nvSpPr>
          <p:cNvPr id="360463"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 شمال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60464" name="Rectangle 21"/>
          <p:cNvSpPr>
            <a:spLocks noChangeArrowheads="1"/>
          </p:cNvSpPr>
          <p:nvPr/>
        </p:nvSpPr>
        <p:spPr bwMode="auto">
          <a:xfrm>
            <a:off x="3143250" y="2746375"/>
            <a:ext cx="257602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60465"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66"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67"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68"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69"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0"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1"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2"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3"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4"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5"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76"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77"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78"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541734" name="Rectangle 38"/>
          <p:cNvSpPr>
            <a:spLocks noChangeArrowheads="1"/>
          </p:cNvSpPr>
          <p:nvPr/>
        </p:nvSpPr>
        <p:spPr bwMode="auto">
          <a:xfrm>
            <a:off x="6451600" y="4502150"/>
            <a:ext cx="1495425"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algn="ctr" eaLnBrk="0" hangingPunct="0">
              <a:defRPr/>
            </a:pPr>
            <a:r>
              <a:rPr lang="ar-JO" sz="2800" b="1" dirty="0">
                <a:solidFill>
                  <a:srgbClr val="FFFFFF"/>
                </a:solidFill>
                <a:latin typeface="Arial" panose="020B0604020202020204" pitchFamily="34" charset="0"/>
                <a:cs typeface="Arial" panose="020B0604020202020204" pitchFamily="34" charset="0"/>
              </a:rPr>
              <a:t>إر 31 : 31 - 33</a:t>
            </a:r>
            <a:endParaRPr lang="en-US" sz="2800" b="1" dirty="0">
              <a:solidFill>
                <a:srgbClr val="FFFFFF"/>
              </a:solidFill>
              <a:latin typeface="Arial" panose="020B0604020202020204" pitchFamily="34" charset="0"/>
              <a:cs typeface="Arial" panose="020B0604020202020204" pitchFamily="34" charset="0"/>
            </a:endParaRPr>
          </a:p>
        </p:txBody>
      </p:sp>
      <p:sp>
        <p:nvSpPr>
          <p:cNvPr id="541738" name="Rectangle 42"/>
          <p:cNvSpPr>
            <a:spLocks noChangeArrowheads="1"/>
          </p:cNvSpPr>
          <p:nvPr/>
        </p:nvSpPr>
        <p:spPr bwMode="auto">
          <a:xfrm>
            <a:off x="3173413" y="1781175"/>
            <a:ext cx="2962348"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الإنقسام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60481"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82"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41743" name="Rectangle 47"/>
          <p:cNvSpPr>
            <a:spLocks noChangeArrowheads="1"/>
          </p:cNvSpPr>
          <p:nvPr/>
        </p:nvSpPr>
        <p:spPr bwMode="auto">
          <a:xfrm>
            <a:off x="3198812" y="3635375"/>
            <a:ext cx="2801947"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الأنبياء</a:t>
            </a:r>
            <a:endPar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0484" name="Text Box 18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541904" name="Rectangle 208"/>
          <p:cNvSpPr>
            <a:spLocks noChangeArrowheads="1"/>
          </p:cNvSpPr>
          <p:nvPr/>
        </p:nvSpPr>
        <p:spPr bwMode="auto">
          <a:xfrm>
            <a:off x="8125472"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43</a:t>
            </a:r>
          </a:p>
        </p:txBody>
      </p:sp>
      <p:sp>
        <p:nvSpPr>
          <p:cNvPr id="360486" name="Text Box 209"/>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541930" name="Rectangle 234"/>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2 صم 7 : 4 - 16</a:t>
            </a:r>
            <a:endParaRPr lang="en-US" sz="2800" b="1" dirty="0">
              <a:solidFill>
                <a:srgbClr val="FFFFFF"/>
              </a:solidFill>
              <a:latin typeface="Arial" panose="020B0604020202020204" pitchFamily="34" charset="0"/>
              <a:cs typeface="Arial" panose="020B0604020202020204" pitchFamily="34" charset="0"/>
            </a:endParaRPr>
          </a:p>
          <a:p>
            <a:pPr eaLnBrk="0" hangingPunct="0">
              <a:defRPr/>
            </a:pPr>
            <a:r>
              <a:rPr lang="ar-JO" sz="2800" b="1" dirty="0">
                <a:solidFill>
                  <a:srgbClr val="FFFFFF"/>
                </a:solidFill>
                <a:latin typeface="Arial" panose="020B0604020202020204" pitchFamily="34" charset="0"/>
                <a:cs typeface="Arial" panose="020B0604020202020204" pitchFamily="34" charset="0"/>
              </a:rPr>
              <a:t>1 أخ 17 : 3 - 15</a:t>
            </a:r>
            <a:endParaRPr lang="en-US" sz="2800" b="1" dirty="0">
              <a:solidFill>
                <a:srgbClr val="FFFFFF"/>
              </a:solidFill>
              <a:latin typeface="Arial" panose="020B0604020202020204" pitchFamily="34" charset="0"/>
              <a:cs typeface="Arial" panose="020B0604020202020204" pitchFamily="34" charset="0"/>
            </a:endParaRPr>
          </a:p>
        </p:txBody>
      </p:sp>
      <p:sp>
        <p:nvSpPr>
          <p:cNvPr id="541747" name="AutoShape 51"/>
          <p:cNvSpPr>
            <a:spLocks noChangeArrowheads="1"/>
          </p:cNvSpPr>
          <p:nvPr/>
        </p:nvSpPr>
        <p:spPr bwMode="auto">
          <a:xfrm>
            <a:off x="6119813" y="3424238"/>
            <a:ext cx="2628900" cy="2043112"/>
          </a:xfrm>
          <a:prstGeom prst="roundRect">
            <a:avLst>
              <a:gd name="adj" fmla="val 16667"/>
            </a:avLst>
          </a:prstGeom>
          <a:noFill/>
          <a:ln w="76200">
            <a:solidFill>
              <a:srgbClr val="D83104"/>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541746" name="AutoShape 50"/>
          <p:cNvSpPr>
            <a:spLocks noChangeArrowheads="1"/>
          </p:cNvSpPr>
          <p:nvPr/>
        </p:nvSpPr>
        <p:spPr bwMode="auto">
          <a:xfrm rot="-8250459">
            <a:off x="5013325" y="4327525"/>
            <a:ext cx="1593850" cy="76993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D83104"/>
          </a:solidFill>
          <a:ln w="12700">
            <a:solidFill>
              <a:schemeClr val="tx1"/>
            </a:solidFill>
            <a:miter lim="800000"/>
            <a:headEnd/>
            <a:tailEnd/>
          </a:ln>
          <a:effectLst>
            <a:outerShdw blurRad="63500" dist="81320" dir="2319588"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0490" name="Group 259"/>
          <p:cNvGrpSpPr>
            <a:grpSpLocks/>
          </p:cNvGrpSpPr>
          <p:nvPr/>
        </p:nvGrpSpPr>
        <p:grpSpPr bwMode="auto">
          <a:xfrm>
            <a:off x="8002588" y="3436938"/>
            <a:ext cx="996950" cy="1843087"/>
            <a:chOff x="5041" y="2165"/>
            <a:chExt cx="628" cy="1161"/>
          </a:xfrm>
        </p:grpSpPr>
        <p:grpSp>
          <p:nvGrpSpPr>
            <p:cNvPr id="360497" name="Group 260"/>
            <p:cNvGrpSpPr>
              <a:grpSpLocks/>
            </p:cNvGrpSpPr>
            <p:nvPr/>
          </p:nvGrpSpPr>
          <p:grpSpPr bwMode="auto">
            <a:xfrm>
              <a:off x="5041" y="2165"/>
              <a:ext cx="628" cy="1161"/>
              <a:chOff x="5041" y="2165"/>
              <a:chExt cx="628" cy="1161"/>
            </a:xfrm>
          </p:grpSpPr>
          <p:grpSp>
            <p:nvGrpSpPr>
              <p:cNvPr id="360500" name="Group 261"/>
              <p:cNvGrpSpPr>
                <a:grpSpLocks/>
              </p:cNvGrpSpPr>
              <p:nvPr/>
            </p:nvGrpSpPr>
            <p:grpSpPr bwMode="auto">
              <a:xfrm>
                <a:off x="5041" y="2165"/>
                <a:ext cx="628" cy="1161"/>
                <a:chOff x="5041" y="2165"/>
                <a:chExt cx="628" cy="1161"/>
              </a:xfrm>
            </p:grpSpPr>
            <p:grpSp>
              <p:nvGrpSpPr>
                <p:cNvPr id="360504" name="Group 262"/>
                <p:cNvGrpSpPr>
                  <a:grpSpLocks/>
                </p:cNvGrpSpPr>
                <p:nvPr/>
              </p:nvGrpSpPr>
              <p:grpSpPr bwMode="auto">
                <a:xfrm>
                  <a:off x="5042" y="2165"/>
                  <a:ext cx="627" cy="1161"/>
                  <a:chOff x="5042" y="2165"/>
                  <a:chExt cx="627" cy="1161"/>
                </a:xfrm>
              </p:grpSpPr>
              <p:grpSp>
                <p:nvGrpSpPr>
                  <p:cNvPr id="360506" name="Group 263"/>
                  <p:cNvGrpSpPr>
                    <a:grpSpLocks/>
                  </p:cNvGrpSpPr>
                  <p:nvPr/>
                </p:nvGrpSpPr>
                <p:grpSpPr bwMode="auto">
                  <a:xfrm>
                    <a:off x="5051" y="2165"/>
                    <a:ext cx="618" cy="1161"/>
                    <a:chOff x="5051" y="2165"/>
                    <a:chExt cx="618" cy="1161"/>
                  </a:xfrm>
                </p:grpSpPr>
                <p:grpSp>
                  <p:nvGrpSpPr>
                    <p:cNvPr id="360512" name="Group 264"/>
                    <p:cNvGrpSpPr>
                      <a:grpSpLocks/>
                    </p:cNvGrpSpPr>
                    <p:nvPr/>
                  </p:nvGrpSpPr>
                  <p:grpSpPr bwMode="auto">
                    <a:xfrm>
                      <a:off x="5051" y="2165"/>
                      <a:ext cx="618" cy="1161"/>
                      <a:chOff x="5051" y="2165"/>
                      <a:chExt cx="618" cy="1161"/>
                    </a:xfrm>
                  </p:grpSpPr>
                  <p:sp>
                    <p:nvSpPr>
                      <p:cNvPr id="360514" name="Freeform 26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60515" name="AutoShape 26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516" name="Rectangle 26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517" name="Line 26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18" name="Rectangle 26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519" name="Rectangle 27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520" name="Line 27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1" name="Line 27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2" name="Line 27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3" name="Line 27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4" name="Line 27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5" name="Line 27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6" name="Line 27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7" name="Line 27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8" name="Line 27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9" name="Line 28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30" name="Rectangle 281"/>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60513" name="Rectangle 282"/>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541979" name="Rectangle 283"/>
                  <p:cNvSpPr>
                    <a:spLocks noChangeArrowheads="1"/>
                  </p:cNvSpPr>
                  <p:nvPr/>
                </p:nvSpPr>
                <p:spPr bwMode="auto">
                  <a:xfrm>
                    <a:off x="5072" y="2387"/>
                    <a:ext cx="553" cy="14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0508" name="Rectangle 284"/>
                  <p:cNvSpPr>
                    <a:spLocks noChangeArrowheads="1"/>
                  </p:cNvSpPr>
                  <p:nvPr/>
                </p:nvSpPr>
                <p:spPr bwMode="auto">
                  <a:xfrm>
                    <a:off x="5042"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Israel</a:t>
                    </a:r>
                  </a:p>
                </p:txBody>
              </p:sp>
              <p:sp>
                <p:nvSpPr>
                  <p:cNvPr id="360509" name="Rectangle 285"/>
                  <p:cNvSpPr>
                    <a:spLocks noChangeArrowheads="1"/>
                  </p:cNvSpPr>
                  <p:nvPr/>
                </p:nvSpPr>
                <p:spPr bwMode="auto">
                  <a:xfrm>
                    <a:off x="5060" y="2503"/>
                    <a:ext cx="597"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360510" name="Rectangle 28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0511" name="Rectangle 287"/>
                  <p:cNvSpPr>
                    <a:spLocks noChangeArrowheads="1"/>
                  </p:cNvSpPr>
                  <p:nvPr/>
                </p:nvSpPr>
                <p:spPr bwMode="auto">
                  <a:xfrm>
                    <a:off x="5096"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541984" name="Rectangle 288"/>
                <p:cNvSpPr>
                  <a:spLocks noChangeArrowheads="1"/>
                </p:cNvSpPr>
                <p:nvPr/>
              </p:nvSpPr>
              <p:spPr bwMode="auto">
                <a:xfrm>
                  <a:off x="5041" y="2824"/>
                  <a:ext cx="619" cy="13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sp>
            <p:nvSpPr>
              <p:cNvPr id="360501" name="Rectangle 289"/>
              <p:cNvSpPr>
                <a:spLocks noChangeArrowheads="1"/>
              </p:cNvSpPr>
              <p:nvPr/>
            </p:nvSpPr>
            <p:spPr bwMode="auto">
              <a:xfrm>
                <a:off x="5107" y="3048"/>
                <a:ext cx="2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a:t>
                </a:r>
              </a:p>
            </p:txBody>
          </p:sp>
          <p:sp>
            <p:nvSpPr>
              <p:cNvPr id="360502" name="Rectangle 290"/>
              <p:cNvSpPr>
                <a:spLocks noChangeArrowheads="1"/>
              </p:cNvSpPr>
              <p:nvPr/>
            </p:nvSpPr>
            <p:spPr bwMode="auto">
              <a:xfrm>
                <a:off x="5059" y="3152"/>
                <a:ext cx="15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a:t>
                </a:r>
              </a:p>
            </p:txBody>
          </p:sp>
          <p:sp>
            <p:nvSpPr>
              <p:cNvPr id="360503" name="Rectangle 291"/>
              <p:cNvSpPr>
                <a:spLocks noChangeArrowheads="1"/>
              </p:cNvSpPr>
              <p:nvPr/>
            </p:nvSpPr>
            <p:spPr bwMode="auto">
              <a:xfrm>
                <a:off x="5056" y="2943"/>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grpSp>
        <p:sp>
          <p:nvSpPr>
            <p:cNvPr id="360498" name="Rectangle 292"/>
            <p:cNvSpPr>
              <a:spLocks noChangeArrowheads="1"/>
            </p:cNvSpPr>
            <p:nvPr/>
          </p:nvSpPr>
          <p:spPr bwMode="auto">
            <a:xfrm>
              <a:off x="5304" y="3146"/>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sp>
          <p:nvSpPr>
            <p:cNvPr id="360499" name="Rectangle 293"/>
            <p:cNvSpPr>
              <a:spLocks noChangeArrowheads="1"/>
            </p:cNvSpPr>
            <p:nvPr/>
          </p:nvSpPr>
          <p:spPr bwMode="auto">
            <a:xfrm>
              <a:off x="5378" y="3047"/>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grpSp>
      <p:sp>
        <p:nvSpPr>
          <p:cNvPr id="541990" name="Text Box 294"/>
          <p:cNvSpPr txBox="1">
            <a:spLocks noChangeArrowheads="1"/>
          </p:cNvSpPr>
          <p:nvPr/>
        </p:nvSpPr>
        <p:spPr bwMode="auto">
          <a:xfrm>
            <a:off x="6340475" y="3492500"/>
            <a:ext cx="1630363" cy="867930"/>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p>
            <a:pPr algn="ctr" eaLnBrk="0" hangingPunct="0">
              <a:lnSpc>
                <a:spcPct val="80000"/>
              </a:lnSpc>
              <a:spcBef>
                <a:spcPct val="50000"/>
              </a:spcBef>
              <a:defRPr/>
            </a:pPr>
            <a:r>
              <a:rPr lang="ar-JO" sz="2400" b="1" dirty="0">
                <a:solidFill>
                  <a:srgbClr val="FFEA18"/>
                </a:solidFill>
                <a:latin typeface="Arial" panose="020B0604020202020204" pitchFamily="34" charset="0"/>
                <a:cs typeface="Arial" panose="020B0604020202020204" pitchFamily="34" charset="0"/>
              </a:rPr>
              <a:t>العهد </a:t>
            </a:r>
          </a:p>
          <a:p>
            <a:pPr algn="ctr" eaLnBrk="0" hangingPunct="0">
              <a:lnSpc>
                <a:spcPct val="80000"/>
              </a:lnSpc>
              <a:spcBef>
                <a:spcPct val="50000"/>
              </a:spcBef>
              <a:defRPr/>
            </a:pPr>
            <a:r>
              <a:rPr lang="ar-JO" sz="2400" b="1" dirty="0">
                <a:solidFill>
                  <a:srgbClr val="FFEA18"/>
                </a:solidFill>
                <a:latin typeface="Arial" panose="020B0604020202020204" pitchFamily="34" charset="0"/>
                <a:cs typeface="Arial" panose="020B0604020202020204" pitchFamily="34" charset="0"/>
              </a:rPr>
              <a:t>الجديد</a:t>
            </a:r>
            <a:endParaRPr lang="en-US" sz="2400" b="1" dirty="0">
              <a:solidFill>
                <a:srgbClr val="FFEA18"/>
              </a:solidFill>
              <a:latin typeface="Arial" panose="020B0604020202020204" pitchFamily="34" charset="0"/>
              <a:cs typeface="Arial" panose="020B0604020202020204" pitchFamily="34" charset="0"/>
            </a:endParaRPr>
          </a:p>
        </p:txBody>
      </p:sp>
      <p:sp>
        <p:nvSpPr>
          <p:cNvPr id="360492" name="Rectangle 295"/>
          <p:cNvSpPr>
            <a:spLocks noChangeArrowheads="1"/>
          </p:cNvSpPr>
          <p:nvPr/>
        </p:nvSpPr>
        <p:spPr bwMode="auto">
          <a:xfrm>
            <a:off x="3429000" y="2571750"/>
            <a:ext cx="1841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grpSp>
        <p:nvGrpSpPr>
          <p:cNvPr id="360493"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130" name="Title 129"/>
          <p:cNvSpPr>
            <a:spLocks noGrp="1"/>
          </p:cNvSpPr>
          <p:nvPr>
            <p:ph type="title" idx="4294967295"/>
          </p:nvPr>
        </p:nvSpPr>
        <p:spPr>
          <a:xfrm>
            <a:off x="2390775" y="-74613"/>
            <a:ext cx="4243388" cy="568326"/>
          </a:xfrm>
          <a:prstGeom prst="rect">
            <a:avLst/>
          </a:prstGeom>
        </p:spPr>
        <p:txBody>
          <a:bodyPr/>
          <a:lstStyle/>
          <a:p>
            <a:pPr algn="ctr">
              <a:defRPr/>
            </a:pPr>
            <a:r>
              <a:rPr lang="ar-JO" sz="2400" b="1" dirty="0">
                <a:solidFill>
                  <a:srgbClr val="FFEA18"/>
                </a:solidFill>
                <a:latin typeface="Arial" panose="020B0604020202020204" pitchFamily="34" charset="0"/>
                <a:ea typeface="ＭＳ Ｐゴシック" charset="0"/>
                <a:cs typeface="Arial" panose="020B0604020202020204" pitchFamily="34" charset="0"/>
              </a:rPr>
              <a:t>العهد الجديد</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1990"/>
                                        </p:tgtEl>
                                        <p:attrNameLst>
                                          <p:attrName>style.visibility</p:attrName>
                                        </p:attrNameLst>
                                      </p:cBhvr>
                                      <p:to>
                                        <p:strVal val="visible"/>
                                      </p:to>
                                    </p:set>
                                    <p:animEffect transition="in" filter="dissolve">
                                      <p:cBhvr>
                                        <p:cTn id="7" dur="500"/>
                                        <p:tgtEl>
                                          <p:spTgt spid="54199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41734"/>
                                        </p:tgtEl>
                                        <p:attrNameLst>
                                          <p:attrName>style.visibility</p:attrName>
                                        </p:attrNameLst>
                                      </p:cBhvr>
                                      <p:to>
                                        <p:strVal val="visible"/>
                                      </p:to>
                                    </p:set>
                                    <p:animEffect transition="in" filter="dissolve">
                                      <p:cBhvr>
                                        <p:cTn id="11" dur="500"/>
                                        <p:tgtEl>
                                          <p:spTgt spid="541734"/>
                                        </p:tgtEl>
                                      </p:cBhvr>
                                    </p:animEffect>
                                  </p:childTnLst>
                                </p:cTn>
                              </p:par>
                            </p:childTnLst>
                          </p:cTn>
                        </p:par>
                        <p:par>
                          <p:cTn id="12" fill="hold" nodeType="afterGroup">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541747"/>
                                        </p:tgtEl>
                                        <p:attrNameLst>
                                          <p:attrName>style.visibility</p:attrName>
                                        </p:attrNameLst>
                                      </p:cBhvr>
                                      <p:to>
                                        <p:strVal val="visible"/>
                                      </p:to>
                                    </p:set>
                                    <p:anim calcmode="lin" valueType="num">
                                      <p:cBhvr additive="base">
                                        <p:cTn id="15" dur="500" fill="hold"/>
                                        <p:tgtEl>
                                          <p:spTgt spid="541747"/>
                                        </p:tgtEl>
                                        <p:attrNameLst>
                                          <p:attrName>ppt_x</p:attrName>
                                        </p:attrNameLst>
                                      </p:cBhvr>
                                      <p:tavLst>
                                        <p:tav tm="0">
                                          <p:val>
                                            <p:strVal val="1+#ppt_w/2"/>
                                          </p:val>
                                        </p:tav>
                                        <p:tav tm="100000">
                                          <p:val>
                                            <p:strVal val="#ppt_x"/>
                                          </p:val>
                                        </p:tav>
                                      </p:tavLst>
                                    </p:anim>
                                    <p:anim calcmode="lin" valueType="num">
                                      <p:cBhvr additive="base">
                                        <p:cTn id="16" dur="500" fill="hold"/>
                                        <p:tgtEl>
                                          <p:spTgt spid="541747"/>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22" presetClass="entr" presetSubtype="2" fill="hold" nodeType="afterEffect">
                                  <p:stCondLst>
                                    <p:cond delay="0"/>
                                  </p:stCondLst>
                                  <p:childTnLst>
                                    <p:set>
                                      <p:cBhvr>
                                        <p:cTn id="19" dur="1" fill="hold">
                                          <p:stCondLst>
                                            <p:cond delay="0"/>
                                          </p:stCondLst>
                                        </p:cTn>
                                        <p:tgtEl>
                                          <p:spTgt spid="541746"/>
                                        </p:tgtEl>
                                        <p:attrNameLst>
                                          <p:attrName>style.visibility</p:attrName>
                                        </p:attrNameLst>
                                      </p:cBhvr>
                                      <p:to>
                                        <p:strVal val="visible"/>
                                      </p:to>
                                    </p:set>
                                    <p:animEffect transition="in" filter="wipe(right)">
                                      <p:cBhvr>
                                        <p:cTn id="20" dur="500"/>
                                        <p:tgtEl>
                                          <p:spTgt spid="54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734" grpId="0" autoUpdateAnimBg="0"/>
      <p:bldP spid="541747" grpId="0" animBg="1"/>
      <p:bldP spid="541990"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2"/>
          <p:cNvSpPr>
            <a:spLocks noChangeArrowheads="1"/>
          </p:cNvSpPr>
          <p:nvPr/>
        </p:nvSpPr>
        <p:spPr bwMode="auto">
          <a:xfrm>
            <a:off x="668338"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800" b="1" dirty="0">
                <a:solidFill>
                  <a:srgbClr val="FAFD00"/>
                </a:solidFill>
                <a:latin typeface="Arial" panose="020B0604020202020204" pitchFamily="34" charset="0"/>
                <a:cs typeface="Arial" panose="020B0604020202020204" pitchFamily="34" charset="0"/>
              </a:rPr>
              <a:t>                            </a:t>
            </a:r>
          </a:p>
        </p:txBody>
      </p:sp>
      <p:sp>
        <p:nvSpPr>
          <p:cNvPr id="457732" name="Rectangle 4"/>
          <p:cNvSpPr>
            <a:spLocks noChangeArrowheads="1"/>
          </p:cNvSpPr>
          <p:nvPr/>
        </p:nvSpPr>
        <p:spPr bwMode="auto">
          <a:xfrm>
            <a:off x="804863" y="2725738"/>
            <a:ext cx="7397750" cy="1074653"/>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endParaRPr lang="en-US" altLang="ja-JP" sz="3200" b="1" dirty="0">
              <a:solidFill>
                <a:srgbClr val="CECECE"/>
              </a:solidFill>
              <a:latin typeface="Arial" panose="020B0604020202020204" pitchFamily="34" charset="0"/>
              <a:cs typeface="Arial" panose="020B0604020202020204" pitchFamily="34" charset="0"/>
            </a:endParaRPr>
          </a:p>
          <a:p>
            <a:pPr eaLnBrk="0" hangingPunct="0">
              <a:defRPr/>
            </a:pPr>
            <a:endParaRPr lang="en-US" sz="3200" b="1" dirty="0">
              <a:solidFill>
                <a:srgbClr val="CECECE"/>
              </a:solidFill>
              <a:latin typeface="Arial" panose="020B0604020202020204" pitchFamily="34" charset="0"/>
              <a:cs typeface="Arial" panose="020B0604020202020204" pitchFamily="34" charset="0"/>
            </a:endParaRPr>
          </a:p>
        </p:txBody>
      </p:sp>
      <p:sp>
        <p:nvSpPr>
          <p:cNvPr id="457761" name="Text Box 33"/>
          <p:cNvSpPr txBox="1">
            <a:spLocks noChangeArrowheads="1"/>
          </p:cNvSpPr>
          <p:nvPr/>
        </p:nvSpPr>
        <p:spPr bwMode="auto">
          <a:xfrm>
            <a:off x="1346200" y="5105400"/>
            <a:ext cx="7340600" cy="7016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4000" b="1" dirty="0">
                <a:solidFill>
                  <a:srgbClr val="FFFF00"/>
                </a:solidFill>
                <a:latin typeface="Arial" panose="020B0604020202020204" pitchFamily="34" charset="0"/>
                <a:cs typeface="Arial" panose="020B0604020202020204" pitchFamily="34" charset="0"/>
              </a:rPr>
              <a:t>المسيا الموعود</a:t>
            </a:r>
            <a:endParaRPr lang="en-US" sz="4000" b="1" dirty="0">
              <a:solidFill>
                <a:srgbClr val="FFFF00"/>
              </a:solidFill>
              <a:latin typeface="Arial" panose="020B0604020202020204" pitchFamily="34" charset="0"/>
              <a:cs typeface="Arial" panose="020B0604020202020204" pitchFamily="34" charset="0"/>
            </a:endParaRPr>
          </a:p>
        </p:txBody>
      </p:sp>
      <p:sp>
        <p:nvSpPr>
          <p:cNvPr id="457764" name="Rectangle 36"/>
          <p:cNvSpPr>
            <a:spLocks noChangeArrowheads="1"/>
          </p:cNvSpPr>
          <p:nvPr/>
        </p:nvSpPr>
        <p:spPr bwMode="auto">
          <a:xfrm>
            <a:off x="808038" y="3703638"/>
            <a:ext cx="7397750" cy="1074653"/>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defRPr/>
            </a:pPr>
            <a:r>
              <a:rPr lang="ar-JO" sz="3200" b="1" dirty="0">
                <a:latin typeface="Arial" panose="020B0604020202020204" pitchFamily="34" charset="0"/>
                <a:cs typeface="Arial" panose="020B0604020202020204" pitchFamily="34" charset="0"/>
              </a:rPr>
              <a:t>31 ها أيام تأتي يقول الرب و أقطع </a:t>
            </a:r>
            <a:r>
              <a:rPr lang="ar-JO" sz="3200" b="1" dirty="0">
                <a:solidFill>
                  <a:srgbClr val="0F90C7"/>
                </a:solidFill>
                <a:latin typeface="Arial" panose="020B0604020202020204" pitchFamily="34" charset="0"/>
                <a:cs typeface="Arial" panose="020B0604020202020204" pitchFamily="34" charset="0"/>
              </a:rPr>
              <a:t>مع بيت إسرائيل و مع بيت يهوذا </a:t>
            </a:r>
            <a:r>
              <a:rPr lang="ar-JO" sz="3200" b="1" dirty="0">
                <a:solidFill>
                  <a:srgbClr val="FFFF00"/>
                </a:solidFill>
                <a:latin typeface="Arial" panose="020B0604020202020204" pitchFamily="34" charset="0"/>
                <a:cs typeface="Arial" panose="020B0604020202020204" pitchFamily="34" charset="0"/>
              </a:rPr>
              <a:t>عهداً جديداً</a:t>
            </a:r>
            <a:endParaRPr lang="en-US" sz="3200" b="1" dirty="0">
              <a:solidFill>
                <a:srgbClr val="FFFF00"/>
              </a:solidFill>
              <a:latin typeface="Arial" panose="020B0604020202020204" pitchFamily="34" charset="0"/>
              <a:cs typeface="Arial" panose="020B0604020202020204" pitchFamily="34" charset="0"/>
            </a:endParaRPr>
          </a:p>
        </p:txBody>
      </p:sp>
      <p:sp>
        <p:nvSpPr>
          <p:cNvPr id="362501" name="Text Box 10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362502" name="Text Box 109"/>
          <p:cNvSpPr txBox="1">
            <a:spLocks noChangeArrowheads="1"/>
          </p:cNvSpPr>
          <p:nvPr/>
        </p:nvSpPr>
        <p:spPr bwMode="auto">
          <a:xfrm>
            <a:off x="8594725" y="6451600"/>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800" b="1" dirty="0">
                <a:solidFill>
                  <a:srgbClr val="FFFFFF"/>
                </a:solidFill>
                <a:latin typeface="Arial" panose="020B0604020202020204" pitchFamily="34" charset="0"/>
                <a:cs typeface="Arial" panose="020B0604020202020204" pitchFamily="34" charset="0"/>
              </a:rPr>
              <a:t>3</a:t>
            </a:r>
            <a:endParaRPr lang="en-US" sz="2000" b="1" dirty="0">
              <a:solidFill>
                <a:srgbClr val="FFA27C"/>
              </a:solidFill>
              <a:latin typeface="Arial" panose="020B0604020202020204" pitchFamily="34" charset="0"/>
              <a:cs typeface="Arial" panose="020B0604020202020204" pitchFamily="34" charset="0"/>
            </a:endParaRPr>
          </a:p>
        </p:txBody>
      </p:sp>
      <p:sp>
        <p:nvSpPr>
          <p:cNvPr id="457735" name="Oval 7"/>
          <p:cNvSpPr>
            <a:spLocks noChangeArrowheads="1"/>
          </p:cNvSpPr>
          <p:nvPr/>
        </p:nvSpPr>
        <p:spPr bwMode="auto">
          <a:xfrm>
            <a:off x="2571737" y="4143380"/>
            <a:ext cx="2000264" cy="785818"/>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2504" name="Group 110"/>
          <p:cNvGrpSpPr>
            <a:grpSpLocks/>
          </p:cNvGrpSpPr>
          <p:nvPr/>
        </p:nvGrpSpPr>
        <p:grpSpPr bwMode="auto">
          <a:xfrm>
            <a:off x="8018463" y="3436938"/>
            <a:ext cx="981075" cy="1843087"/>
            <a:chOff x="5051" y="2165"/>
            <a:chExt cx="618" cy="1161"/>
          </a:xfrm>
        </p:grpSpPr>
        <p:sp>
          <p:nvSpPr>
            <p:cNvPr id="362520" name="Freeform 111"/>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62521" name="AutoShape 112"/>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2522" name="Rectangle 113"/>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2523" name="Line 114"/>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24" name="Rectangle 115"/>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2525" name="Rectangle 116"/>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2526" name="Line 117"/>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27" name="Line 118"/>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28" name="Line 119"/>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29" name="Line 120"/>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0" name="Line 121"/>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1" name="Line 122"/>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2" name="Line 123"/>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3" name="Line 124"/>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4" name="Line 125"/>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5" name="Line 126"/>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6" name="Rectangle 127"/>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62505" name="Rectangle 128"/>
          <p:cNvSpPr>
            <a:spLocks noChangeArrowheads="1"/>
          </p:cNvSpPr>
          <p:nvPr/>
        </p:nvSpPr>
        <p:spPr bwMode="auto">
          <a:xfrm>
            <a:off x="8158163" y="3598863"/>
            <a:ext cx="6251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sp>
        <p:nvSpPr>
          <p:cNvPr id="457857" name="Rectangle 129"/>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2507" name="Rectangle 130"/>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57859" name="Rectangle 131"/>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nvGrpSpPr>
          <p:cNvPr id="362509" name="Group 132"/>
          <p:cNvGrpSpPr>
            <a:grpSpLocks/>
          </p:cNvGrpSpPr>
          <p:nvPr/>
        </p:nvGrpSpPr>
        <p:grpSpPr bwMode="auto">
          <a:xfrm>
            <a:off x="8061325" y="4151318"/>
            <a:ext cx="931863" cy="379413"/>
            <a:chOff x="5078" y="2615"/>
            <a:chExt cx="587" cy="239"/>
          </a:xfrm>
        </p:grpSpPr>
        <p:sp>
          <p:nvSpPr>
            <p:cNvPr id="362517" name="Rectangle 133"/>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62518" name="Rectangle 134"/>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2519" name="Rectangle 135"/>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57864" name="Rectangle 136"/>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44</a:t>
            </a:r>
          </a:p>
        </p:txBody>
      </p:sp>
      <p:sp>
        <p:nvSpPr>
          <p:cNvPr id="362511" name="Text Box 13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grpSp>
        <p:nvGrpSpPr>
          <p:cNvPr id="362512" name="Group 40"/>
          <p:cNvGrpSpPr>
            <a:grpSpLocks/>
          </p:cNvGrpSpPr>
          <p:nvPr/>
        </p:nvGrpSpPr>
        <p:grpSpPr bwMode="auto">
          <a:xfrm>
            <a:off x="519113" y="117475"/>
            <a:ext cx="854075" cy="1720850"/>
            <a:chOff x="519113" y="312738"/>
            <a:chExt cx="854075" cy="1910769"/>
          </a:xfrm>
        </p:grpSpPr>
        <p:sp>
          <p:nvSpPr>
            <p:cNvPr id="42" name="Rectangle 41"/>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43"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41" name="Rectangle 3"/>
          <p:cNvSpPr>
            <a:spLocks noChangeArrowheads="1"/>
          </p:cNvSpPr>
          <p:nvPr/>
        </p:nvSpPr>
        <p:spPr bwMode="auto">
          <a:xfrm>
            <a:off x="1717675" y="1828800"/>
            <a:ext cx="6580188" cy="58261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eaLnBrk="0" hangingPunct="0">
              <a:defRPr/>
            </a:pPr>
            <a:r>
              <a:rPr lang="ar-JO" sz="3200" b="1" dirty="0">
                <a:solidFill>
                  <a:srgbClr val="CECECE"/>
                </a:solidFill>
                <a:latin typeface="Arial" panose="020B0604020202020204" pitchFamily="34" charset="0"/>
                <a:cs typeface="Arial" panose="020B0604020202020204" pitchFamily="34" charset="0"/>
              </a:rPr>
              <a:t>العهد الجديد</a:t>
            </a:r>
            <a:endParaRPr lang="en-US" sz="3200" b="1" dirty="0">
              <a:solidFill>
                <a:srgbClr val="FFD34A"/>
              </a:solidFill>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457200" y="1282700"/>
            <a:ext cx="8229600" cy="582613"/>
          </a:xfrm>
          <a:prstGeom prst="rect">
            <a:avLst/>
          </a:prstGeom>
          <a:ln w="12700">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a:defRPr/>
            </a:pPr>
            <a:r>
              <a:rPr lang="ar-JO" sz="3200" b="1" kern="1200" dirty="0">
                <a:solidFill>
                  <a:schemeClr val="tx1"/>
                </a:solidFill>
                <a:latin typeface="Arial" panose="020B0604020202020204" pitchFamily="34" charset="0"/>
                <a:ea typeface="ＭＳ Ｐゴシック" charset="0"/>
                <a:cs typeface="Arial" panose="020B0604020202020204" pitchFamily="34" charset="0"/>
              </a:rPr>
              <a:t>إرميا 31</a:t>
            </a:r>
            <a:endParaRPr lang="en-US" sz="3200" b="1" kern="120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457764"/>
                                        </p:tgtEl>
                                        <p:attrNameLst>
                                          <p:attrName>style.visibility</p:attrName>
                                        </p:attrNameLst>
                                      </p:cBhvr>
                                      <p:to>
                                        <p:strVal val="visible"/>
                                      </p:to>
                                    </p:set>
                                    <p:anim calcmode="lin" valueType="num">
                                      <p:cBhvr>
                                        <p:cTn id="7" dur="500" fill="hold"/>
                                        <p:tgtEl>
                                          <p:spTgt spid="457764"/>
                                        </p:tgtEl>
                                        <p:attrNameLst>
                                          <p:attrName>ppt_w</p:attrName>
                                        </p:attrNameLst>
                                      </p:cBhvr>
                                      <p:tavLst>
                                        <p:tav tm="0">
                                          <p:val>
                                            <p:fltVal val="0"/>
                                          </p:val>
                                        </p:tav>
                                        <p:tav tm="100000">
                                          <p:val>
                                            <p:strVal val="#ppt_w"/>
                                          </p:val>
                                        </p:tav>
                                      </p:tavLst>
                                    </p:anim>
                                    <p:anim calcmode="lin" valueType="num">
                                      <p:cBhvr>
                                        <p:cTn id="8" dur="500" fill="hold"/>
                                        <p:tgtEl>
                                          <p:spTgt spid="457764"/>
                                        </p:tgtEl>
                                        <p:attrNameLst>
                                          <p:attrName>ppt_h</p:attrName>
                                        </p:attrNameLst>
                                      </p:cBhvr>
                                      <p:tavLst>
                                        <p:tav tm="0">
                                          <p:val>
                                            <p:fltVal val="0"/>
                                          </p:val>
                                        </p:tav>
                                        <p:tav tm="100000">
                                          <p:val>
                                            <p:strVal val="#ppt_h"/>
                                          </p:val>
                                        </p:tav>
                                      </p:tavLst>
                                    </p:anim>
                                    <p:anim calcmode="lin" valueType="num">
                                      <p:cBhvr>
                                        <p:cTn id="9" dur="500" fill="hold"/>
                                        <p:tgtEl>
                                          <p:spTgt spid="457764"/>
                                        </p:tgtEl>
                                        <p:attrNameLst>
                                          <p:attrName>ppt_x</p:attrName>
                                        </p:attrNameLst>
                                      </p:cBhvr>
                                      <p:tavLst>
                                        <p:tav tm="0">
                                          <p:val>
                                            <p:fltVal val="0.5"/>
                                          </p:val>
                                        </p:tav>
                                        <p:tav tm="100000">
                                          <p:val>
                                            <p:strVal val="#ppt_x"/>
                                          </p:val>
                                        </p:tav>
                                      </p:tavLst>
                                    </p:anim>
                                    <p:anim calcmode="lin" valueType="num">
                                      <p:cBhvr>
                                        <p:cTn id="10" dur="500" fill="hold"/>
                                        <p:tgtEl>
                                          <p:spTgt spid="457764"/>
                                        </p:tgtEl>
                                        <p:attrNameLst>
                                          <p:attrName>ppt_y</p:attrName>
                                        </p:attrNameLst>
                                      </p:cBhvr>
                                      <p:tavLst>
                                        <p:tav tm="0">
                                          <p:val>
                                            <p:fltVal val="0.5"/>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457735"/>
                                        </p:tgtEl>
                                        <p:attrNameLst>
                                          <p:attrName>style.visibility</p:attrName>
                                        </p:attrNameLst>
                                      </p:cBhvr>
                                      <p:to>
                                        <p:strVal val="visible"/>
                                      </p:to>
                                    </p:set>
                                    <p:anim calcmode="lin" valueType="num">
                                      <p:cBhvr>
                                        <p:cTn id="15" dur="500" fill="hold"/>
                                        <p:tgtEl>
                                          <p:spTgt spid="457735"/>
                                        </p:tgtEl>
                                        <p:attrNameLst>
                                          <p:attrName>ppt_w</p:attrName>
                                        </p:attrNameLst>
                                      </p:cBhvr>
                                      <p:tavLst>
                                        <p:tav tm="0">
                                          <p:val>
                                            <p:fltVal val="0"/>
                                          </p:val>
                                        </p:tav>
                                        <p:tav tm="100000">
                                          <p:val>
                                            <p:strVal val="#ppt_w"/>
                                          </p:val>
                                        </p:tav>
                                      </p:tavLst>
                                    </p:anim>
                                    <p:anim calcmode="lin" valueType="num">
                                      <p:cBhvr>
                                        <p:cTn id="16" dur="500" fill="hold"/>
                                        <p:tgtEl>
                                          <p:spTgt spid="457735"/>
                                        </p:tgtEl>
                                        <p:attrNameLst>
                                          <p:attrName>ppt_h</p:attrName>
                                        </p:attrNameLst>
                                      </p:cBhvr>
                                      <p:tavLst>
                                        <p:tav tm="0">
                                          <p:val>
                                            <p:fltVal val="0"/>
                                          </p:val>
                                        </p:tav>
                                        <p:tav tm="100000">
                                          <p:val>
                                            <p:strVal val="#ppt_h"/>
                                          </p:val>
                                        </p:tav>
                                      </p:tavLst>
                                    </p:anim>
                                    <p:anim calcmode="lin" valueType="num">
                                      <p:cBhvr>
                                        <p:cTn id="17" dur="500" fill="hold"/>
                                        <p:tgtEl>
                                          <p:spTgt spid="457735"/>
                                        </p:tgtEl>
                                        <p:attrNameLst>
                                          <p:attrName>ppt_x</p:attrName>
                                        </p:attrNameLst>
                                      </p:cBhvr>
                                      <p:tavLst>
                                        <p:tav tm="0">
                                          <p:val>
                                            <p:fltVal val="0.5"/>
                                          </p:val>
                                        </p:tav>
                                        <p:tav tm="100000">
                                          <p:val>
                                            <p:strVal val="#ppt_x"/>
                                          </p:val>
                                        </p:tav>
                                      </p:tavLst>
                                    </p:anim>
                                    <p:anim calcmode="lin" valueType="num">
                                      <p:cBhvr>
                                        <p:cTn id="18" dur="500" fill="hold"/>
                                        <p:tgtEl>
                                          <p:spTgt spid="457735"/>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457761"/>
                                        </p:tgtEl>
                                        <p:attrNameLst>
                                          <p:attrName>style.visibility</p:attrName>
                                        </p:attrNameLst>
                                      </p:cBhvr>
                                      <p:to>
                                        <p:strVal val="visible"/>
                                      </p:to>
                                    </p:set>
                                    <p:anim calcmode="lin" valueType="num">
                                      <p:cBhvr>
                                        <p:cTn id="23" dur="500" fill="hold"/>
                                        <p:tgtEl>
                                          <p:spTgt spid="457761"/>
                                        </p:tgtEl>
                                        <p:attrNameLst>
                                          <p:attrName>ppt_w</p:attrName>
                                        </p:attrNameLst>
                                      </p:cBhvr>
                                      <p:tavLst>
                                        <p:tav tm="0">
                                          <p:val>
                                            <p:fltVal val="0"/>
                                          </p:val>
                                        </p:tav>
                                        <p:tav tm="100000">
                                          <p:val>
                                            <p:strVal val="#ppt_w"/>
                                          </p:val>
                                        </p:tav>
                                      </p:tavLst>
                                    </p:anim>
                                    <p:anim calcmode="lin" valueType="num">
                                      <p:cBhvr>
                                        <p:cTn id="24" dur="500" fill="hold"/>
                                        <p:tgtEl>
                                          <p:spTgt spid="457761"/>
                                        </p:tgtEl>
                                        <p:attrNameLst>
                                          <p:attrName>ppt_h</p:attrName>
                                        </p:attrNameLst>
                                      </p:cBhvr>
                                      <p:tavLst>
                                        <p:tav tm="0">
                                          <p:val>
                                            <p:fltVal val="0"/>
                                          </p:val>
                                        </p:tav>
                                        <p:tav tm="100000">
                                          <p:val>
                                            <p:strVal val="#ppt_h"/>
                                          </p:val>
                                        </p:tav>
                                      </p:tavLst>
                                    </p:anim>
                                    <p:anim calcmode="lin" valueType="num">
                                      <p:cBhvr>
                                        <p:cTn id="25" dur="500" fill="hold"/>
                                        <p:tgtEl>
                                          <p:spTgt spid="457761"/>
                                        </p:tgtEl>
                                        <p:attrNameLst>
                                          <p:attrName>ppt_x</p:attrName>
                                        </p:attrNameLst>
                                      </p:cBhvr>
                                      <p:tavLst>
                                        <p:tav tm="0">
                                          <p:val>
                                            <p:fltVal val="0.5"/>
                                          </p:val>
                                        </p:tav>
                                        <p:tav tm="100000">
                                          <p:val>
                                            <p:strVal val="#ppt_x"/>
                                          </p:val>
                                        </p:tav>
                                      </p:tavLst>
                                    </p:anim>
                                    <p:anim calcmode="lin" valueType="num">
                                      <p:cBhvr>
                                        <p:cTn id="26" dur="500" fill="hold"/>
                                        <p:tgtEl>
                                          <p:spTgt spid="45776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761" grpId="0" autoUpdateAnimBg="0"/>
      <p:bldP spid="457764" grpId="0" autoUpdateAnimBg="0"/>
      <p:bldP spid="457735"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632838"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4547"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364548"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endParaRPr lang="en-US" sz="3600" b="1" dirty="0">
              <a:solidFill>
                <a:srgbClr val="00FF00"/>
              </a:solidFill>
              <a:latin typeface="Arial" panose="020B0604020202020204" pitchFamily="34" charset="0"/>
              <a:cs typeface="Arial" panose="020B0604020202020204" pitchFamily="34" charset="0"/>
            </a:endParaRPr>
          </a:p>
        </p:txBody>
      </p:sp>
      <p:sp>
        <p:nvSpPr>
          <p:cNvPr id="632848"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algn="ctr" eaLnBrk="0" hangingPunct="0">
              <a:spcBef>
                <a:spcPct val="50000"/>
              </a:spcBef>
              <a:defRPr/>
            </a:pPr>
            <a:r>
              <a:rPr lang="ar-JO" sz="3200" b="1" dirty="0">
                <a:solidFill>
                  <a:srgbClr val="00FF00"/>
                </a:solidFill>
                <a:latin typeface="Arial" panose="020B0604020202020204" pitchFamily="34" charset="0"/>
                <a:cs typeface="Arial" panose="020B0604020202020204" pitchFamily="34" charset="0"/>
              </a:rPr>
              <a:t>تكوين 12 : 1 - 3</a:t>
            </a:r>
            <a:endParaRPr lang="en-US" sz="3200" b="1" dirty="0">
              <a:solidFill>
                <a:srgbClr val="00FF00"/>
              </a:solidFill>
              <a:latin typeface="Arial" panose="020B0604020202020204" pitchFamily="34" charset="0"/>
              <a:cs typeface="Arial" panose="020B0604020202020204" pitchFamily="34" charset="0"/>
            </a:endParaRPr>
          </a:p>
        </p:txBody>
      </p:sp>
      <p:sp>
        <p:nvSpPr>
          <p:cNvPr id="632849" name="Rectangle 17"/>
          <p:cNvSpPr>
            <a:spLocks noChangeArrowheads="1"/>
          </p:cNvSpPr>
          <p:nvPr/>
        </p:nvSpPr>
        <p:spPr bwMode="auto">
          <a:xfrm>
            <a:off x="3249613" y="1323975"/>
            <a:ext cx="2651125" cy="582211"/>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3200" b="1" dirty="0">
                <a:solidFill>
                  <a:srgbClr val="FAFD00"/>
                </a:solidFill>
                <a:latin typeface="Arial" panose="020B0604020202020204" pitchFamily="34" charset="0"/>
                <a:cs typeface="Arial" panose="020B0604020202020204" pitchFamily="34" charset="0"/>
              </a:rPr>
              <a:t>(</a:t>
            </a:r>
            <a:r>
              <a:rPr lang="ru-RU" altLang="ja-JP" sz="3200" b="1" dirty="0">
                <a:solidFill>
                  <a:srgbClr val="FAFD00"/>
                </a:solidFill>
                <a:latin typeface="Arial" panose="020B0604020202020204" pitchFamily="34" charset="0"/>
                <a:cs typeface="Arial" panose="020B0604020202020204" pitchFamily="34" charset="0"/>
              </a:rPr>
              <a:t>“</a:t>
            </a:r>
            <a:r>
              <a:rPr lang="ar-JO" altLang="ja-JP" sz="3200" b="1" dirty="0">
                <a:solidFill>
                  <a:srgbClr val="FAFD00"/>
                </a:solidFill>
                <a:latin typeface="Arial" panose="020B0604020202020204" pitchFamily="34" charset="0"/>
                <a:cs typeface="Arial" panose="020B0604020202020204" pitchFamily="34" charset="0"/>
              </a:rPr>
              <a:t> الدعوة </a:t>
            </a:r>
            <a:r>
              <a:rPr lang="ru-RU" altLang="ja-JP" sz="3200" b="1" dirty="0">
                <a:solidFill>
                  <a:srgbClr val="FAFD00"/>
                </a:solidFill>
                <a:latin typeface="Arial" panose="020B0604020202020204" pitchFamily="34" charset="0"/>
                <a:cs typeface="Arial" panose="020B0604020202020204" pitchFamily="34" charset="0"/>
              </a:rPr>
              <a:t>"</a:t>
            </a:r>
            <a:r>
              <a:rPr lang="en-US" altLang="ja-JP" sz="3200" b="1" dirty="0">
                <a:solidFill>
                  <a:srgbClr val="FAFD00"/>
                </a:solidFill>
                <a:latin typeface="Arial" panose="020B0604020202020204" pitchFamily="34" charset="0"/>
                <a:cs typeface="Arial" panose="020B0604020202020204" pitchFamily="34" charset="0"/>
              </a:rPr>
              <a:t>)</a:t>
            </a:r>
            <a:endParaRPr lang="en-US" sz="2400" b="1" dirty="0">
              <a:solidFill>
                <a:srgbClr val="00FF00"/>
              </a:solidFill>
              <a:latin typeface="Arial" panose="020B0604020202020204" pitchFamily="34" charset="0"/>
              <a:cs typeface="Arial" panose="020B0604020202020204" pitchFamily="34" charset="0"/>
            </a:endParaRPr>
          </a:p>
        </p:txBody>
      </p:sp>
      <p:grpSp>
        <p:nvGrpSpPr>
          <p:cNvPr id="2" name="Group 22"/>
          <p:cNvGrpSpPr>
            <a:grpSpLocks/>
          </p:cNvGrpSpPr>
          <p:nvPr/>
        </p:nvGrpSpPr>
        <p:grpSpPr bwMode="auto">
          <a:xfrm>
            <a:off x="2300288" y="2451100"/>
            <a:ext cx="4387850" cy="1246188"/>
            <a:chOff x="1449" y="1544"/>
            <a:chExt cx="2764" cy="785"/>
          </a:xfrm>
        </p:grpSpPr>
        <p:sp>
          <p:nvSpPr>
            <p:cNvPr id="632850" name="Line 18"/>
            <p:cNvSpPr>
              <a:spLocks noChangeShapeType="1"/>
            </p:cNvSpPr>
            <p:nvPr/>
          </p:nvSpPr>
          <p:spPr bwMode="auto">
            <a:xfrm flipH="1">
              <a:off x="1449" y="1555"/>
              <a:ext cx="1410" cy="75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632851" name="Line 19"/>
            <p:cNvSpPr>
              <a:spLocks noChangeShapeType="1"/>
            </p:cNvSpPr>
            <p:nvPr/>
          </p:nvSpPr>
          <p:spPr bwMode="auto">
            <a:xfrm flipH="1">
              <a:off x="2859" y="1544"/>
              <a:ext cx="0" cy="78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632852" name="Line 20"/>
            <p:cNvSpPr>
              <a:spLocks noChangeShapeType="1"/>
            </p:cNvSpPr>
            <p:nvPr/>
          </p:nvSpPr>
          <p:spPr bwMode="auto">
            <a:xfrm>
              <a:off x="2850" y="1553"/>
              <a:ext cx="1363" cy="76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364552" name="Text Box 25"/>
          <p:cNvSpPr txBox="1">
            <a:spLocks noChangeArrowheads="1"/>
          </p:cNvSpPr>
          <p:nvPr/>
        </p:nvSpPr>
        <p:spPr bwMode="auto">
          <a:xfrm>
            <a:off x="8602663" y="64643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5</a:t>
            </a:r>
            <a:endParaRPr lang="en-US" sz="1600" b="1" dirty="0">
              <a:solidFill>
                <a:srgbClr val="FFA27C"/>
              </a:solidFill>
              <a:latin typeface="Arial" panose="020B0604020202020204" pitchFamily="34" charset="0"/>
              <a:cs typeface="Arial" panose="020B0604020202020204" pitchFamily="34" charset="0"/>
            </a:endParaRPr>
          </a:p>
        </p:txBody>
      </p:sp>
      <p:grpSp>
        <p:nvGrpSpPr>
          <p:cNvPr id="364553" name="Group 26"/>
          <p:cNvGrpSpPr>
            <a:grpSpLocks/>
          </p:cNvGrpSpPr>
          <p:nvPr/>
        </p:nvGrpSpPr>
        <p:grpSpPr bwMode="auto">
          <a:xfrm>
            <a:off x="8002588" y="3436938"/>
            <a:ext cx="996950" cy="1843087"/>
            <a:chOff x="5041" y="2165"/>
            <a:chExt cx="628" cy="1161"/>
          </a:xfrm>
        </p:grpSpPr>
        <p:sp>
          <p:nvSpPr>
            <p:cNvPr id="364571" name="Freeform 2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64572" name="AutoShape 2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4573" name="Rectangle 2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4574" name="Line 3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75" name="Rectangle 3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4576" name="Rectangle 3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4577" name="Line 3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78" name="Line 3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79" name="Line 3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0" name="Line 3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1" name="Line 3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2" name="Line 3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3" name="Line 3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4" name="Line 4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5" name="Line 4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6" name="Line 4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7" name="Rectangle 43"/>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sp>
          <p:nvSpPr>
            <p:cNvPr id="364588" name="Rectangle 44"/>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sp>
          <p:nvSpPr>
            <p:cNvPr id="632877" name="Rectangle 45"/>
            <p:cNvSpPr>
              <a:spLocks noChangeArrowheads="1"/>
            </p:cNvSpPr>
            <p:nvPr/>
          </p:nvSpPr>
          <p:spPr bwMode="auto">
            <a:xfrm>
              <a:off x="5072" y="2387"/>
              <a:ext cx="553" cy="14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4590" name="Rectangle 46"/>
            <p:cNvSpPr>
              <a:spLocks noChangeArrowheads="1"/>
            </p:cNvSpPr>
            <p:nvPr/>
          </p:nvSpPr>
          <p:spPr bwMode="auto">
            <a:xfrm>
              <a:off x="5060" y="2503"/>
              <a:ext cx="597"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632879" name="Rectangle 47"/>
            <p:cNvSpPr>
              <a:spLocks noChangeArrowheads="1"/>
            </p:cNvSpPr>
            <p:nvPr/>
          </p:nvSpPr>
          <p:spPr bwMode="auto">
            <a:xfrm>
              <a:off x="5041" y="2824"/>
              <a:ext cx="619" cy="13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nvGrpSpPr>
            <p:cNvPr id="364592" name="Group 48"/>
            <p:cNvGrpSpPr>
              <a:grpSpLocks/>
            </p:cNvGrpSpPr>
            <p:nvPr/>
          </p:nvGrpSpPr>
          <p:grpSpPr bwMode="auto">
            <a:xfrm>
              <a:off x="5078" y="2615"/>
              <a:ext cx="587" cy="239"/>
              <a:chOff x="5078" y="2615"/>
              <a:chExt cx="587" cy="239"/>
            </a:xfrm>
          </p:grpSpPr>
          <p:sp>
            <p:nvSpPr>
              <p:cNvPr id="364593" name="Rectangle 49"/>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64594" name="Rectangle 50"/>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4595" name="Rectangle 51"/>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grpSp>
      <p:sp>
        <p:nvSpPr>
          <p:cNvPr id="364554" name="Text Box 52"/>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632885" name="Rectangle 53"/>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45</a:t>
            </a:r>
          </a:p>
        </p:txBody>
      </p:sp>
      <p:grpSp>
        <p:nvGrpSpPr>
          <p:cNvPr id="5" name="Group 54"/>
          <p:cNvGrpSpPr>
            <a:grpSpLocks/>
          </p:cNvGrpSpPr>
          <p:nvPr/>
        </p:nvGrpSpPr>
        <p:grpSpPr bwMode="auto">
          <a:xfrm>
            <a:off x="1357313" y="3643315"/>
            <a:ext cx="6697663" cy="2449513"/>
            <a:chOff x="857" y="2304"/>
            <a:chExt cx="4219" cy="1543"/>
          </a:xfrm>
        </p:grpSpPr>
        <p:sp>
          <p:nvSpPr>
            <p:cNvPr id="632887" name="Rectangle 55"/>
            <p:cNvSpPr>
              <a:spLocks noChangeArrowheads="1"/>
            </p:cNvSpPr>
            <p:nvPr/>
          </p:nvSpPr>
          <p:spPr bwMode="auto">
            <a:xfrm>
              <a:off x="2354" y="3248"/>
              <a:ext cx="994"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2 صموئيل</a:t>
              </a:r>
            </a:p>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7 : 4- 16</a:t>
              </a:r>
              <a:endParaRPr lang="en-US" sz="2800" b="1" dirty="0">
                <a:solidFill>
                  <a:srgbClr val="00FF00"/>
                </a:solidFill>
                <a:latin typeface="Arial" panose="020B0604020202020204" pitchFamily="34" charset="0"/>
                <a:ea typeface="ＭＳ Ｐゴシック" charset="-128"/>
                <a:cs typeface="Arial" panose="020B0604020202020204" pitchFamily="34" charset="0"/>
              </a:endParaRPr>
            </a:p>
          </p:txBody>
        </p:sp>
        <p:sp>
          <p:nvSpPr>
            <p:cNvPr id="632888" name="Rectangle 56"/>
            <p:cNvSpPr>
              <a:spLocks noChangeArrowheads="1"/>
            </p:cNvSpPr>
            <p:nvPr/>
          </p:nvSpPr>
          <p:spPr bwMode="auto">
            <a:xfrm>
              <a:off x="857" y="3247"/>
              <a:ext cx="1191"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تثنية</a:t>
              </a:r>
            </a:p>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30 : 1 - 10</a:t>
              </a:r>
              <a:endParaRPr lang="en-US" sz="2800" b="1" dirty="0">
                <a:solidFill>
                  <a:srgbClr val="00FF00"/>
                </a:solidFill>
                <a:latin typeface="Arial" panose="020B0604020202020204" pitchFamily="34" charset="0"/>
                <a:ea typeface="ＭＳ Ｐゴシック" charset="-128"/>
                <a:cs typeface="Arial" panose="020B0604020202020204" pitchFamily="34" charset="0"/>
              </a:endParaRPr>
            </a:p>
          </p:txBody>
        </p:sp>
        <p:sp>
          <p:nvSpPr>
            <p:cNvPr id="632889" name="Rectangle 57"/>
            <p:cNvSpPr>
              <a:spLocks noChangeArrowheads="1"/>
            </p:cNvSpPr>
            <p:nvPr/>
          </p:nvSpPr>
          <p:spPr bwMode="auto">
            <a:xfrm>
              <a:off x="3551" y="3246"/>
              <a:ext cx="1318"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تثنية</a:t>
              </a:r>
            </a:p>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31 : 31 - 33</a:t>
              </a:r>
              <a:endParaRPr lang="en-US" sz="2800" b="1" dirty="0">
                <a:solidFill>
                  <a:srgbClr val="00FF00"/>
                </a:solidFill>
                <a:latin typeface="Arial" panose="020B0604020202020204" pitchFamily="34" charset="0"/>
                <a:ea typeface="ＭＳ Ｐゴシック" charset="-128"/>
                <a:cs typeface="Arial" panose="020B0604020202020204" pitchFamily="34" charset="0"/>
              </a:endParaRPr>
            </a:p>
          </p:txBody>
        </p:sp>
        <p:sp>
          <p:nvSpPr>
            <p:cNvPr id="632890" name="Text Box 58"/>
            <p:cNvSpPr txBox="1">
              <a:spLocks noChangeArrowheads="1"/>
            </p:cNvSpPr>
            <p:nvPr/>
          </p:nvSpPr>
          <p:spPr bwMode="auto">
            <a:xfrm>
              <a:off x="3342" y="2304"/>
              <a:ext cx="1734"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solidFill>
                    <a:srgbClr val="00FF00"/>
                  </a:solidFill>
                  <a:latin typeface="Arial" panose="020B0604020202020204" pitchFamily="34" charset="0"/>
                  <a:cs typeface="Arial" panose="020B0604020202020204" pitchFamily="34" charset="0"/>
                </a:rPr>
                <a:t>البركة</a:t>
              </a:r>
              <a:endParaRPr lang="en-US" sz="3600" b="1" dirty="0">
                <a:solidFill>
                  <a:srgbClr val="00FF00"/>
                </a:solidFill>
                <a:latin typeface="Arial" panose="020B0604020202020204" pitchFamily="34" charset="0"/>
                <a:cs typeface="Arial" panose="020B0604020202020204" pitchFamily="34" charset="0"/>
              </a:endParaRPr>
            </a:p>
          </p:txBody>
        </p:sp>
        <p:sp>
          <p:nvSpPr>
            <p:cNvPr id="632891" name="Text Box 59"/>
            <p:cNvSpPr txBox="1">
              <a:spLocks noChangeArrowheads="1"/>
            </p:cNvSpPr>
            <p:nvPr/>
          </p:nvSpPr>
          <p:spPr bwMode="auto">
            <a:xfrm>
              <a:off x="2345" y="2312"/>
              <a:ext cx="992"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solidFill>
                    <a:srgbClr val="00FF00"/>
                  </a:solidFill>
                  <a:latin typeface="Arial" panose="020B0604020202020204" pitchFamily="34" charset="0"/>
                  <a:cs typeface="Arial" panose="020B0604020202020204" pitchFamily="34" charset="0"/>
                </a:rPr>
                <a:t>النسل</a:t>
              </a:r>
              <a:endParaRPr lang="en-US" sz="3600" b="1" dirty="0">
                <a:solidFill>
                  <a:srgbClr val="00FF00"/>
                </a:solidFill>
                <a:latin typeface="Arial" panose="020B0604020202020204" pitchFamily="34" charset="0"/>
                <a:cs typeface="Arial" panose="020B0604020202020204" pitchFamily="34" charset="0"/>
              </a:endParaRPr>
            </a:p>
          </p:txBody>
        </p:sp>
        <p:sp>
          <p:nvSpPr>
            <p:cNvPr id="632892" name="Text Box 60"/>
            <p:cNvSpPr txBox="1">
              <a:spLocks noChangeArrowheads="1"/>
            </p:cNvSpPr>
            <p:nvPr/>
          </p:nvSpPr>
          <p:spPr bwMode="auto">
            <a:xfrm>
              <a:off x="944" y="2305"/>
              <a:ext cx="1014"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solidFill>
                    <a:srgbClr val="00FF00"/>
                  </a:solidFill>
                  <a:latin typeface="Arial" panose="020B0604020202020204" pitchFamily="34" charset="0"/>
                  <a:cs typeface="Arial" panose="020B0604020202020204" pitchFamily="34" charset="0"/>
                </a:rPr>
                <a:t>الأرض</a:t>
              </a:r>
              <a:endParaRPr lang="en-US" sz="3600" b="1" dirty="0">
                <a:solidFill>
                  <a:srgbClr val="00FF00"/>
                </a:solidFill>
                <a:latin typeface="Arial" panose="020B0604020202020204" pitchFamily="34" charset="0"/>
                <a:cs typeface="Arial" panose="020B0604020202020204" pitchFamily="34" charset="0"/>
              </a:endParaRPr>
            </a:p>
          </p:txBody>
        </p:sp>
        <p:sp>
          <p:nvSpPr>
            <p:cNvPr id="632893" name="Text Box 61"/>
            <p:cNvSpPr txBox="1">
              <a:spLocks noChangeArrowheads="1"/>
            </p:cNvSpPr>
            <p:nvPr/>
          </p:nvSpPr>
          <p:spPr bwMode="auto">
            <a:xfrm>
              <a:off x="920" y="2749"/>
              <a:ext cx="1061"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4000" b="1" dirty="0">
                  <a:solidFill>
                    <a:srgbClr val="FAFD00"/>
                  </a:solidFill>
                  <a:latin typeface="Arial" panose="020B0604020202020204" pitchFamily="34" charset="0"/>
                  <a:cs typeface="Arial" panose="020B0604020202020204" pitchFamily="34" charset="0"/>
                </a:rPr>
                <a:t>الأرض</a:t>
              </a:r>
              <a:endParaRPr lang="en-US" sz="4000" b="1" dirty="0">
                <a:solidFill>
                  <a:srgbClr val="FAFD00"/>
                </a:solidFill>
                <a:latin typeface="Arial" panose="020B0604020202020204" pitchFamily="34" charset="0"/>
                <a:cs typeface="Arial" panose="020B0604020202020204" pitchFamily="34" charset="0"/>
              </a:endParaRPr>
            </a:p>
          </p:txBody>
        </p:sp>
        <p:sp>
          <p:nvSpPr>
            <p:cNvPr id="632894" name="Text Box 62"/>
            <p:cNvSpPr txBox="1">
              <a:spLocks noChangeArrowheads="1"/>
            </p:cNvSpPr>
            <p:nvPr/>
          </p:nvSpPr>
          <p:spPr bwMode="auto">
            <a:xfrm>
              <a:off x="3532" y="2749"/>
              <a:ext cx="1386"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4000" b="1" dirty="0">
                  <a:solidFill>
                    <a:srgbClr val="FAFD00"/>
                  </a:solidFill>
                  <a:latin typeface="Arial" panose="020B0604020202020204" pitchFamily="34" charset="0"/>
                  <a:cs typeface="Arial" panose="020B0604020202020204" pitchFamily="34" charset="0"/>
                </a:rPr>
                <a:t>الجديد</a:t>
              </a:r>
              <a:endParaRPr lang="en-US" sz="4000" b="1" dirty="0">
                <a:solidFill>
                  <a:srgbClr val="FAFD00"/>
                </a:solidFill>
                <a:latin typeface="Arial" panose="020B0604020202020204" pitchFamily="34" charset="0"/>
                <a:cs typeface="Arial" panose="020B0604020202020204" pitchFamily="34" charset="0"/>
              </a:endParaRPr>
            </a:p>
          </p:txBody>
        </p:sp>
        <p:sp>
          <p:nvSpPr>
            <p:cNvPr id="632895" name="Text Box 63"/>
            <p:cNvSpPr txBox="1">
              <a:spLocks noChangeArrowheads="1"/>
            </p:cNvSpPr>
            <p:nvPr/>
          </p:nvSpPr>
          <p:spPr bwMode="auto">
            <a:xfrm>
              <a:off x="2171" y="2757"/>
              <a:ext cx="1386"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4000" b="1" dirty="0">
                  <a:solidFill>
                    <a:srgbClr val="FAFD00"/>
                  </a:solidFill>
                  <a:latin typeface="Arial" panose="020B0604020202020204" pitchFamily="34" charset="0"/>
                  <a:cs typeface="Arial" panose="020B0604020202020204" pitchFamily="34" charset="0"/>
                </a:rPr>
                <a:t>الداوودي</a:t>
              </a:r>
              <a:endParaRPr lang="en-US" sz="4000" b="1" dirty="0">
                <a:solidFill>
                  <a:srgbClr val="FAFD00"/>
                </a:solidFill>
                <a:latin typeface="Arial" panose="020B0604020202020204" pitchFamily="34" charset="0"/>
                <a:cs typeface="Arial" panose="020B0604020202020204" pitchFamily="34" charset="0"/>
              </a:endParaRPr>
            </a:p>
          </p:txBody>
        </p:sp>
      </p:grpSp>
      <p:sp>
        <p:nvSpPr>
          <p:cNvPr id="632899" name="AutoShape 67"/>
          <p:cNvSpPr>
            <a:spLocks noChangeArrowheads="1"/>
          </p:cNvSpPr>
          <p:nvPr/>
        </p:nvSpPr>
        <p:spPr bwMode="auto">
          <a:xfrm>
            <a:off x="1552575" y="3683000"/>
            <a:ext cx="6386513" cy="1355725"/>
          </a:xfrm>
          <a:prstGeom prst="roundRect">
            <a:avLst>
              <a:gd name="adj" fmla="val 16667"/>
            </a:avLst>
          </a:prstGeom>
          <a:noFill/>
          <a:ln w="76200">
            <a:solidFill>
              <a:srgbClr val="F8131B"/>
            </a:solidFill>
            <a:round/>
            <a:headEnd/>
            <a:tailEnd/>
          </a:ln>
          <a:effectLst>
            <a:outerShdw blurRad="63500" dist="46662" dir="3284183"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457200" y="588963"/>
            <a:ext cx="8229600" cy="766762"/>
          </a:xfrm>
          <a:prstGeom prst="rect">
            <a:avLst/>
          </a:prstGeom>
          <a:ln w="12700">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a:defRPr/>
            </a:pPr>
            <a:r>
              <a:rPr lang="en-US" b="1" kern="1200" dirty="0">
                <a:solidFill>
                  <a:srgbClr val="FAFD00"/>
                </a:solidFill>
                <a:latin typeface="Arial" panose="020B0604020202020204" pitchFamily="34" charset="0"/>
                <a:ea typeface="ＭＳ Ｐゴシック" charset="0"/>
                <a:cs typeface="Arial" panose="020B0604020202020204" pitchFamily="34" charset="0"/>
              </a:rPr>
              <a:t> </a:t>
            </a:r>
            <a:r>
              <a:rPr lang="ar-JO" b="1" kern="1200" dirty="0">
                <a:solidFill>
                  <a:srgbClr val="FAFD00"/>
                </a:solidFill>
                <a:latin typeface="Arial" panose="020B0604020202020204" pitchFamily="34" charset="0"/>
                <a:ea typeface="ＭＳ Ｐゴシック" charset="0"/>
                <a:cs typeface="Arial" panose="020B0604020202020204" pitchFamily="34" charset="0"/>
              </a:rPr>
              <a:t>العهد الإبراهيمي</a:t>
            </a:r>
            <a:endParaRPr lang="en-US" b="1" kern="1200" dirty="0">
              <a:solidFill>
                <a:srgbClr val="FAFD00"/>
              </a:solidFill>
              <a:latin typeface="Arial" panose="020B0604020202020204" pitchFamily="34" charset="0"/>
              <a:ea typeface="ＭＳ Ｐゴシック" charset="0"/>
              <a:cs typeface="Arial" panose="020B0604020202020204" pitchFamily="34" charset="0"/>
            </a:endParaRPr>
          </a:p>
        </p:txBody>
      </p:sp>
      <p:sp>
        <p:nvSpPr>
          <p:cNvPr id="57" name="Text Box 58">
            <a:extLst>
              <a:ext uri="{FF2B5EF4-FFF2-40B4-BE49-F238E27FC236}">
                <a16:creationId xmlns:a16="http://schemas.microsoft.com/office/drawing/2014/main" id="{9B40E04A-8A18-9E4E-8E4C-F7DAB0A1B744}"/>
              </a:ext>
            </a:extLst>
          </p:cNvPr>
          <p:cNvSpPr txBox="1">
            <a:spLocks noChangeArrowheads="1"/>
          </p:cNvSpPr>
          <p:nvPr/>
        </p:nvSpPr>
        <p:spPr bwMode="auto">
          <a:xfrm>
            <a:off x="5303133" y="3643315"/>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latin typeface="Arial" panose="020B0604020202020204" pitchFamily="34" charset="0"/>
                <a:cs typeface="Arial" panose="020B0604020202020204" pitchFamily="34" charset="0"/>
              </a:rPr>
              <a:t>البركة</a:t>
            </a:r>
            <a:endParaRPr lang="en-US" sz="3600" b="1" dirty="0">
              <a:latin typeface="Arial" panose="020B0604020202020204" pitchFamily="34" charset="0"/>
              <a:cs typeface="Arial" panose="020B0604020202020204" pitchFamily="34" charset="0"/>
            </a:endParaRPr>
          </a:p>
        </p:txBody>
      </p:sp>
      <p:sp>
        <p:nvSpPr>
          <p:cNvPr id="58" name="Text Box 59">
            <a:extLst>
              <a:ext uri="{FF2B5EF4-FFF2-40B4-BE49-F238E27FC236}">
                <a16:creationId xmlns:a16="http://schemas.microsoft.com/office/drawing/2014/main" id="{29CF2AE8-D8DB-5448-8CE2-9908C76F7FB1}"/>
              </a:ext>
            </a:extLst>
          </p:cNvPr>
          <p:cNvSpPr txBox="1">
            <a:spLocks noChangeArrowheads="1"/>
          </p:cNvSpPr>
          <p:nvPr/>
        </p:nvSpPr>
        <p:spPr bwMode="auto">
          <a:xfrm>
            <a:off x="3720396" y="3656015"/>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latin typeface="Arial" panose="020B0604020202020204" pitchFamily="34" charset="0"/>
                <a:cs typeface="Arial" panose="020B0604020202020204" pitchFamily="34" charset="0"/>
              </a:rPr>
              <a:t>النسل</a:t>
            </a:r>
            <a:endParaRPr lang="en-US" sz="3600" b="1" dirty="0">
              <a:latin typeface="Arial" panose="020B0604020202020204" pitchFamily="34" charset="0"/>
              <a:cs typeface="Arial" panose="020B0604020202020204" pitchFamily="34" charset="0"/>
            </a:endParaRPr>
          </a:p>
        </p:txBody>
      </p:sp>
      <p:sp>
        <p:nvSpPr>
          <p:cNvPr id="59" name="Text Box 60">
            <a:extLst>
              <a:ext uri="{FF2B5EF4-FFF2-40B4-BE49-F238E27FC236}">
                <a16:creationId xmlns:a16="http://schemas.microsoft.com/office/drawing/2014/main" id="{5559136F-20AA-3A4F-8915-4D09398B130C}"/>
              </a:ext>
            </a:extLst>
          </p:cNvPr>
          <p:cNvSpPr txBox="1">
            <a:spLocks noChangeArrowheads="1"/>
          </p:cNvSpPr>
          <p:nvPr/>
        </p:nvSpPr>
        <p:spPr bwMode="auto">
          <a:xfrm>
            <a:off x="1496308" y="3644903"/>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latin typeface="Arial" panose="020B0604020202020204" pitchFamily="34" charset="0"/>
                <a:cs typeface="Arial" panose="020B0604020202020204" pitchFamily="34" charset="0"/>
              </a:rPr>
              <a:t>الأرض</a:t>
            </a:r>
            <a:endParaRPr lang="en-US" sz="36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childTnLst>
                                </p:cTn>
                              </p:par>
                            </p:childTnLst>
                          </p:cTn>
                        </p:par>
                      </p:childTnLst>
                    </p:cTn>
                  </p:par>
                  <p:par>
                    <p:cTn id="13" fill="hold">
                      <p:stCondLst>
                        <p:cond delay="indefinite"/>
                      </p:stCondLst>
                      <p:childTnLst>
                        <p:par>
                          <p:cTn id="14" fill="hold" nodeType="afterGroup">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p:cTn id="17" dur="500" fill="hold"/>
                                        <p:tgtEl>
                                          <p:spTgt spid="59"/>
                                        </p:tgtEl>
                                        <p:attrNameLst>
                                          <p:attrName>ppt_w</p:attrName>
                                        </p:attrNameLst>
                                      </p:cBhvr>
                                      <p:tavLst>
                                        <p:tav tm="0">
                                          <p:val>
                                            <p:fltVal val="0"/>
                                          </p:val>
                                        </p:tav>
                                        <p:tav tm="100000">
                                          <p:val>
                                            <p:strVal val="#ppt_w"/>
                                          </p:val>
                                        </p:tav>
                                      </p:tavLst>
                                    </p:anim>
                                    <p:anim calcmode="lin" valueType="num">
                                      <p:cBhvr>
                                        <p:cTn id="18" dur="500" fill="hold"/>
                                        <p:tgtEl>
                                          <p:spTgt spid="59"/>
                                        </p:tgtEl>
                                        <p:attrNameLst>
                                          <p:attrName>ppt_h</p:attrName>
                                        </p:attrNameLst>
                                      </p:cBhvr>
                                      <p:tavLst>
                                        <p:tav tm="0">
                                          <p:val>
                                            <p:fltVal val="0"/>
                                          </p:val>
                                        </p:tav>
                                        <p:tav tm="100000">
                                          <p:val>
                                            <p:strVal val="#ppt_h"/>
                                          </p:val>
                                        </p:tav>
                                      </p:tavLst>
                                    </p:anim>
                                    <p:animEffect transition="in" filter="fade">
                                      <p:cBhvr>
                                        <p:cTn id="19" dur="500"/>
                                        <p:tgtEl>
                                          <p:spTgt spid="59"/>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58"/>
                                        </p:tgtEl>
                                        <p:attrNameLst>
                                          <p:attrName>style.visibility</p:attrName>
                                        </p:attrNameLst>
                                      </p:cBhvr>
                                      <p:to>
                                        <p:strVal val="visible"/>
                                      </p:to>
                                    </p:set>
                                    <p:anim calcmode="lin" valueType="num">
                                      <p:cBhvr>
                                        <p:cTn id="24" dur="500" fill="hold"/>
                                        <p:tgtEl>
                                          <p:spTgt spid="58"/>
                                        </p:tgtEl>
                                        <p:attrNameLst>
                                          <p:attrName>ppt_w</p:attrName>
                                        </p:attrNameLst>
                                      </p:cBhvr>
                                      <p:tavLst>
                                        <p:tav tm="0">
                                          <p:val>
                                            <p:fltVal val="0"/>
                                          </p:val>
                                        </p:tav>
                                        <p:tav tm="100000">
                                          <p:val>
                                            <p:strVal val="#ppt_w"/>
                                          </p:val>
                                        </p:tav>
                                      </p:tavLst>
                                    </p:anim>
                                    <p:anim calcmode="lin" valueType="num">
                                      <p:cBhvr>
                                        <p:cTn id="25" dur="500" fill="hold"/>
                                        <p:tgtEl>
                                          <p:spTgt spid="58"/>
                                        </p:tgtEl>
                                        <p:attrNameLst>
                                          <p:attrName>ppt_h</p:attrName>
                                        </p:attrNameLst>
                                      </p:cBhvr>
                                      <p:tavLst>
                                        <p:tav tm="0">
                                          <p:val>
                                            <p:fltVal val="0"/>
                                          </p:val>
                                        </p:tav>
                                        <p:tav tm="100000">
                                          <p:val>
                                            <p:strVal val="#ppt_h"/>
                                          </p:val>
                                        </p:tav>
                                      </p:tavLst>
                                    </p:anim>
                                    <p:animEffect transition="in" filter="fade">
                                      <p:cBhvr>
                                        <p:cTn id="26" dur="500"/>
                                        <p:tgtEl>
                                          <p:spTgt spid="58"/>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57"/>
                                        </p:tgtEl>
                                        <p:attrNameLst>
                                          <p:attrName>style.visibility</p:attrName>
                                        </p:attrNameLst>
                                      </p:cBhvr>
                                      <p:to>
                                        <p:strVal val="visible"/>
                                      </p:to>
                                    </p:set>
                                    <p:anim calcmode="lin" valueType="num">
                                      <p:cBhvr>
                                        <p:cTn id="31" dur="500" fill="hold"/>
                                        <p:tgtEl>
                                          <p:spTgt spid="57"/>
                                        </p:tgtEl>
                                        <p:attrNameLst>
                                          <p:attrName>ppt_w</p:attrName>
                                        </p:attrNameLst>
                                      </p:cBhvr>
                                      <p:tavLst>
                                        <p:tav tm="0">
                                          <p:val>
                                            <p:fltVal val="0"/>
                                          </p:val>
                                        </p:tav>
                                        <p:tav tm="100000">
                                          <p:val>
                                            <p:strVal val="#ppt_w"/>
                                          </p:val>
                                        </p:tav>
                                      </p:tavLst>
                                    </p:anim>
                                    <p:anim calcmode="lin" valueType="num">
                                      <p:cBhvr>
                                        <p:cTn id="32" dur="500" fill="hold"/>
                                        <p:tgtEl>
                                          <p:spTgt spid="57"/>
                                        </p:tgtEl>
                                        <p:attrNameLst>
                                          <p:attrName>ppt_h</p:attrName>
                                        </p:attrNameLst>
                                      </p:cBhvr>
                                      <p:tavLst>
                                        <p:tav tm="0">
                                          <p:val>
                                            <p:fltVal val="0"/>
                                          </p:val>
                                        </p:tav>
                                        <p:tav tm="100000">
                                          <p:val>
                                            <p:strVal val="#ppt_h"/>
                                          </p:val>
                                        </p:tav>
                                      </p:tavLst>
                                    </p:anim>
                                    <p:animEffect transition="in" filter="fade">
                                      <p:cBhvr>
                                        <p:cTn id="33" dur="500"/>
                                        <p:tgtEl>
                                          <p:spTgt spid="57"/>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632899"/>
                                        </p:tgtEl>
                                        <p:attrNameLst>
                                          <p:attrName>style.visibility</p:attrName>
                                        </p:attrNameLst>
                                      </p:cBhvr>
                                      <p:to>
                                        <p:strVal val="visible"/>
                                      </p:to>
                                    </p:set>
                                    <p:animEffect transition="in" filter="wipe(left)">
                                      <p:cBhvr>
                                        <p:cTn id="37" dur="500"/>
                                        <p:tgtEl>
                                          <p:spTgt spid="632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2899" grpId="0" animBg="1"/>
      <p:bldP spid="57" grpId="0"/>
      <p:bldP spid="58" grpId="0"/>
      <p:bldP spid="59"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80528" y="4221088"/>
            <a:ext cx="9144000" cy="769441"/>
          </a:xfrm>
          <a:prstGeom prst="rect">
            <a:avLst/>
          </a:prstGeom>
          <a:noFill/>
        </p:spPr>
        <p:txBody>
          <a:bodyPr wrap="square">
            <a:spAutoFit/>
          </a:bodyPr>
          <a:lstStyle/>
          <a:p>
            <a:pPr eaLnBrk="0" hangingPunct="0">
              <a:spcBef>
                <a:spcPct val="50000"/>
              </a:spcBef>
              <a:defRPr/>
            </a:pPr>
            <a:r>
              <a:rPr lang="ar-JO" sz="44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إيليا يمسح أليشع ليكون خلفاً له</a:t>
            </a: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4067944" y="5013176"/>
            <a:ext cx="5112568" cy="584775"/>
          </a:xfrm>
          <a:prstGeom prst="rect">
            <a:avLst/>
          </a:prstGeom>
          <a:noFill/>
        </p:spPr>
        <p:txBody>
          <a:bodyPr wrap="square">
            <a:spAutoFit/>
          </a:bodyPr>
          <a:lstStyle/>
          <a:p>
            <a:pPr algn="r" eaLnBrk="0" hangingPunct="0">
              <a:spcBef>
                <a:spcPct val="50000"/>
              </a:spcBef>
              <a:defRPr/>
            </a:pPr>
            <a:r>
              <a:rPr lang="ar-JO" sz="32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1 ملوك 19 : 15 - 21</a:t>
            </a:r>
            <a:endParaRPr lang="en-US" sz="32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defRPr/>
                </a:pPr>
                <a:endParaRPr lang="en-US" b="1" kern="0" dirty="0">
                  <a:solidFill>
                    <a:srgbClr val="FFFFFF"/>
                  </a:solidFill>
                  <a:latin typeface="Arial" panose="020B0604020202020204" pitchFamily="34" charset="0"/>
                  <a:ea typeface="Osaka"/>
                  <a:cs typeface="Arial" panose="020B0604020202020204" pitchFamily="34" charset="0"/>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fontAlgn="auto">
                <a:lnSpc>
                  <a:spcPct val="70000"/>
                </a:lnSpc>
                <a:spcBef>
                  <a:spcPts val="0"/>
                </a:spcBef>
                <a:spcAft>
                  <a:spcPts val="0"/>
                </a:spcAft>
                <a:defRPr/>
              </a:pPr>
              <a:r>
                <a:rPr lang="en-US" altLang="zh-CN" sz="3600" b="1" kern="0" spc="-250" dirty="0">
                  <a:solidFill>
                    <a:srgbClr val="002060"/>
                  </a:solidFill>
                  <a:latin typeface="Arial" panose="020B0604020202020204" pitchFamily="34" charset="0"/>
                  <a:cs typeface="Arial" panose="020B0604020202020204" pitchFamily="34" charset="0"/>
                </a:rPr>
                <a:t>Free</a:t>
              </a:r>
              <a:br>
                <a:rPr lang="en-US" altLang="zh-CN" sz="3200" b="1" kern="0" spc="-250" dirty="0">
                  <a:solidFill>
                    <a:srgbClr val="002060"/>
                  </a:solidFill>
                  <a:latin typeface="Arial" panose="020B0604020202020204" pitchFamily="34" charset="0"/>
                  <a:cs typeface="Arial" panose="020B0604020202020204" pitchFamily="34" charset="0"/>
                </a:rPr>
              </a:br>
              <a:r>
                <a:rPr lang="en-US" altLang="zh-CN" sz="3200" b="1" kern="0" spc="-250" dirty="0">
                  <a:solidFill>
                    <a:srgbClr val="36BAD5"/>
                  </a:solidFill>
                  <a:latin typeface="Arial" panose="020B0604020202020204" pitchFamily="34" charset="0"/>
                  <a:cs typeface="Arial" panose="020B0604020202020204" pitchFamily="34" charset="0"/>
                </a:rPr>
                <a:t>Bible </a:t>
              </a:r>
              <a:br>
                <a:rPr lang="en-US" altLang="zh-CN" sz="3200" b="1" kern="0" spc="-250" dirty="0">
                  <a:solidFill>
                    <a:srgbClr val="002060"/>
                  </a:solidFill>
                  <a:latin typeface="Arial" panose="020B0604020202020204" pitchFamily="34" charset="0"/>
                  <a:cs typeface="Arial" panose="020B0604020202020204" pitchFamily="34" charset="0"/>
                </a:rPr>
              </a:br>
              <a:r>
                <a:rPr lang="en-US" altLang="zh-CN" sz="2800" b="1" kern="0" spc="-250" dirty="0">
                  <a:solidFill>
                    <a:srgbClr val="002060"/>
                  </a:solidFill>
                  <a:latin typeface="Arial" panose="020B0604020202020204" pitchFamily="34" charset="0"/>
                  <a:cs typeface="Arial" panose="020B0604020202020204" pitchFamily="34" charset="0"/>
                </a:rPr>
                <a:t>images</a:t>
              </a:r>
              <a:endParaRPr lang="en-GB" sz="4800" b="1" kern="0" spc="-250" dirty="0">
                <a:solidFill>
                  <a:srgbClr val="00206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5405420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3" descr="01_Elijah_Anoints_Elisha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34692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descr="02_Elijah_Anoints_Elisha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C764C1D-0DFE-25F0-552E-67167B9F8B6E}"/>
              </a:ext>
            </a:extLst>
          </p:cNvPr>
          <p:cNvSpPr txBox="1">
            <a:spLocks/>
          </p:cNvSpPr>
          <p:nvPr/>
        </p:nvSpPr>
        <p:spPr bwMode="auto">
          <a:xfrm>
            <a:off x="2058734" y="5106277"/>
            <a:ext cx="1944216" cy="49257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بئر سبع</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3" name="Title 1">
            <a:extLst>
              <a:ext uri="{FF2B5EF4-FFF2-40B4-BE49-F238E27FC236}">
                <a16:creationId xmlns:a16="http://schemas.microsoft.com/office/drawing/2014/main" id="{3733D8CB-42B4-2C4E-8604-6D0679490678}"/>
              </a:ext>
            </a:extLst>
          </p:cNvPr>
          <p:cNvSpPr txBox="1">
            <a:spLocks/>
          </p:cNvSpPr>
          <p:nvPr/>
        </p:nvSpPr>
        <p:spPr bwMode="auto">
          <a:xfrm>
            <a:off x="2915816" y="2134476"/>
            <a:ext cx="1728192" cy="49257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السامرة</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4" name="Title 1">
            <a:extLst>
              <a:ext uri="{FF2B5EF4-FFF2-40B4-BE49-F238E27FC236}">
                <a16:creationId xmlns:a16="http://schemas.microsoft.com/office/drawing/2014/main" id="{E533D47C-59B8-9A62-7EE0-5B167587E2A6}"/>
              </a:ext>
            </a:extLst>
          </p:cNvPr>
          <p:cNvSpPr txBox="1">
            <a:spLocks/>
          </p:cNvSpPr>
          <p:nvPr/>
        </p:nvSpPr>
        <p:spPr bwMode="auto">
          <a:xfrm>
            <a:off x="1979712" y="4149080"/>
            <a:ext cx="1944216" cy="49257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أورشليم</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5" name="Title 1">
            <a:extLst>
              <a:ext uri="{FF2B5EF4-FFF2-40B4-BE49-F238E27FC236}">
                <a16:creationId xmlns:a16="http://schemas.microsoft.com/office/drawing/2014/main" id="{AC252C37-573C-DD05-BD47-9C2167FBABC9}"/>
              </a:ext>
            </a:extLst>
          </p:cNvPr>
          <p:cNvSpPr txBox="1">
            <a:spLocks/>
          </p:cNvSpPr>
          <p:nvPr/>
        </p:nvSpPr>
        <p:spPr bwMode="auto">
          <a:xfrm>
            <a:off x="5292080" y="2132856"/>
            <a:ext cx="1944216" cy="49257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آبل محولة</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1551530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كان السبي - وليس الفناء - للممالك المنقسمة بسبب التزام الله بفداء البشرية لاحقًا عن طريق الفادي في دور الخلاص الذي لعبه يربعام الثاني (١٤: ٢٦-٢٧) .</a:t>
            </a:r>
            <a:endParaRPr lang="en-US" dirty="0">
              <a:latin typeface="Arial" panose="020B0604020202020204" pitchFamily="34"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42س</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8820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03_Elijah_Anoints_Elisha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199415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04_Elijah_Anoints_Elisha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5183065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05_Elijah_Anoints_Elisha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1191849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06_Elijah_Anoints_Elisha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5578705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07_Elijah_Anoints_Elisha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6821342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08_Elijah_Anoints_Elisha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3412422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9" tIns="32852" rIns="63189" bIns="32852" numCol="1" anchor="ctr" anchorCtr="0" compatLnSpc="1">
            <a:prstTxWarp prst="textNoShape">
              <a:avLst/>
            </a:prstTxWarp>
          </a:bodyPr>
          <a:lstStyle/>
          <a:p>
            <a:pPr defTabSz="320975"/>
            <a:r>
              <a:rPr lang="ar-JO" spc="-120" dirty="0">
                <a:solidFill>
                  <a:schemeClr val="tx1">
                    <a:lumMod val="50000"/>
                    <a:lumOff val="50000"/>
                  </a:schemeClr>
                </a:solidFill>
                <a:ea typeface="ＭＳ Ｐゴシック"/>
              </a:rPr>
              <a:t>الكلمة في صور</a:t>
            </a:r>
            <a:endParaRPr lang="en-US" spc="-120" dirty="0">
              <a:solidFill>
                <a:schemeClr val="tx1">
                  <a:lumMod val="50000"/>
                  <a:lumOff val="50000"/>
                </a:schemeClr>
              </a:solidFill>
              <a:ea typeface="ＭＳ Ｐゴシック"/>
            </a:endParaRPr>
          </a:p>
        </p:txBody>
      </p:sp>
      <p:sp>
        <p:nvSpPr>
          <p:cNvPr id="4" name="TextBox 3"/>
          <p:cNvSpPr txBox="1"/>
          <p:nvPr/>
        </p:nvSpPr>
        <p:spPr>
          <a:xfrm>
            <a:off x="4607496" y="357166"/>
            <a:ext cx="4501008" cy="3808636"/>
          </a:xfrm>
          <a:prstGeom prst="rect">
            <a:avLst/>
          </a:prstGeom>
          <a:solidFill>
            <a:schemeClr val="bg1"/>
          </a:solidFill>
        </p:spPr>
        <p:txBody>
          <a:bodyPr wrap="square" lIns="91341" tIns="45671" rIns="91341" bIns="45671" rtlCol="0">
            <a:spAutoFit/>
          </a:bodyPr>
          <a:lstStyle/>
          <a:p>
            <a:pPr>
              <a:lnSpc>
                <a:spcPct val="70000"/>
              </a:lnSpc>
              <a:spcBef>
                <a:spcPct val="50000"/>
              </a:spcBef>
            </a:pPr>
            <a:r>
              <a:rPr lang="ar-JO" altLang="zh-CN" sz="11500" b="1" spc="-250" dirty="0">
                <a:solidFill>
                  <a:srgbClr val="002060"/>
                </a:solidFill>
                <a:latin typeface="Arial" panose="020B0604020202020204" pitchFamily="34" charset="0"/>
                <a:cs typeface="Arial" panose="020B0604020202020204" pitchFamily="34" charset="0"/>
              </a:rPr>
              <a:t>صور    كتابية     مجانية</a:t>
            </a:r>
            <a:endParaRPr lang="en-GB" sz="19900" b="1" spc="-250" dirty="0">
              <a:solidFill>
                <a:srgbClr val="00206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91876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p:cNvSpPr txBox="1">
            <a:spLocks noChangeArrowheads="1"/>
          </p:cNvSpPr>
          <p:nvPr/>
        </p:nvSpPr>
        <p:spPr bwMode="auto">
          <a:xfrm>
            <a:off x="0" y="4763"/>
            <a:ext cx="5334000" cy="6858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90000"/>
              </a:lnSpc>
              <a:spcBef>
                <a:spcPct val="20000"/>
              </a:spcBef>
            </a:pPr>
            <a:endParaRPr lang="en-US" sz="2800" b="1" dirty="0">
              <a:solidFill>
                <a:srgbClr val="000000"/>
              </a:solidFill>
              <a:latin typeface="Arial" panose="020B0604020202020204" pitchFamily="34" charset="0"/>
              <a:cs typeface="Arial" panose="020B0604020202020204" pitchFamily="34" charset="0"/>
            </a:endParaRPr>
          </a:p>
          <a:p>
            <a:pPr lvl="1" algn="r" rtl="1" eaLnBrk="1" hangingPunct="1">
              <a:lnSpc>
                <a:spcPct val="90000"/>
              </a:lnSpc>
              <a:spcBef>
                <a:spcPct val="20000"/>
              </a:spcBef>
              <a:buFontTx/>
              <a:buChar char="–"/>
            </a:pPr>
            <a:endParaRPr lang="en-US"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كتب قبل سقوط يهوذا</a:t>
            </a: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يغطي الفترة بين 852 إلى 560 ق.م</a:t>
            </a:r>
            <a:br>
              <a:rPr lang="en-US" sz="2800" b="1" dirty="0">
                <a:solidFill>
                  <a:srgbClr val="000000"/>
                </a:solidFill>
                <a:latin typeface="Arial" panose="020B0604020202020204" pitchFamily="34" charset="0"/>
                <a:cs typeface="Arial" panose="020B0604020202020204" pitchFamily="34" charset="0"/>
              </a:rPr>
            </a:br>
            <a:r>
              <a:rPr lang="ar-JO" sz="2800" b="1" dirty="0">
                <a:solidFill>
                  <a:srgbClr val="000000"/>
                </a:solidFill>
                <a:latin typeface="Arial" panose="020B0604020202020204" pitchFamily="34" charset="0"/>
                <a:cs typeface="Arial" panose="020B0604020202020204" pitchFamily="34" charset="0"/>
              </a:rPr>
              <a:t> (293 سنة)</a:t>
            </a: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سقوط إسرائيل 722 ق.م</a:t>
            </a:r>
            <a:endParaRPr lang="en-US" sz="2800" b="1" dirty="0">
              <a:solidFill>
                <a:srgbClr val="000000"/>
              </a:solidFill>
              <a:latin typeface="Arial" panose="020B0604020202020204" pitchFamily="34" charset="0"/>
              <a:cs typeface="Arial" panose="020B0604020202020204" pitchFamily="34" charset="0"/>
            </a:endParaRPr>
          </a:p>
          <a:p>
            <a:pPr lvl="2" algn="r" rtl="1" eaLnBrk="1" hangingPunct="1">
              <a:lnSpc>
                <a:spcPct val="90000"/>
              </a:lnSpc>
              <a:spcBef>
                <a:spcPct val="20000"/>
              </a:spcBef>
              <a:buFontTx/>
              <a:buChar char="•"/>
            </a:pPr>
            <a:endParaRPr lang="en-US" sz="20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سقوط يهوذا 586 ق.م</a:t>
            </a: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إطلاق يهوياكين في بابل 560 ق.م</a:t>
            </a:r>
            <a:endParaRPr lang="en-GB" sz="2800" b="1" dirty="0">
              <a:solidFill>
                <a:srgbClr val="000000"/>
              </a:solidFill>
              <a:latin typeface="Arial" panose="020B0604020202020204" pitchFamily="34" charset="0"/>
              <a:cs typeface="Arial" panose="020B0604020202020204" pitchFamily="34" charset="0"/>
            </a:endParaRPr>
          </a:p>
        </p:txBody>
      </p:sp>
      <p:pic>
        <p:nvPicPr>
          <p:cNvPr id="378882" name="Picture 5"/>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5334000" y="0"/>
            <a:ext cx="3810000" cy="6858000"/>
          </a:xfrm>
          <a:noFill/>
        </p:spPr>
      </p:pic>
      <p:sp>
        <p:nvSpPr>
          <p:cNvPr id="378883" name="Text Box 10"/>
          <p:cNvSpPr txBox="1">
            <a:spLocks noChangeArrowheads="1"/>
          </p:cNvSpPr>
          <p:nvPr/>
        </p:nvSpPr>
        <p:spPr bwMode="auto">
          <a:xfrm>
            <a:off x="6461413" y="5943600"/>
            <a:ext cx="20714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000000"/>
                </a:solidFill>
                <a:latin typeface="Arial" panose="020B0604020202020204" pitchFamily="34" charset="0"/>
                <a:cs typeface="Arial" panose="020B0604020202020204" pitchFamily="34" charset="0"/>
              </a:rPr>
              <a:t>مملكة إسرائيل و يهوذا</a:t>
            </a:r>
            <a:endParaRPr lang="en-US" sz="2000" b="1" dirty="0">
              <a:solidFill>
                <a:srgbClr val="000000"/>
              </a:solidFill>
              <a:latin typeface="Arial" panose="020B0604020202020204" pitchFamily="34" charset="0"/>
              <a:cs typeface="Arial" panose="020B0604020202020204" pitchFamily="34" charset="0"/>
            </a:endParaRPr>
          </a:p>
          <a:p>
            <a:pPr algn="r" eaLnBrk="1" hangingPunct="1"/>
            <a:r>
              <a:rPr lang="en-US" sz="1800" b="1" dirty="0">
                <a:solidFill>
                  <a:srgbClr val="000000"/>
                </a:solidFill>
                <a:latin typeface="Arial" panose="020B0604020202020204" pitchFamily="34" charset="0"/>
                <a:cs typeface="Arial" panose="020B0604020202020204" pitchFamily="34" charset="0"/>
              </a:rPr>
              <a:t>(</a:t>
            </a:r>
            <a:r>
              <a:rPr lang="ar-JO" sz="1800" b="1" dirty="0">
                <a:solidFill>
                  <a:srgbClr val="000000"/>
                </a:solidFill>
                <a:latin typeface="Arial" panose="020B0604020202020204" pitchFamily="34" charset="0"/>
                <a:cs typeface="Arial" panose="020B0604020202020204" pitchFamily="34" charset="0"/>
              </a:rPr>
              <a:t>أطلس مودي, 127</a:t>
            </a:r>
            <a:r>
              <a:rPr lang="en-US" sz="1800" b="1" dirty="0">
                <a:solidFill>
                  <a:srgbClr val="000000"/>
                </a:solidFill>
                <a:latin typeface="Arial" panose="020B0604020202020204" pitchFamily="34" charset="0"/>
                <a:cs typeface="Arial" panose="020B0604020202020204" pitchFamily="34" charset="0"/>
              </a:rPr>
              <a:t>)</a:t>
            </a:r>
            <a:r>
              <a:rPr lang="en-US" sz="2000" b="1" dirty="0">
                <a:solidFill>
                  <a:srgbClr val="000000"/>
                </a:solidFill>
                <a:latin typeface="Arial" panose="020B0604020202020204" pitchFamily="34" charset="0"/>
                <a:cs typeface="Arial" panose="020B0604020202020204" pitchFamily="34" charset="0"/>
              </a:rPr>
              <a:t> </a:t>
            </a:r>
            <a:endParaRPr lang="en-GB" sz="2000" b="1" dirty="0">
              <a:solidFill>
                <a:srgbClr val="000000"/>
              </a:solidFill>
              <a:latin typeface="Arial" panose="020B0604020202020204" pitchFamily="34" charset="0"/>
              <a:cs typeface="Arial" panose="020B0604020202020204" pitchFamily="34" charset="0"/>
            </a:endParaRPr>
          </a:p>
        </p:txBody>
      </p:sp>
      <p:sp>
        <p:nvSpPr>
          <p:cNvPr id="378884" name="WordArt 12"/>
          <p:cNvSpPr>
            <a:spLocks noChangeArrowheads="1" noChangeShapeType="1" noTextEdit="1"/>
          </p:cNvSpPr>
          <p:nvPr/>
        </p:nvSpPr>
        <p:spPr bwMode="auto">
          <a:xfrm>
            <a:off x="6019800" y="3962400"/>
            <a:ext cx="1295400" cy="609600"/>
          </a:xfrm>
          <a:prstGeom prst="rect">
            <a:avLst/>
          </a:prstGeom>
        </p:spPr>
        <p:txBody>
          <a:bodyPr wrap="none" fromWordArt="1">
            <a:prstTxWarp prst="textPlain">
              <a:avLst>
                <a:gd name="adj" fmla="val 50000"/>
              </a:avLst>
            </a:prstTxWarp>
          </a:bodyPr>
          <a:lstStyle/>
          <a:p>
            <a:pPr algn="ctr"/>
            <a:r>
              <a:rPr lang="ar-JO" sz="3600" kern="10" dirty="0">
                <a:ln w="9525">
                  <a:solidFill>
                    <a:srgbClr val="000000"/>
                  </a:solidFill>
                  <a:round/>
                  <a:headEnd/>
                  <a:tailEnd/>
                </a:ln>
                <a:solidFill>
                  <a:srgbClr val="FFFFFF"/>
                </a:solidFill>
                <a:latin typeface="Arial Black"/>
                <a:ea typeface="Arial Black"/>
                <a:cs typeface="Arial Black"/>
              </a:rPr>
              <a:t>يهوذا</a:t>
            </a:r>
            <a:endParaRPr lang="en-US" sz="3600" kern="10" dirty="0">
              <a:ln w="9525">
                <a:solidFill>
                  <a:srgbClr val="000000"/>
                </a:solidFill>
                <a:round/>
                <a:headEnd/>
                <a:tailEnd/>
              </a:ln>
              <a:solidFill>
                <a:srgbClr val="FFFFFF"/>
              </a:solidFill>
              <a:latin typeface="Arial Black"/>
              <a:ea typeface="Arial Black"/>
              <a:cs typeface="Arial Black"/>
            </a:endParaRPr>
          </a:p>
        </p:txBody>
      </p:sp>
      <p:sp>
        <p:nvSpPr>
          <p:cNvPr id="378885" name="WordArt 13"/>
          <p:cNvSpPr>
            <a:spLocks noChangeArrowheads="1" noChangeShapeType="1" noTextEdit="1"/>
          </p:cNvSpPr>
          <p:nvPr/>
        </p:nvSpPr>
        <p:spPr bwMode="auto">
          <a:xfrm>
            <a:off x="6477000" y="2895600"/>
            <a:ext cx="1219200" cy="533400"/>
          </a:xfrm>
          <a:prstGeom prst="rect">
            <a:avLst/>
          </a:prstGeom>
        </p:spPr>
        <p:txBody>
          <a:bodyPr wrap="none" fromWordArt="1">
            <a:prstTxWarp prst="textPlain">
              <a:avLst>
                <a:gd name="adj" fmla="val 50000"/>
              </a:avLst>
            </a:prstTxWarp>
          </a:bodyPr>
          <a:lstStyle/>
          <a:p>
            <a:pPr algn="ctr"/>
            <a:r>
              <a:rPr lang="ar-JO" sz="3600" kern="10" dirty="0">
                <a:ln w="9525">
                  <a:solidFill>
                    <a:srgbClr val="000000"/>
                  </a:solidFill>
                  <a:round/>
                  <a:headEnd/>
                  <a:tailEnd/>
                </a:ln>
                <a:solidFill>
                  <a:srgbClr val="FFFFFF"/>
                </a:solidFill>
                <a:latin typeface="Arial Black"/>
                <a:ea typeface="Arial Black"/>
                <a:cs typeface="Arial Black"/>
              </a:rPr>
              <a:t>إسرائيل</a:t>
            </a:r>
            <a:endParaRPr lang="en-US" sz="3600" kern="10" dirty="0">
              <a:ln w="9525">
                <a:solidFill>
                  <a:srgbClr val="000000"/>
                </a:solidFill>
                <a:round/>
                <a:headEnd/>
                <a:tailEnd/>
              </a:ln>
              <a:solidFill>
                <a:srgbClr val="FFFFFF"/>
              </a:solidFill>
              <a:latin typeface="Arial Black"/>
              <a:ea typeface="Arial Black"/>
              <a:cs typeface="Arial Black"/>
            </a:endParaRPr>
          </a:p>
        </p:txBody>
      </p:sp>
      <p:sp>
        <p:nvSpPr>
          <p:cNvPr id="378886" name="Text Box 16"/>
          <p:cNvSpPr txBox="1">
            <a:spLocks noChangeArrowheads="1"/>
          </p:cNvSpPr>
          <p:nvPr/>
        </p:nvSpPr>
        <p:spPr bwMode="auto">
          <a:xfrm>
            <a:off x="8226425"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000000"/>
                </a:solidFill>
                <a:latin typeface="Arial" panose="020B0604020202020204" pitchFamily="34" charset="0"/>
                <a:cs typeface="Arial" panose="020B0604020202020204" pitchFamily="34" charset="0"/>
              </a:rPr>
              <a:t>250</a:t>
            </a:r>
            <a:endParaRPr lang="en-GB" b="1" dirty="0">
              <a:solidFill>
                <a:srgbClr val="000000"/>
              </a:solidFill>
              <a:latin typeface="Arial" panose="020B0604020202020204" pitchFamily="34" charset="0"/>
              <a:cs typeface="Arial" panose="020B0604020202020204" pitchFamily="34" charset="0"/>
            </a:endParaRPr>
          </a:p>
        </p:txBody>
      </p:sp>
      <p:sp>
        <p:nvSpPr>
          <p:cNvPr id="378887" name="Title 2"/>
          <p:cNvSpPr>
            <a:spLocks noGrp="1"/>
          </p:cNvSpPr>
          <p:nvPr>
            <p:ph type="title"/>
          </p:nvPr>
        </p:nvSpPr>
        <p:spPr>
          <a:xfrm>
            <a:off x="20638" y="981075"/>
            <a:ext cx="5991225" cy="1008063"/>
          </a:xfrm>
          <a:solidFill>
            <a:srgbClr val="333399"/>
          </a:solidFill>
        </p:spPr>
        <p:txBody>
          <a:bodyPr/>
          <a:lstStyle/>
          <a:p>
            <a:r>
              <a:rPr lang="ar-JO" dirty="0">
                <a:solidFill>
                  <a:schemeClr val="bg1"/>
                </a:solidFill>
              </a:rPr>
              <a:t>ظروف السفر</a:t>
            </a:r>
            <a:endParaRPr lang="en-US" dirty="0">
              <a:solidFill>
                <a:schemeClr val="bg1"/>
              </a:solidFill>
            </a:endParaRPr>
          </a:p>
        </p:txBody>
      </p:sp>
    </p:spTree>
    <p:extLst>
      <p:ext uri="{BB962C8B-B14F-4D97-AF65-F5344CB8AC3E}">
        <p14:creationId xmlns:p14="http://schemas.microsoft.com/office/powerpoint/2010/main" val="3857961278"/>
      </p:ext>
    </p:extLst>
  </p:cSld>
  <p:clrMapOvr>
    <a:masterClrMapping/>
  </p:clrMapOvr>
  <p:transition>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xEl>
                                              <p:pRg st="5" end="5"/>
                                            </p:txEl>
                                          </p:spTgt>
                                        </p:tgtEl>
                                        <p:attrNameLst>
                                          <p:attrName>style.visibility</p:attrName>
                                        </p:attrNameLst>
                                      </p:cBhvr>
                                      <p:to>
                                        <p:strVal val="visible"/>
                                      </p:to>
                                    </p:set>
                                    <p:animEffect transition="in" filter="fade">
                                      <p:cBhvr>
                                        <p:cTn id="7" dur="1000"/>
                                        <p:tgtEl>
                                          <p:spTgt spid="10">
                                            <p:txEl>
                                              <p:pRg st="5" end="5"/>
                                            </p:txEl>
                                          </p:spTgt>
                                        </p:tgtEl>
                                      </p:cBhvr>
                                    </p:animEffect>
                                    <p:anim calcmode="lin" valueType="num">
                                      <p:cBhvr>
                                        <p:cTn id="8"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0">
                                            <p:txEl>
                                              <p:pRg st="7" end="7"/>
                                            </p:txEl>
                                          </p:spTgt>
                                        </p:tgtEl>
                                        <p:attrNameLst>
                                          <p:attrName>style.visibility</p:attrName>
                                        </p:attrNameLst>
                                      </p:cBhvr>
                                      <p:to>
                                        <p:strVal val="visible"/>
                                      </p:to>
                                    </p:set>
                                    <p:animEffect transition="in" filter="fade">
                                      <p:cBhvr>
                                        <p:cTn id="14" dur="1000"/>
                                        <p:tgtEl>
                                          <p:spTgt spid="10">
                                            <p:txEl>
                                              <p:pRg st="7" end="7"/>
                                            </p:txEl>
                                          </p:spTgt>
                                        </p:tgtEl>
                                      </p:cBhvr>
                                    </p:animEffect>
                                    <p:anim calcmode="lin" valueType="num">
                                      <p:cBhvr>
                                        <p:cTn id="15" dur="1000" fill="hold"/>
                                        <p:tgtEl>
                                          <p:spTgt spid="10">
                                            <p:txEl>
                                              <p:pRg st="7" end="7"/>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0">
                                            <p:txEl>
                                              <p:pRg st="9" end="9"/>
                                            </p:txEl>
                                          </p:spTgt>
                                        </p:tgtEl>
                                        <p:attrNameLst>
                                          <p:attrName>style.visibility</p:attrName>
                                        </p:attrNameLst>
                                      </p:cBhvr>
                                      <p:to>
                                        <p:strVal val="visible"/>
                                      </p:to>
                                    </p:set>
                                    <p:animEffect transition="in" filter="fade">
                                      <p:cBhvr>
                                        <p:cTn id="21" dur="1000"/>
                                        <p:tgtEl>
                                          <p:spTgt spid="10">
                                            <p:txEl>
                                              <p:pRg st="9" end="9"/>
                                            </p:txEl>
                                          </p:spTgt>
                                        </p:tgtEl>
                                      </p:cBhvr>
                                    </p:animEffect>
                                    <p:anim calcmode="lin" valueType="num">
                                      <p:cBhvr>
                                        <p:cTn id="22" dur="1000" fill="hold"/>
                                        <p:tgtEl>
                                          <p:spTgt spid="10">
                                            <p:txEl>
                                              <p:pRg st="9" end="9"/>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10">
                                            <p:txEl>
                                              <p:pRg st="11" end="11"/>
                                            </p:txEl>
                                          </p:spTgt>
                                        </p:tgtEl>
                                        <p:attrNameLst>
                                          <p:attrName>style.visibility</p:attrName>
                                        </p:attrNameLst>
                                      </p:cBhvr>
                                      <p:to>
                                        <p:strVal val="visible"/>
                                      </p:to>
                                    </p:set>
                                    <p:animEffect transition="in" filter="fade">
                                      <p:cBhvr>
                                        <p:cTn id="28" dur="1000"/>
                                        <p:tgtEl>
                                          <p:spTgt spid="10">
                                            <p:txEl>
                                              <p:pRg st="11" end="11"/>
                                            </p:txEl>
                                          </p:spTgt>
                                        </p:tgtEl>
                                      </p:cBhvr>
                                    </p:animEffect>
                                    <p:anim calcmode="lin" valueType="num">
                                      <p:cBhvr>
                                        <p:cTn id="29" dur="1000" fill="hold"/>
                                        <p:tgtEl>
                                          <p:spTgt spid="10">
                                            <p:txEl>
                                              <p:pRg st="11" end="11"/>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11" end="1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10">
                                            <p:txEl>
                                              <p:pRg st="13" end="13"/>
                                            </p:txEl>
                                          </p:spTgt>
                                        </p:tgtEl>
                                        <p:attrNameLst>
                                          <p:attrName>style.visibility</p:attrName>
                                        </p:attrNameLst>
                                      </p:cBhvr>
                                      <p:to>
                                        <p:strVal val="visible"/>
                                      </p:to>
                                    </p:set>
                                    <p:animEffect transition="in" filter="fade">
                                      <p:cBhvr>
                                        <p:cTn id="35" dur="1000"/>
                                        <p:tgtEl>
                                          <p:spTgt spid="10">
                                            <p:txEl>
                                              <p:pRg st="13" end="13"/>
                                            </p:txEl>
                                          </p:spTgt>
                                        </p:tgtEl>
                                      </p:cBhvr>
                                    </p:animEffect>
                                    <p:anim calcmode="lin" valueType="num">
                                      <p:cBhvr>
                                        <p:cTn id="36" dur="1000" fill="hold"/>
                                        <p:tgtEl>
                                          <p:spTgt spid="10">
                                            <p:txEl>
                                              <p:pRg st="13" end="13"/>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Rectangle 18"/>
          <p:cNvSpPr txBox="1">
            <a:spLocks noChangeArrowheads="1"/>
          </p:cNvSpPr>
          <p:nvPr/>
        </p:nvSpPr>
        <p:spPr bwMode="auto">
          <a:xfrm>
            <a:off x="15875" y="0"/>
            <a:ext cx="9144000" cy="1628775"/>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200" b="1" dirty="0">
                <a:solidFill>
                  <a:srgbClr val="CC3300"/>
                </a:solidFill>
                <a:latin typeface="Arial" panose="020B0604020202020204" pitchFamily="34" charset="0"/>
                <a:cs typeface="Arial" panose="020B0604020202020204" pitchFamily="34" charset="0"/>
              </a:rPr>
              <a:t>المستلمين : مملكة يهوذا</a:t>
            </a:r>
            <a:endParaRPr lang="en-US" sz="3200" b="1" dirty="0">
              <a:solidFill>
                <a:srgbClr val="CC3300"/>
              </a:solidFill>
              <a:latin typeface="Arial" panose="020B0604020202020204" pitchFamily="34" charset="0"/>
              <a:cs typeface="Arial" panose="020B0604020202020204" pitchFamily="34" charset="0"/>
            </a:endParaRPr>
          </a:p>
          <a:p>
            <a:pPr algn="ctr" eaLnBrk="1" hangingPunct="1">
              <a:spcBef>
                <a:spcPct val="20000"/>
              </a:spcBef>
            </a:pPr>
            <a:r>
              <a:rPr lang="ar-JO" sz="3200" b="1" dirty="0">
                <a:solidFill>
                  <a:srgbClr val="CC3300"/>
                </a:solidFill>
                <a:latin typeface="Arial" panose="020B0604020202020204" pitchFamily="34" charset="0"/>
                <a:cs typeface="Arial" panose="020B0604020202020204" pitchFamily="34" charset="0"/>
              </a:rPr>
              <a:t>المناسبة : دينونة الله على وثنية إسرائيل و يهوذا</a:t>
            </a:r>
            <a:endParaRPr lang="en-GB" sz="3200" b="1" dirty="0">
              <a:solidFill>
                <a:srgbClr val="CC3300"/>
              </a:solidFill>
              <a:latin typeface="Arial" panose="020B0604020202020204" pitchFamily="34" charset="0"/>
              <a:cs typeface="Arial" panose="020B0604020202020204" pitchFamily="34" charset="0"/>
            </a:endParaRPr>
          </a:p>
        </p:txBody>
      </p:sp>
      <p:pic>
        <p:nvPicPr>
          <p:cNvPr id="379906" name="Picture 12"/>
          <p:cNvPicPr>
            <a:picLocks noGrp="1" noChangeAspect="1" noChangeArrowheads="1"/>
          </p:cNvPicPr>
          <p:nvPr>
            <p:ph sz="quarter" idx="3"/>
          </p:nvPr>
        </p:nvPicPr>
        <p:blipFill>
          <a:blip r:embed="rId2">
            <a:extLst>
              <a:ext uri="{28A0092B-C50C-407E-A947-70E740481C1C}">
                <a14:useLocalDpi xmlns:a14="http://schemas.microsoft.com/office/drawing/2010/main"/>
              </a:ext>
            </a:extLst>
          </a:blip>
          <a:srcRect/>
          <a:stretch>
            <a:fillRect/>
          </a:stretch>
        </p:blipFill>
        <p:spPr>
          <a:xfrm>
            <a:off x="0" y="1557338"/>
            <a:ext cx="9144000" cy="5300662"/>
          </a:xfrm>
          <a:solidFill>
            <a:schemeClr val="accent1"/>
          </a:solidFill>
        </p:spPr>
      </p:pic>
      <p:sp>
        <p:nvSpPr>
          <p:cNvPr id="379907" name="Text Box 15"/>
          <p:cNvSpPr txBox="1">
            <a:spLocks noChangeArrowheads="1"/>
          </p:cNvSpPr>
          <p:nvPr/>
        </p:nvSpPr>
        <p:spPr bwMode="auto">
          <a:xfrm>
            <a:off x="1509672" y="6400800"/>
            <a:ext cx="6213560" cy="40011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000" b="1" dirty="0">
                <a:solidFill>
                  <a:schemeClr val="bg1"/>
                </a:solidFill>
                <a:latin typeface="Arial" panose="020B0604020202020204" pitchFamily="34" charset="0"/>
                <a:cs typeface="Arial" panose="020B0604020202020204" pitchFamily="34" charset="0"/>
              </a:rPr>
              <a:t>تم نقل الإسرائيليين إلى السبي عبر وادي بيدان (أطلس مودي ، 144).</a:t>
            </a:r>
            <a:endParaRPr lang="en-GB" sz="2800" b="1" dirty="0">
              <a:solidFill>
                <a:schemeClr val="bg1"/>
              </a:solidFill>
              <a:latin typeface="Arial" panose="020B0604020202020204" pitchFamily="34" charset="0"/>
              <a:cs typeface="Arial" panose="020B0604020202020204" pitchFamily="34" charset="0"/>
            </a:endParaRPr>
          </a:p>
        </p:txBody>
      </p:sp>
      <p:sp>
        <p:nvSpPr>
          <p:cNvPr id="379908" name="Text Box 20"/>
          <p:cNvSpPr txBox="1">
            <a:spLocks noChangeArrowheads="1"/>
          </p:cNvSpPr>
          <p:nvPr/>
        </p:nvSpPr>
        <p:spPr bwMode="auto">
          <a:xfrm>
            <a:off x="8410575"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000000"/>
                </a:solidFill>
                <a:latin typeface="Arial" panose="020B0604020202020204" pitchFamily="34" charset="0"/>
                <a:cs typeface="Arial" panose="020B0604020202020204" pitchFamily="34" charset="0"/>
              </a:rPr>
              <a:t>250</a:t>
            </a:r>
            <a:endParaRPr lang="en-GB" b="1" dirty="0">
              <a:solidFill>
                <a:srgbClr val="000000"/>
              </a:solidFill>
              <a:latin typeface="Arial" panose="020B0604020202020204" pitchFamily="34" charset="0"/>
              <a:cs typeface="Arial" panose="020B0604020202020204" pitchFamily="34" charset="0"/>
            </a:endParaRPr>
          </a:p>
        </p:txBody>
      </p:sp>
      <p:sp>
        <p:nvSpPr>
          <p:cNvPr id="379909" name="Title 1"/>
          <p:cNvSpPr>
            <a:spLocks noGrp="1"/>
          </p:cNvSpPr>
          <p:nvPr>
            <p:ph type="title"/>
          </p:nvPr>
        </p:nvSpPr>
        <p:spPr>
          <a:xfrm>
            <a:off x="323850" y="1552575"/>
            <a:ext cx="8229600" cy="723900"/>
          </a:xfrm>
        </p:spPr>
        <p:txBody>
          <a:bodyPr/>
          <a:lstStyle/>
          <a:p>
            <a:r>
              <a:rPr lang="ar-JO" dirty="0"/>
              <a:t>سياق السبي</a:t>
            </a:r>
            <a:endParaRPr lang="en-US" dirty="0"/>
          </a:p>
        </p:txBody>
      </p:sp>
    </p:spTree>
    <p:extLst>
      <p:ext uri="{BB962C8B-B14F-4D97-AF65-F5344CB8AC3E}">
        <p14:creationId xmlns:p14="http://schemas.microsoft.com/office/powerpoint/2010/main" val="378513778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898" decel="100000" fill="hold"/>
                                        <p:tgtEl>
                                          <p:spTgt spid="7">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898"/>
                                          </p:stCondLst>
                                        </p:cTn>
                                        <p:tgtEl>
                                          <p:spTgt spid="7">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Effect transition="in" filter="fade">
                                      <p:cBhvr>
                                        <p:cTn id="15" dur="1000"/>
                                        <p:tgtEl>
                                          <p:spTgt spid="7">
                                            <p:txEl>
                                              <p:pRg st="1" end="1"/>
                                            </p:txEl>
                                          </p:spTgt>
                                        </p:tgtEl>
                                      </p:cBhvr>
                                    </p:animEffect>
                                    <p:anim calcmode="lin" valueType="num">
                                      <p:cBhvr>
                                        <p:cTn id="16"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7" dur="898" decel="100000" fill="hold"/>
                                        <p:tgtEl>
                                          <p:spTgt spid="7">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898"/>
                                          </p:stCondLst>
                                        </p:cTn>
                                        <p:tgtEl>
                                          <p:spTgt spid="7">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5"/>
          <p:cNvSpPr>
            <a:spLocks noGrp="1" noChangeArrowheads="1"/>
          </p:cNvSpPr>
          <p:nvPr>
            <p:ph type="title"/>
          </p:nvPr>
        </p:nvSpPr>
        <p:spPr>
          <a:xfrm>
            <a:off x="0" y="0"/>
            <a:ext cx="9144000" cy="762000"/>
          </a:xfrm>
          <a:solidFill>
            <a:srgbClr val="262626"/>
          </a:solidFill>
        </p:spPr>
        <p:txBody>
          <a:bodyPr/>
          <a:lstStyle/>
          <a:p>
            <a:pPr eaLnBrk="1" hangingPunct="1"/>
            <a:r>
              <a:rPr lang="ar-JO" dirty="0">
                <a:solidFill>
                  <a:srgbClr val="FFFFFF"/>
                </a:solidFill>
              </a:rPr>
              <a:t>ترحيلات اليهود</a:t>
            </a:r>
            <a:endParaRPr lang="en-GB" dirty="0">
              <a:solidFill>
                <a:srgbClr val="FFFFFF"/>
              </a:solidFill>
            </a:endParaRPr>
          </a:p>
        </p:txBody>
      </p:sp>
      <p:pic>
        <p:nvPicPr>
          <p:cNvPr id="380930" name="Picture 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762000"/>
            <a:ext cx="9144000" cy="6096000"/>
          </a:xfrm>
          <a:noFill/>
        </p:spPr>
      </p:pic>
      <p:sp>
        <p:nvSpPr>
          <p:cNvPr id="380931" name="Text Box 7"/>
          <p:cNvSpPr txBox="1">
            <a:spLocks noChangeArrowheads="1"/>
          </p:cNvSpPr>
          <p:nvPr/>
        </p:nvSpPr>
        <p:spPr bwMode="auto">
          <a:xfrm>
            <a:off x="0" y="6577607"/>
            <a:ext cx="1907704" cy="307777"/>
          </a:xfrm>
          <a:prstGeom prst="rect">
            <a:avLst/>
          </a:prstGeom>
          <a:solidFill>
            <a:schemeClr val="tx1"/>
          </a:solidFill>
          <a:ln>
            <a:noFill/>
          </a:ln>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1400" b="1" dirty="0">
                <a:solidFill>
                  <a:srgbClr val="FFFFFF"/>
                </a:solidFill>
                <a:latin typeface="Arial" panose="020B0604020202020204" pitchFamily="34" charset="0"/>
                <a:cs typeface="Arial" panose="020B0604020202020204" pitchFamily="34" charset="0"/>
              </a:rPr>
              <a:t>أطلس مودي, 144</a:t>
            </a:r>
            <a:endParaRPr lang="en-GB" sz="1400" b="1" dirty="0">
              <a:solidFill>
                <a:srgbClr val="FFFFFF"/>
              </a:solidFill>
              <a:latin typeface="Arial" panose="020B0604020202020204" pitchFamily="34" charset="0"/>
              <a:cs typeface="Arial" panose="020B0604020202020204" pitchFamily="34" charset="0"/>
            </a:endParaRPr>
          </a:p>
        </p:txBody>
      </p:sp>
      <p:sp>
        <p:nvSpPr>
          <p:cNvPr id="380932" name="Oval 8"/>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b="1" dirty="0">
              <a:solidFill>
                <a:srgbClr val="009900"/>
              </a:solidFill>
              <a:latin typeface="Arial" panose="020B0604020202020204" pitchFamily="34" charset="0"/>
              <a:cs typeface="Arial" panose="020B0604020202020204" pitchFamily="34" charset="0"/>
            </a:endParaRPr>
          </a:p>
        </p:txBody>
      </p:sp>
      <p:sp>
        <p:nvSpPr>
          <p:cNvPr id="380933" name="Oval 10"/>
          <p:cNvSpPr>
            <a:spLocks noChangeArrowheads="1"/>
          </p:cNvSpPr>
          <p:nvPr/>
        </p:nvSpPr>
        <p:spPr bwMode="auto">
          <a:xfrm>
            <a:off x="7315200" y="3124200"/>
            <a:ext cx="990600" cy="5334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380934" name="Text Box 11"/>
          <p:cNvSpPr txBox="1">
            <a:spLocks noChangeArrowheads="1"/>
          </p:cNvSpPr>
          <p:nvPr/>
        </p:nvSpPr>
        <p:spPr bwMode="auto">
          <a:xfrm>
            <a:off x="4876800" y="2438400"/>
            <a:ext cx="2111475" cy="400110"/>
          </a:xfrm>
          <a:prstGeom prst="rect">
            <a:avLst/>
          </a:prstGeom>
          <a:solidFill>
            <a:schemeClr val="bg1"/>
          </a:solid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000" b="1" dirty="0">
                <a:solidFill>
                  <a:srgbClr val="FF0000"/>
                </a:solidFill>
                <a:latin typeface="Arial" panose="020B0604020202020204" pitchFamily="34" charset="0"/>
                <a:cs typeface="Arial" panose="020B0604020202020204" pitchFamily="34" charset="0"/>
              </a:rPr>
              <a:t>سبي إسرائيل إلى أشور</a:t>
            </a:r>
            <a:endParaRPr lang="en-GB" sz="2000" b="1" dirty="0">
              <a:solidFill>
                <a:srgbClr val="FF0000"/>
              </a:solidFill>
              <a:latin typeface="Arial" panose="020B0604020202020204" pitchFamily="34" charset="0"/>
              <a:cs typeface="Arial" panose="020B0604020202020204" pitchFamily="34" charset="0"/>
            </a:endParaRPr>
          </a:p>
        </p:txBody>
      </p:sp>
      <p:sp>
        <p:nvSpPr>
          <p:cNvPr id="380935" name="Text Box 12"/>
          <p:cNvSpPr txBox="1">
            <a:spLocks noChangeArrowheads="1"/>
          </p:cNvSpPr>
          <p:nvPr/>
        </p:nvSpPr>
        <p:spPr bwMode="auto">
          <a:xfrm>
            <a:off x="4800600" y="5715000"/>
            <a:ext cx="1800493" cy="400110"/>
          </a:xfrm>
          <a:prstGeom prst="rect">
            <a:avLst/>
          </a:prstGeom>
          <a:solidFill>
            <a:schemeClr val="bg1"/>
          </a:solid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000" b="1" dirty="0">
                <a:solidFill>
                  <a:srgbClr val="009900"/>
                </a:solidFill>
                <a:latin typeface="Arial" panose="020B0604020202020204" pitchFamily="34" charset="0"/>
                <a:cs typeface="Arial" panose="020B0604020202020204" pitchFamily="34" charset="0"/>
              </a:rPr>
              <a:t>سبي يهوذا إلى بابل</a:t>
            </a:r>
            <a:endParaRPr lang="en-GB" sz="2000" b="1" dirty="0">
              <a:solidFill>
                <a:srgbClr val="009900"/>
              </a:solidFill>
              <a:latin typeface="Arial" panose="020B0604020202020204" pitchFamily="34" charset="0"/>
              <a:cs typeface="Arial" panose="020B0604020202020204" pitchFamily="34" charset="0"/>
            </a:endParaRPr>
          </a:p>
        </p:txBody>
      </p:sp>
      <p:sp>
        <p:nvSpPr>
          <p:cNvPr id="380936" name="Oval 15"/>
          <p:cNvSpPr>
            <a:spLocks noChangeArrowheads="1"/>
          </p:cNvSpPr>
          <p:nvPr/>
        </p:nvSpPr>
        <p:spPr bwMode="auto">
          <a:xfrm>
            <a:off x="3657600" y="23622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380937" name="Oval 16"/>
          <p:cNvSpPr>
            <a:spLocks noChangeArrowheads="1"/>
          </p:cNvSpPr>
          <p:nvPr/>
        </p:nvSpPr>
        <p:spPr bwMode="auto">
          <a:xfrm>
            <a:off x="3352800" y="22098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380938" name="Text Box 20"/>
          <p:cNvSpPr txBox="1">
            <a:spLocks noChangeArrowheads="1"/>
          </p:cNvSpPr>
          <p:nvPr/>
        </p:nvSpPr>
        <p:spPr bwMode="auto">
          <a:xfrm>
            <a:off x="8410575" y="-26988"/>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259</a:t>
            </a:r>
          </a:p>
          <a:p>
            <a:pPr eaLnBrk="1" hangingPunct="1"/>
            <a:r>
              <a:rPr lang="ar-JO" b="1" dirty="0">
                <a:solidFill>
                  <a:srgbClr val="FFFFFF"/>
                </a:solidFill>
                <a:latin typeface="Arial" panose="020B0604020202020204" pitchFamily="34" charset="0"/>
                <a:cs typeface="Arial" panose="020B0604020202020204" pitchFamily="34" charset="0"/>
              </a:rPr>
              <a:t>261</a:t>
            </a:r>
            <a:endParaRPr lang="en-GB"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4788338"/>
      </p:ext>
    </p:extLst>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تظهر حماية يوآش باعتباره الوريث الأخير الباقي للعرش (11: 1-3) وعد الله الذي لا ينقطع بمسيح من سلالة داود على الرغم من المعارضة.</a:t>
            </a:r>
            <a:endParaRPr lang="en-US" dirty="0">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42س</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83183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400" b="1" dirty="0">
                <a:solidFill>
                  <a:srgbClr val="EAEAEA"/>
                </a:solidFill>
                <a:latin typeface="Arial" panose="020B0604020202020204" pitchFamily="34" charset="0"/>
                <a:cs typeface="Arial" panose="020B0604020202020204" pitchFamily="34" charset="0"/>
              </a:rPr>
              <a:t>232 و 342</a:t>
            </a:r>
            <a:endParaRPr lang="en-US" sz="2400" b="1" dirty="0">
              <a:solidFill>
                <a:srgbClr val="EAEAEA"/>
              </a:solidFill>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يربعام</a:t>
            </a:r>
            <a:endParaRPr lang="en-US" b="1" dirty="0">
              <a:solidFill>
                <a:srgbClr val="FFFF00"/>
              </a:solidFill>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ناداب</a:t>
            </a:r>
            <a:endParaRPr lang="en-US" b="1" dirty="0">
              <a:solidFill>
                <a:srgbClr val="FFFF00"/>
              </a:solidFill>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بعشا</a:t>
            </a:r>
            <a:endParaRPr lang="en-US" b="1" dirty="0">
              <a:solidFill>
                <a:srgbClr val="FFFF00"/>
              </a:solidFill>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أيلة</a:t>
            </a:r>
            <a:endParaRPr lang="en-US" b="1" dirty="0">
              <a:solidFill>
                <a:srgbClr val="FFFF00"/>
              </a:solidFill>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زمري</a:t>
            </a:r>
            <a:endParaRPr lang="en-US" b="1" dirty="0">
              <a:solidFill>
                <a:srgbClr val="FFFF00"/>
              </a:solidFill>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عمري</a:t>
            </a:r>
            <a:endParaRPr lang="en-US" b="1" dirty="0">
              <a:solidFill>
                <a:srgbClr val="FFFF00"/>
              </a:solidFill>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آخاب</a:t>
            </a:r>
            <a:endParaRPr lang="en-US" b="1" dirty="0">
              <a:solidFill>
                <a:srgbClr val="FFFF00"/>
              </a:solidFill>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اخزيا</a:t>
            </a:r>
            <a:endParaRPr lang="en-US" b="1" dirty="0">
              <a:solidFill>
                <a:srgbClr val="FFFF00"/>
              </a:solidFill>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يورام</a:t>
            </a:r>
            <a:endParaRPr lang="en-US" b="1" dirty="0">
              <a:solidFill>
                <a:srgbClr val="FFFF00"/>
              </a:solidFill>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رحبعام</a:t>
            </a:r>
            <a:endParaRPr lang="en-US" b="1" dirty="0">
              <a:solidFill>
                <a:srgbClr val="F3B600"/>
              </a:solidFill>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أبيام</a:t>
            </a:r>
            <a:endParaRPr lang="en-US" b="1" dirty="0">
              <a:solidFill>
                <a:srgbClr val="F3B600"/>
              </a:solidFill>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آسا</a:t>
            </a:r>
            <a:endParaRPr lang="en-US" b="1" dirty="0">
              <a:solidFill>
                <a:srgbClr val="EAEAEA"/>
              </a:solidFill>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يهورام</a:t>
            </a:r>
            <a:endParaRPr lang="en-US" b="1" dirty="0">
              <a:solidFill>
                <a:srgbClr val="F3B600"/>
              </a:solidFill>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2035605"/>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أخزيا</a:t>
            </a:r>
            <a:endParaRPr lang="en-US" b="1" dirty="0">
              <a:solidFill>
                <a:srgbClr val="F3B600"/>
              </a:solidFill>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عثليا</a:t>
            </a:r>
            <a:endParaRPr lang="en-US" b="1" dirty="0">
              <a:solidFill>
                <a:srgbClr val="F3B600"/>
              </a:solidFill>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يؤاش</a:t>
            </a:r>
            <a:endParaRPr lang="en-US" b="1" dirty="0">
              <a:solidFill>
                <a:srgbClr val="EAEAEA"/>
              </a:solidFill>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ياهو</a:t>
            </a:r>
            <a:endParaRPr lang="en-US" b="1" dirty="0">
              <a:solidFill>
                <a:srgbClr val="FFFF00"/>
              </a:solidFill>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83415"/>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يهوشافاط</a:t>
            </a:r>
            <a:endParaRPr lang="en-US" b="1" dirty="0">
              <a:solidFill>
                <a:srgbClr val="EAEAEA"/>
              </a:solidFill>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ياهو</a:t>
            </a:r>
            <a:endParaRPr lang="en-US" b="1" dirty="0">
              <a:solidFill>
                <a:srgbClr val="FFFF00"/>
              </a:solidFill>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يهوأحاز</a:t>
            </a:r>
            <a:endParaRPr lang="en-US" b="1" dirty="0">
              <a:solidFill>
                <a:srgbClr val="FFFF00"/>
              </a:solidFill>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يهوآش</a:t>
            </a:r>
            <a:endParaRPr lang="en-US" b="1" dirty="0">
              <a:solidFill>
                <a:srgbClr val="FFFF00"/>
              </a:solidFill>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يربعام الثاني</a:t>
            </a:r>
            <a:endParaRPr lang="en-US" b="1" dirty="0">
              <a:solidFill>
                <a:srgbClr val="FFFF00"/>
              </a:solidFill>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زكريا</a:t>
            </a:r>
            <a:endParaRPr lang="en-US" b="1" dirty="0">
              <a:solidFill>
                <a:srgbClr val="FFFF00"/>
              </a:solidFill>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منحيم</a:t>
            </a:r>
            <a:endParaRPr lang="en-US" b="1" dirty="0">
              <a:solidFill>
                <a:srgbClr val="FFFF00"/>
              </a:solidFill>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فقعيا</a:t>
            </a:r>
            <a:endParaRPr lang="en-US" b="1" dirty="0">
              <a:solidFill>
                <a:srgbClr val="FFFF00"/>
              </a:solidFill>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فقع</a:t>
            </a:r>
            <a:endParaRPr lang="en-US" b="1" dirty="0">
              <a:solidFill>
                <a:srgbClr val="FFFF00"/>
              </a:solidFill>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يؤاش</a:t>
            </a:r>
            <a:endParaRPr lang="en-US" b="1" dirty="0">
              <a:solidFill>
                <a:srgbClr val="EAEAEA"/>
              </a:solidFill>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عمسيا</a:t>
            </a:r>
            <a:endParaRPr lang="en-US" b="1" dirty="0">
              <a:solidFill>
                <a:srgbClr val="EAEAEA"/>
              </a:solidFill>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عزيا</a:t>
            </a:r>
            <a:endParaRPr lang="en-US" b="1" dirty="0">
              <a:solidFill>
                <a:srgbClr val="EAEAEA"/>
              </a:solidFill>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آحاز</a:t>
            </a:r>
            <a:endParaRPr lang="en-US" b="1" dirty="0">
              <a:solidFill>
                <a:srgbClr val="F3B600"/>
              </a:solidFill>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حزقيا</a:t>
            </a:r>
            <a:endParaRPr lang="en-US" b="1" dirty="0">
              <a:solidFill>
                <a:srgbClr val="EAEAEA"/>
              </a:solidFill>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منسى</a:t>
            </a:r>
            <a:endParaRPr lang="en-US" b="1" dirty="0">
              <a:solidFill>
                <a:srgbClr val="F3B600"/>
              </a:solidFill>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آمون</a:t>
            </a:r>
            <a:endParaRPr lang="en-US" b="1" dirty="0">
              <a:solidFill>
                <a:srgbClr val="F3B600"/>
              </a:solidFill>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يوثام</a:t>
            </a:r>
            <a:endParaRPr lang="en-US" b="1" dirty="0">
              <a:solidFill>
                <a:srgbClr val="EAEAEA"/>
              </a:solidFill>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شلوم</a:t>
            </a:r>
            <a:endParaRPr lang="en-US" b="1" dirty="0">
              <a:solidFill>
                <a:srgbClr val="FFFF00"/>
              </a:solidFill>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هوشع</a:t>
            </a:r>
            <a:endParaRPr lang="en-US" b="1" dirty="0">
              <a:solidFill>
                <a:srgbClr val="FFFF00"/>
              </a:solidFill>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يوشيا</a:t>
            </a:r>
            <a:endParaRPr lang="en-US" b="1" dirty="0">
              <a:solidFill>
                <a:srgbClr val="EAEAEA"/>
              </a:solidFill>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يهوأحاز</a:t>
            </a:r>
            <a:endParaRPr lang="en-US" b="1" dirty="0">
              <a:solidFill>
                <a:srgbClr val="F3B600"/>
              </a:solidFill>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يهوياقيم</a:t>
            </a:r>
            <a:endParaRPr lang="en-US" b="1" dirty="0">
              <a:solidFill>
                <a:srgbClr val="F3B600"/>
              </a:solidFill>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يهوياكين</a:t>
            </a:r>
            <a:endParaRPr lang="en-US" b="1" dirty="0">
              <a:solidFill>
                <a:srgbClr val="F3B600"/>
              </a:solidFill>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صدقيا</a:t>
            </a:r>
            <a:endParaRPr lang="en-US" b="1" dirty="0">
              <a:solidFill>
                <a:srgbClr val="F3B600"/>
              </a:solidFill>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309261"/>
            <a:ext cx="2243153"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 ي أ آ ع ز أ ب ن ي</a:t>
            </a:r>
            <a:endParaRPr lang="en-US" b="1" dirty="0">
              <a:solidFill>
                <a:srgbClr val="FFFF00"/>
              </a:solidFill>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 أ م  ح آ ي  ع ع ي</a:t>
            </a:r>
            <a:endParaRPr lang="en-US" b="1" dirty="0">
              <a:solidFill>
                <a:srgbClr val="EAEAEA"/>
              </a:solidFill>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ar-JO" b="1" dirty="0">
                <a:solidFill>
                  <a:srgbClr val="FFFF00"/>
                </a:solidFill>
                <a:latin typeface="Arial" panose="020B0604020202020204" pitchFamily="34" charset="0"/>
                <a:cs typeface="Arial" panose="020B0604020202020204" pitchFamily="34" charset="0"/>
              </a:rPr>
              <a:t>و</a:t>
            </a:r>
            <a:r>
              <a:rPr lang="en-US" b="1" dirty="0">
                <a:solidFill>
                  <a:srgbClr val="FFFF00"/>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حاز</a:t>
            </a:r>
            <a:r>
              <a:rPr lang="en-US" b="1" dirty="0">
                <a:solidFill>
                  <a:srgbClr val="FFFF00"/>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آش</a:t>
            </a:r>
            <a:r>
              <a:rPr lang="en-US" b="1" dirty="0">
                <a:solidFill>
                  <a:srgbClr val="FFFF00"/>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2</a:t>
            </a:r>
            <a:endParaRPr lang="en-US" b="1" dirty="0">
              <a:solidFill>
                <a:srgbClr val="FFFF00"/>
              </a:solidFill>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ar-JO" b="1" dirty="0">
                <a:solidFill>
                  <a:srgbClr val="FFFF00"/>
                </a:solidFill>
                <a:latin typeface="Arial" panose="020B0604020202020204" pitchFamily="34" charset="0"/>
                <a:cs typeface="Arial" panose="020B0604020202020204" pitchFamily="34" charset="0"/>
              </a:rPr>
              <a:t>ه ف ف م ش ز</a:t>
            </a:r>
            <a:endParaRPr lang="en-US" b="1" dirty="0">
              <a:solidFill>
                <a:srgbClr val="FFFF00"/>
              </a:solidFill>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حاز</a:t>
            </a:r>
            <a:r>
              <a:rPr lang="en-US" b="1" dirty="0">
                <a:solidFill>
                  <a:srgbClr val="F3B600"/>
                </a:solidFill>
                <a:latin typeface="Arial" panose="020B0604020202020204" pitchFamily="34" charset="0"/>
                <a:cs typeface="Arial" panose="020B0604020202020204" pitchFamily="34" charset="0"/>
              </a:rPr>
              <a:t> </a:t>
            </a:r>
            <a:r>
              <a:rPr lang="ar-JO" b="1" dirty="0">
                <a:solidFill>
                  <a:srgbClr val="F3B600"/>
                </a:solidFill>
                <a:latin typeface="Arial" panose="020B0604020202020204" pitchFamily="34" charset="0"/>
                <a:cs typeface="Arial" panose="020B0604020202020204" pitchFamily="34" charset="0"/>
              </a:rPr>
              <a:t>قيم كين </a:t>
            </a:r>
            <a:r>
              <a:rPr lang="en-US" b="1" dirty="0">
                <a:solidFill>
                  <a:srgbClr val="F3B600"/>
                </a:solidFill>
                <a:latin typeface="Arial" panose="020B0604020202020204" pitchFamily="34" charset="0"/>
                <a:cs typeface="Arial" panose="020B0604020202020204" pitchFamily="34" charset="0"/>
              </a:rPr>
              <a:t> </a:t>
            </a:r>
            <a:r>
              <a:rPr lang="ar-JO" b="1" dirty="0">
                <a:solidFill>
                  <a:srgbClr val="F3B600"/>
                </a:solidFill>
                <a:latin typeface="Arial" panose="020B0604020202020204" pitchFamily="34" charset="0"/>
                <a:cs typeface="Arial" panose="020B0604020202020204" pitchFamily="34" charset="0"/>
              </a:rPr>
              <a:t>صد </a:t>
            </a:r>
            <a:endParaRPr lang="en-US" b="1" dirty="0">
              <a:solidFill>
                <a:srgbClr val="F3B600"/>
              </a:solidFill>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 ع أ ي ي آ أ ر </a:t>
            </a:r>
            <a:endParaRPr lang="en-US" b="1" dirty="0">
              <a:solidFill>
                <a:srgbClr val="EAEAEA"/>
              </a:solidFill>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52964"/>
            <a:ext cx="4267273"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ctr" eaLnBrk="0" hangingPunct="0">
              <a:defRPr/>
            </a:pPr>
            <a:r>
              <a:rPr lang="ar-JO" b="1" dirty="0">
                <a:solidFill>
                  <a:srgbClr val="FFFF00"/>
                </a:solidFill>
                <a:latin typeface="Arial" panose="020B0604020202020204" pitchFamily="34" charset="0"/>
                <a:cs typeface="Arial" panose="020B0604020202020204" pitchFamily="34" charset="0"/>
              </a:rPr>
              <a:t>ملوك إسرائيل (جميعهم أشرار)</a:t>
            </a:r>
            <a:endParaRPr lang="en-US" b="1" dirty="0">
              <a:solidFill>
                <a:srgbClr val="FFFF00"/>
              </a:solidFill>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ملوك أشرار في يهوذا</a:t>
            </a:r>
            <a:endParaRPr lang="en-US" b="1" dirty="0">
              <a:solidFill>
                <a:srgbClr val="F3B600"/>
              </a:solidFill>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ملوك صالحين في يهوذا</a:t>
            </a:r>
            <a:endParaRPr lang="en-US" b="1" dirty="0">
              <a:solidFill>
                <a:srgbClr val="EAEAEA"/>
              </a:solidFill>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eaLnBrk="0" hangingPunct="0"/>
            <a:endParaRPr lang="en-US" sz="2400" b="1" dirty="0">
              <a:solidFill>
                <a:srgbClr val="EAEAEA"/>
              </a:solidFill>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سلالة         واحدة</a:t>
            </a:r>
            <a:endParaRPr lang="en-US" b="1" dirty="0">
              <a:solidFill>
                <a:srgbClr val="EAEAEA"/>
              </a:solidFill>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ar-JO" b="1" dirty="0">
                <a:solidFill>
                  <a:srgbClr val="EAEAEA"/>
                </a:solidFill>
                <a:latin typeface="Arial" panose="020B0604020202020204" pitchFamily="34" charset="0"/>
                <a:cs typeface="Arial" panose="020B0604020202020204" pitchFamily="34" charset="0"/>
              </a:rPr>
              <a:t>9 سلالات في إسرائيل</a:t>
            </a:r>
            <a:endParaRPr lang="en-US" b="1" dirty="0">
              <a:solidFill>
                <a:srgbClr val="EAEAEA"/>
              </a:solidFill>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9364068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2344218137"/>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شر صدقيا يصل ذروته في سقوط يهوذا و 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24: 17-25: 30</a:t>
                      </a: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ملوك</a:t>
            </a:r>
            <a:endParaRPr lang="en-US"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حذراً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8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تحذير</a:t>
            </a:r>
            <a:endParaRPr lang="en-US" sz="54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444974"/>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143000" y="0"/>
            <a:ext cx="6858000" cy="6858000"/>
          </a:xfrm>
          <a:prstGeom prst="rect">
            <a:avLst/>
          </a:prstGeom>
        </p:spPr>
      </p:pic>
      <p:sp>
        <p:nvSpPr>
          <p:cNvPr id="4" name="Rectangle 3">
            <a:extLst>
              <a:ext uri="{FF2B5EF4-FFF2-40B4-BE49-F238E27FC236}">
                <a16:creationId xmlns:a16="http://schemas.microsoft.com/office/drawing/2014/main" id="{56D13750-F5DC-2F4B-9715-2D6C8BA5EA03}"/>
              </a:ext>
            </a:extLst>
          </p:cNvPr>
          <p:cNvSpPr/>
          <p:nvPr/>
        </p:nvSpPr>
        <p:spPr bwMode="auto">
          <a:xfrm>
            <a:off x="1676400" y="3124200"/>
            <a:ext cx="5715000" cy="124758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82296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80528" y="3212976"/>
            <a:ext cx="9144000" cy="1092179"/>
          </a:xfrm>
          <a:effectLst/>
        </p:spPr>
        <p:txBody>
          <a:bodyPr/>
          <a:lstStyle/>
          <a:p>
            <a:pPr>
              <a:defRPr/>
            </a:pPr>
            <a:r>
              <a:rPr lang="ar-JO" sz="8000" dirty="0">
                <a:solidFill>
                  <a:srgbClr val="FFFF00"/>
                </a:solidFill>
                <a:effectLst/>
                <a:ea typeface="ＭＳ Ｐゴシック" charset="0"/>
              </a:rPr>
              <a:t>تحذير</a:t>
            </a:r>
            <a:endParaRPr lang="en-US" sz="5400" dirty="0">
              <a:solidFill>
                <a:srgbClr val="FFFF00"/>
              </a:solidFill>
              <a:effectLst/>
              <a:ea typeface="ＭＳ Ｐゴシック" charset="0"/>
            </a:endParaRPr>
          </a:p>
        </p:txBody>
      </p:sp>
    </p:spTree>
    <p:extLst>
      <p:ext uri="{BB962C8B-B14F-4D97-AF65-F5344CB8AC3E}">
        <p14:creationId xmlns:p14="http://schemas.microsoft.com/office/powerpoint/2010/main" val="29610880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79512" y="1124744"/>
            <a:ext cx="3549404" cy="4725144"/>
            <a:chOff x="179512" y="1124744"/>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1124744"/>
              <a:ext cx="3549404" cy="4725144"/>
            </a:xfrm>
            <a:prstGeom prst="rect">
              <a:avLst/>
            </a:prstGeom>
          </p:spPr>
        </p:pic>
        <p:sp>
          <p:nvSpPr>
            <p:cNvPr id="4" name="Rectangle 3"/>
            <p:cNvSpPr/>
            <p:nvPr/>
          </p:nvSpPr>
          <p:spPr bwMode="auto">
            <a:xfrm>
              <a:off x="301284" y="3975400"/>
              <a:ext cx="3105263" cy="1661491"/>
            </a:xfrm>
            <a:prstGeom prst="rect">
              <a:avLst/>
            </a:prstGeom>
            <a:solidFill>
              <a:srgbClr val="FFEB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التحذيرات تساعدنا</a:t>
            </a:r>
            <a:endParaRPr lang="en-US" sz="5400" dirty="0">
              <a:effectLst>
                <a:glow rad="127000">
                  <a:schemeClr val="tx1"/>
                </a:glow>
              </a:effectLst>
              <a:ea typeface="ＭＳ Ｐゴシック" charset="0"/>
              <a:cs typeface="ＭＳ Ｐゴシック" charset="0"/>
            </a:endParaRPr>
          </a:p>
        </p:txBody>
      </p:sp>
      <p:sp>
        <p:nvSpPr>
          <p:cNvPr id="7" name="Rectangle 2"/>
          <p:cNvSpPr txBox="1">
            <a:spLocks noChangeArrowheads="1"/>
          </p:cNvSpPr>
          <p:nvPr/>
        </p:nvSpPr>
        <p:spPr bwMode="auto">
          <a:xfrm>
            <a:off x="179512" y="403343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خ</a:t>
            </a:r>
            <a:r>
              <a:rPr kumimoji="0" lang="ar-JO" sz="5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خطر الموت</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nvGrpSpPr>
          <p:cNvPr id="5" name="Group 4"/>
          <p:cNvGrpSpPr/>
          <p:nvPr/>
        </p:nvGrpSpPr>
        <p:grpSpPr>
          <a:xfrm>
            <a:off x="5601078" y="1870434"/>
            <a:ext cx="3528392" cy="4702681"/>
            <a:chOff x="5601078" y="1052736"/>
            <a:chExt cx="3528392" cy="4702681"/>
          </a:xfrm>
        </p:grpSpPr>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8" name="Rectangle 7"/>
            <p:cNvSpPr/>
            <p:nvPr/>
          </p:nvSpPr>
          <p:spPr bwMode="auto">
            <a:xfrm>
              <a:off x="5784314" y="3879712"/>
              <a:ext cx="3105263" cy="1661491"/>
            </a:xfrm>
            <a:prstGeom prst="rect">
              <a:avLst/>
            </a:prstGeom>
            <a:solidFill>
              <a:srgbClr val="FFD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grpSp>
        <p:nvGrpSpPr>
          <p:cNvPr id="12" name="Group 11"/>
          <p:cNvGrpSpPr/>
          <p:nvPr/>
        </p:nvGrpSpPr>
        <p:grpSpPr>
          <a:xfrm>
            <a:off x="3109158" y="1343679"/>
            <a:ext cx="3356992" cy="3384160"/>
            <a:chOff x="3491880" y="3501008"/>
            <a:chExt cx="3356992" cy="3384160"/>
          </a:xfrm>
        </p:grpSpPr>
        <p:pic>
          <p:nvPicPr>
            <p:cNvPr id="3" name="Picture 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491880" y="3501008"/>
              <a:ext cx="3356992" cy="3356992"/>
            </a:xfrm>
            <a:prstGeom prst="rect">
              <a:avLst/>
            </a:prstGeom>
          </p:spPr>
        </p:pic>
        <p:sp>
          <p:nvSpPr>
            <p:cNvPr id="9" name="Rectangle 8"/>
            <p:cNvSpPr/>
            <p:nvPr/>
          </p:nvSpPr>
          <p:spPr bwMode="auto">
            <a:xfrm>
              <a:off x="3635854" y="5553168"/>
              <a:ext cx="3105263" cy="1332000"/>
            </a:xfrm>
            <a:prstGeom prst="rect">
              <a:avLst/>
            </a:prstGeom>
            <a:solidFill>
              <a:srgbClr val="FFCC0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10" name="Rectangle 2"/>
          <p:cNvSpPr txBox="1">
            <a:spLocks noChangeArrowheads="1"/>
          </p:cNvSpPr>
          <p:nvPr/>
        </p:nvSpPr>
        <p:spPr bwMode="auto">
          <a:xfrm>
            <a:off x="3109158" y="324469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سام</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a:off x="5702130" y="4758303"/>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Courier New" panose="02070309020205020404" pitchFamily="49" charset="0"/>
              </a:rPr>
              <a:t>أرض</a:t>
            </a:r>
            <a:r>
              <a:rPr kumimoji="0" lang="ar-JO" sz="48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 منزلقة</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8141954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321256"/>
            <a:ext cx="9144000" cy="585216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التحذيرات تساعدنا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65246027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844824"/>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هل تقدر التحذيرات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الكثير من الناس لا يفعلون</a:t>
            </a:r>
            <a:endParaRPr lang="en-US" sz="48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1804754"/>
            <a:ext cx="9144000" cy="4504566"/>
          </a:xfrm>
          <a:prstGeom prst="rect">
            <a:avLst/>
          </a:prstGeom>
        </p:spPr>
      </p:pic>
    </p:spTree>
    <p:extLst>
      <p:ext uri="{BB962C8B-B14F-4D97-AF65-F5344CB8AC3E}">
        <p14:creationId xmlns:p14="http://schemas.microsoft.com/office/powerpoint/2010/main" val="305753906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8-01-06 at 7.39.39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590599"/>
            <a:ext cx="9144000" cy="658281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كل شخص يعبد </a:t>
            </a:r>
            <a:endParaRPr lang="en-US" sz="5400" dirty="0">
              <a:effectLst>
                <a:glow rad="127000">
                  <a:schemeClr val="tx1"/>
                </a:glow>
              </a:effectLst>
              <a:ea typeface="ＭＳ Ｐゴシック" charset="0"/>
            </a:endParaRPr>
          </a:p>
        </p:txBody>
      </p:sp>
      <p:grpSp>
        <p:nvGrpSpPr>
          <p:cNvPr id="3" name="Group 2">
            <a:extLst>
              <a:ext uri="{FF2B5EF4-FFF2-40B4-BE49-F238E27FC236}">
                <a16:creationId xmlns:a16="http://schemas.microsoft.com/office/drawing/2014/main" id="{0C72AE49-E79E-7049-9A02-43E267356B5A}"/>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10961897-0150-0841-9FBE-9AEC1BB91C35}"/>
                </a:ext>
              </a:extLst>
            </p:cNvPr>
            <p:cNvGrpSpPr/>
            <p:nvPr/>
          </p:nvGrpSpPr>
          <p:grpSpPr>
            <a:xfrm>
              <a:off x="1143000" y="3933056"/>
              <a:ext cx="2708920" cy="2924944"/>
              <a:chOff x="1143000" y="0"/>
              <a:chExt cx="6858000" cy="6858000"/>
            </a:xfrm>
          </p:grpSpPr>
          <p:pic>
            <p:nvPicPr>
              <p:cNvPr id="6" name="Picture 5">
                <a:extLst>
                  <a:ext uri="{FF2B5EF4-FFF2-40B4-BE49-F238E27FC236}">
                    <a16:creationId xmlns:a16="http://schemas.microsoft.com/office/drawing/2014/main" id="{72900383-3AA2-F547-A9CA-6E3270D363A1}"/>
                  </a:ext>
                </a:extLst>
              </p:cNvPr>
              <p:cNvPicPr>
                <a:picLocks noChangeAspect="1"/>
              </p:cNvPicPr>
              <p:nvPr/>
            </p:nvPicPr>
            <p:blipFill>
              <a:blip r:embed="rId4"/>
              <a:stretch>
                <a:fillRect/>
              </a:stretch>
            </p:blipFill>
            <p:spPr>
              <a:xfrm>
                <a:off x="1143000" y="0"/>
                <a:ext cx="6858000" cy="6858000"/>
              </a:xfrm>
              <a:prstGeom prst="rect">
                <a:avLst/>
              </a:prstGeom>
            </p:spPr>
          </p:pic>
          <p:sp>
            <p:nvSpPr>
              <p:cNvPr id="7" name="Rectangle 6">
                <a:extLst>
                  <a:ext uri="{FF2B5EF4-FFF2-40B4-BE49-F238E27FC236}">
                    <a16:creationId xmlns:a16="http://schemas.microsoft.com/office/drawing/2014/main" id="{81D7A004-9F02-8544-A9EF-1FF98EC9BF55}"/>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8" name="Rectangle 2">
              <a:extLst>
                <a:ext uri="{FF2B5EF4-FFF2-40B4-BE49-F238E27FC236}">
                  <a16:creationId xmlns:a16="http://schemas.microsoft.com/office/drawing/2014/main" id="{3E10090B-8E3E-4B4C-AB93-7624634F4360}"/>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65492762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Everyone Worships</a:t>
            </a:r>
          </a:p>
        </p:txBody>
      </p:sp>
      <p:pic>
        <p:nvPicPr>
          <p:cNvPr id="3" name="Picture 2" descr="Screen Shot 2018-01-06 at 7.41.00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60648"/>
            <a:ext cx="9144000" cy="6223100"/>
          </a:xfrm>
          <a:prstGeom prst="rect">
            <a:avLst/>
          </a:prstGeom>
        </p:spPr>
      </p:pic>
      <p:grpSp>
        <p:nvGrpSpPr>
          <p:cNvPr id="6" name="Group 5">
            <a:extLst>
              <a:ext uri="{FF2B5EF4-FFF2-40B4-BE49-F238E27FC236}">
                <a16:creationId xmlns:a16="http://schemas.microsoft.com/office/drawing/2014/main" id="{B3ADFBE0-4CB9-B740-917A-B1207F4A2473}"/>
              </a:ext>
            </a:extLst>
          </p:cNvPr>
          <p:cNvGrpSpPr/>
          <p:nvPr/>
        </p:nvGrpSpPr>
        <p:grpSpPr>
          <a:xfrm>
            <a:off x="5652120" y="4077072"/>
            <a:ext cx="3611894" cy="2924944"/>
            <a:chOff x="676463" y="3933056"/>
            <a:chExt cx="3611894" cy="2924944"/>
          </a:xfrm>
        </p:grpSpPr>
        <p:grpSp>
          <p:nvGrpSpPr>
            <p:cNvPr id="7" name="Group 6">
              <a:extLst>
                <a:ext uri="{FF2B5EF4-FFF2-40B4-BE49-F238E27FC236}">
                  <a16:creationId xmlns:a16="http://schemas.microsoft.com/office/drawing/2014/main" id="{F90777CF-E1BA-C647-AAE7-C60198510079}"/>
                </a:ext>
              </a:extLst>
            </p:cNvPr>
            <p:cNvGrpSpPr/>
            <p:nvPr/>
          </p:nvGrpSpPr>
          <p:grpSpPr>
            <a:xfrm>
              <a:off x="1143000" y="3933056"/>
              <a:ext cx="2708920" cy="2924944"/>
              <a:chOff x="1143000" y="0"/>
              <a:chExt cx="6858000" cy="6858000"/>
            </a:xfrm>
          </p:grpSpPr>
          <p:pic>
            <p:nvPicPr>
              <p:cNvPr id="9" name="Picture 8">
                <a:extLst>
                  <a:ext uri="{FF2B5EF4-FFF2-40B4-BE49-F238E27FC236}">
                    <a16:creationId xmlns:a16="http://schemas.microsoft.com/office/drawing/2014/main" id="{B224909E-0A70-A047-87E2-46932264A2C3}"/>
                  </a:ext>
                </a:extLst>
              </p:cNvPr>
              <p:cNvPicPr>
                <a:picLocks noChangeAspect="1"/>
              </p:cNvPicPr>
              <p:nvPr/>
            </p:nvPicPr>
            <p:blipFill>
              <a:blip r:embed="rId4"/>
              <a:stretch>
                <a:fillRect/>
              </a:stretch>
            </p:blipFill>
            <p:spPr>
              <a:xfrm>
                <a:off x="1143000" y="0"/>
                <a:ext cx="6858000" cy="6858000"/>
              </a:xfrm>
              <a:prstGeom prst="rect">
                <a:avLst/>
              </a:prstGeom>
            </p:spPr>
          </p:pic>
          <p:sp>
            <p:nvSpPr>
              <p:cNvPr id="10" name="Rectangle 9">
                <a:extLst>
                  <a:ext uri="{FF2B5EF4-FFF2-40B4-BE49-F238E27FC236}">
                    <a16:creationId xmlns:a16="http://schemas.microsoft.com/office/drawing/2014/main" id="{75DB1DC2-00BF-174D-8B76-3E0C29FE9365}"/>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8" name="Rectangle 2">
              <a:extLst>
                <a:ext uri="{FF2B5EF4-FFF2-40B4-BE49-F238E27FC236}">
                  <a16:creationId xmlns:a16="http://schemas.microsoft.com/office/drawing/2014/main" id="{E2E08892-13A4-E74A-BB63-BB1D0D24A75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27171983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391910341"/>
      </p:ext>
    </p:extLst>
  </p:cSld>
  <p:clrMapOvr>
    <a:masterClrMapping/>
  </p:clrMapOvr>
</p:sld>
</file>

<file path=ppt/theme/_rels/theme1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image" Target="../media/image4.jpeg"/></Relationships>
</file>

<file path=ppt/theme/_rels/theme3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image" Target="../media/image17.jpeg"/></Relationships>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17.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ＭＳ Ｐゴシック"/>
      </a:majorFont>
      <a:minorFont>
        <a:latin typeface="Time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right Balloons">
  <a:themeElements>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fontScheme name="Bright Balloons">
      <a:majorFont>
        <a:latin typeface="Lucida Handwriting"/>
        <a:ea typeface="MS Pゴシック"/>
        <a:cs typeface="MS Pゴシック"/>
      </a:majorFont>
      <a:minorFont>
        <a:latin typeface="Arial"/>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3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5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
  <TotalTime>17641</TotalTime>
  <Words>19492</Words>
  <Application>Microsoft Macintosh PowerPoint</Application>
  <PresentationFormat>On-screen Show (4:3)</PresentationFormat>
  <Paragraphs>3324</Paragraphs>
  <Slides>271</Slides>
  <Notes>119</Notes>
  <HiddenSlides>0</HiddenSlides>
  <MMClips>0</MMClips>
  <ScaleCrop>false</ScaleCrop>
  <HeadingPairs>
    <vt:vector size="8" baseType="variant">
      <vt:variant>
        <vt:lpstr>Fonts Used</vt:lpstr>
      </vt:variant>
      <vt:variant>
        <vt:i4>30</vt:i4>
      </vt:variant>
      <vt:variant>
        <vt:lpstr>Theme</vt:lpstr>
      </vt:variant>
      <vt:variant>
        <vt:i4>58</vt:i4>
      </vt:variant>
      <vt:variant>
        <vt:lpstr>Embedded OLE Servers</vt:lpstr>
      </vt:variant>
      <vt:variant>
        <vt:i4>1</vt:i4>
      </vt:variant>
      <vt:variant>
        <vt:lpstr>Slide Titles</vt:lpstr>
      </vt:variant>
      <vt:variant>
        <vt:i4>271</vt:i4>
      </vt:variant>
    </vt:vector>
  </HeadingPairs>
  <TitlesOfParts>
    <vt:vector size="360" baseType="lpstr">
      <vt:lpstr>Dotum</vt:lpstr>
      <vt:lpstr>KidTYPEPaint</vt:lpstr>
      <vt:lpstr>ＭＳ Ｐゴシック</vt:lpstr>
      <vt:lpstr>Osaka</vt:lpstr>
      <vt:lpstr>SimSun</vt:lpstr>
      <vt:lpstr>Times</vt:lpstr>
      <vt:lpstr>Arabic Typesetting</vt:lpstr>
      <vt:lpstr>Arial</vt:lpstr>
      <vt:lpstr>Arial Black</vt:lpstr>
      <vt:lpstr>Arial Narrow</vt:lpstr>
      <vt:lpstr>Calibri</vt:lpstr>
      <vt:lpstr>Comic Sans MS</vt:lpstr>
      <vt:lpstr>Courier New</vt:lpstr>
      <vt:lpstr>Geneva</vt:lpstr>
      <vt:lpstr>Georgia</vt:lpstr>
      <vt:lpstr>Helvetica</vt:lpstr>
      <vt:lpstr>Helvetica Neue</vt:lpstr>
      <vt:lpstr>Impact</vt:lpstr>
      <vt:lpstr>Lucida Grande</vt:lpstr>
      <vt:lpstr>Lucida Handwriting</vt:lpstr>
      <vt:lpstr>Matura MT Script Capitals</vt:lpstr>
      <vt:lpstr>Monotype Sorts</vt:lpstr>
      <vt:lpstr>Symbol</vt:lpstr>
      <vt:lpstr>Tahoma</vt:lpstr>
      <vt:lpstr>Times New Roman</vt:lpstr>
      <vt:lpstr>Traditional Arabic</vt:lpstr>
      <vt:lpstr>Trebuchet MS</vt:lpstr>
      <vt:lpstr>Tw Cen MT</vt:lpstr>
      <vt:lpstr>Wingdings</vt:lpstr>
      <vt:lpstr>Wingdings 2</vt:lpstr>
      <vt:lpstr>Default Design</vt:lpstr>
      <vt:lpstr>2_Shimmer</vt:lpstr>
      <vt:lpstr>1_Default Design</vt:lpstr>
      <vt:lpstr>2_Default Design</vt:lpstr>
      <vt:lpstr>1_Notebook</vt:lpstr>
      <vt:lpstr>1_Shimmer</vt:lpstr>
      <vt:lpstr>3_Default Design</vt:lpstr>
      <vt:lpstr>4_Default Design</vt:lpstr>
      <vt:lpstr>Radar</vt:lpstr>
      <vt:lpstr>Shimmer</vt:lpstr>
      <vt:lpstr>3_Radar</vt:lpstr>
      <vt:lpstr>1_Bar Code</vt:lpstr>
      <vt:lpstr>5_Default Design</vt:lpstr>
      <vt:lpstr>6_Default Design</vt:lpstr>
      <vt:lpstr>untitled 3</vt:lpstr>
      <vt:lpstr>Civic</vt:lpstr>
      <vt:lpstr>7_Default Design</vt:lpstr>
      <vt:lpstr>8_Default Design</vt:lpstr>
      <vt:lpstr>9_Default Design</vt:lpstr>
      <vt:lpstr>1_Balance</vt:lpstr>
      <vt:lpstr>10_Default Design</vt:lpstr>
      <vt:lpstr>Lock And Key</vt:lpstr>
      <vt:lpstr>1_Project Overview (Standard)</vt:lpstr>
      <vt:lpstr>Project Overview (Standard)</vt:lpstr>
      <vt:lpstr>Azure</vt:lpstr>
      <vt:lpstr>Blank Presentation</vt:lpstr>
      <vt:lpstr>Bright Balloons</vt:lpstr>
      <vt:lpstr>11_Default Design</vt:lpstr>
      <vt:lpstr>4_Radar</vt:lpstr>
      <vt:lpstr>3_Shimmer</vt:lpstr>
      <vt:lpstr>1_Optical</vt:lpstr>
      <vt:lpstr>12_Default Design</vt:lpstr>
      <vt:lpstr>49_Blank Presentation</vt:lpstr>
      <vt:lpstr>1_Office Theme</vt:lpstr>
      <vt:lpstr>1_untitled 1</vt:lpstr>
      <vt:lpstr>13_Default Design</vt:lpstr>
      <vt:lpstr>Median</vt:lpstr>
      <vt:lpstr>2_Notebook</vt:lpstr>
      <vt:lpstr>15_Default Design</vt:lpstr>
      <vt:lpstr>Fireworks</vt:lpstr>
      <vt:lpstr>16_Default Design</vt:lpstr>
      <vt:lpstr>1_Contemporary</vt:lpstr>
      <vt:lpstr>14_Default Design</vt:lpstr>
      <vt:lpstr>1_Radar</vt:lpstr>
      <vt:lpstr>1_Blank Presentation</vt:lpstr>
      <vt:lpstr>2_Project Overview (Standard)</vt:lpstr>
      <vt:lpstr>5_Radar</vt:lpstr>
      <vt:lpstr>17_Default Design</vt:lpstr>
      <vt:lpstr>50_Blank Presentation</vt:lpstr>
      <vt:lpstr>6_Radar</vt:lpstr>
      <vt:lpstr>3_Notebook</vt:lpstr>
      <vt:lpstr>2_Radar</vt:lpstr>
      <vt:lpstr>2_Contemporary</vt:lpstr>
      <vt:lpstr>1_Azure</vt:lpstr>
      <vt:lpstr>18_Default Design</vt:lpstr>
      <vt:lpstr>19_Default Design</vt:lpstr>
      <vt:lpstr>20_Default Design</vt:lpstr>
      <vt:lpstr>21_Default Design</vt:lpstr>
      <vt:lpstr>Bitmap Image</vt:lpstr>
      <vt:lpstr>الملوك الثاني</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Book Chart Completed</vt:lpstr>
      <vt:lpstr> باري هدلستون, The Acrostic Summarized Bible (Grand Rapids: Baker, 1992)</vt:lpstr>
      <vt:lpstr>كن حذراً</vt:lpstr>
      <vt:lpstr>التحذيرات تساعدنا</vt:lpstr>
      <vt:lpstr>ملوك العهد القديم (بالرسومات)</vt:lpstr>
      <vt:lpstr>ما هو أفضل تحذير يمكننا الإصغاء إليه؟</vt:lpstr>
      <vt:lpstr>1. يحذر الله من عبادة آلهة أخرى .</vt:lpstr>
      <vt:lpstr>2. عبادة الله وحده حتى لا يؤدب وثنيتك</vt:lpstr>
      <vt:lpstr>الفكرة الرئيسية للسفر</vt:lpstr>
      <vt:lpstr>تيجان نلبسها اليوم</vt:lpstr>
      <vt:lpstr>Black</vt:lpstr>
      <vt:lpstr>موقع الملكية عبر التاريخ</vt:lpstr>
      <vt:lpstr>الفترة المغطاة في سفري الملوك</vt:lpstr>
      <vt:lpstr>الممالك</vt:lpstr>
      <vt:lpstr>Placing the Prophets</vt:lpstr>
      <vt:lpstr>اختبار الملوك (غير مكتمل)</vt:lpstr>
      <vt:lpstr>إختبار الملوك (مكتمل)</vt:lpstr>
      <vt:lpstr> أحضر آخاب وإيزابيل عبادة البعل إلى إسرائيل (1 مل 16 : 29 – 34)</vt:lpstr>
      <vt:lpstr>ملوك العهد القديم (بالرسومات)</vt:lpstr>
      <vt:lpstr>امتحان مراجعة في 1 و2  ملوك</vt:lpstr>
      <vt:lpstr>امتحان مراجعة في 1 و2  ملوك</vt:lpstr>
      <vt:lpstr>امتحان مراجعة في 1 و2  ملوك</vt:lpstr>
      <vt:lpstr>امتحان مراجعة في 1 و2  ملوك</vt:lpstr>
      <vt:lpstr>امتحان مراجعة في 1 و2  ملوك</vt:lpstr>
      <vt:lpstr>امتحان مراجعة في 1 و2  ملوك</vt:lpstr>
      <vt:lpstr>امتحان مراجعة في 1 و2  ملوك</vt:lpstr>
      <vt:lpstr>الخصائص</vt:lpstr>
      <vt:lpstr>التقاويم اليهودية</vt:lpstr>
      <vt:lpstr>التقويمات العبرية</vt:lpstr>
      <vt:lpstr>Hebrew Calendars</vt:lpstr>
      <vt:lpstr>حل ثايل</vt:lpstr>
      <vt:lpstr>حل ثايل</vt:lpstr>
      <vt:lpstr>قائمة ملوك و أنبياء العهد القديم</vt:lpstr>
      <vt:lpstr>قائمة ملوك و أنبياء العهد القديم</vt:lpstr>
      <vt:lpstr>ملوك العهد القديم (بدون رسومات)</vt:lpstr>
      <vt:lpstr>ملوك العهد القديم (بالرسومات)</vt:lpstr>
      <vt:lpstr>الملوك الشماليون المبكرون</vt:lpstr>
      <vt:lpstr>الملوك الجنوبيون المبكرون</vt:lpstr>
      <vt:lpstr>الملوك الشماليون المتأخرون</vt:lpstr>
      <vt:lpstr>ملوك يهوذا المتأخرين</vt:lpstr>
      <vt:lpstr>ملوك يهوذا النهائيين </vt:lpstr>
      <vt:lpstr>قائمة ملوك و أنبياء العهد القديم</vt:lpstr>
      <vt:lpstr>ملوك و أنبياء العهد القديم المبكرون</vt:lpstr>
      <vt:lpstr>Placing the Prophets</vt:lpstr>
      <vt:lpstr>مسح لـ :</vt:lpstr>
      <vt:lpstr>مقارنة بين ملوك 1 و 2</vt:lpstr>
      <vt:lpstr>Book Chart Basics</vt:lpstr>
      <vt:lpstr>Book Chart Basics</vt:lpstr>
      <vt:lpstr>Key Word</vt:lpstr>
      <vt:lpstr>الآية المفتاحية</vt:lpstr>
      <vt:lpstr>شخصيات رئيسية</vt:lpstr>
      <vt:lpstr>البيان الموجز</vt:lpstr>
      <vt:lpstr>العنوان</vt:lpstr>
      <vt:lpstr>العنوان</vt:lpstr>
      <vt:lpstr>التأليف</vt:lpstr>
      <vt:lpstr>التأليف</vt:lpstr>
      <vt:lpstr>التأليف</vt:lpstr>
      <vt:lpstr>المستلمين</vt:lpstr>
      <vt:lpstr>التاريخ</vt:lpstr>
      <vt:lpstr>منطقية صموئيل, الملوك والأخبار</vt:lpstr>
      <vt:lpstr>لماذا يوجد سجلين</vt:lpstr>
      <vt:lpstr>التاريخ</vt:lpstr>
      <vt:lpstr>الأنبياء</vt:lpstr>
      <vt:lpstr>الأنبياء</vt:lpstr>
      <vt:lpstr>العهد الجديد</vt:lpstr>
      <vt:lpstr>إرميا 31</vt:lpstr>
      <vt:lpstr> العهد الإبراهيمي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ظروف السفر</vt:lpstr>
      <vt:lpstr>سياق السبي</vt:lpstr>
      <vt:lpstr>ترحيلات اليهود</vt:lpstr>
      <vt:lpstr>ملوك يهوذا المتأخرين</vt:lpstr>
      <vt:lpstr>سقوط الممالك</vt:lpstr>
      <vt:lpstr>كن حذراً</vt:lpstr>
      <vt:lpstr>تحذير</vt:lpstr>
      <vt:lpstr>التحذيرات تساعدنا</vt:lpstr>
      <vt:lpstr>التحذيرات تساعدنا</vt:lpstr>
      <vt:lpstr>هل تقدر التحذيرات ؟ الكثير من الناس لا يفعلون</vt:lpstr>
      <vt:lpstr>كل شخص يعبد </vt:lpstr>
      <vt:lpstr>Everyone Worships</vt:lpstr>
      <vt:lpstr>ما هو أفضل تحذير يمكننا الإصغاء إليه؟</vt:lpstr>
      <vt:lpstr>خلفية 2 ملوك</vt:lpstr>
      <vt:lpstr>تثنية 28 اللعنات                تثنية 28 البركات</vt:lpstr>
      <vt:lpstr>لعناتٌ نبويَّة</vt:lpstr>
      <vt:lpstr>إن عدم الاستجابة لتحذيرات الله سيقيم الأعداء.</vt:lpstr>
      <vt:lpstr>1 ملوك 12 إلى 2 ملوك 24</vt:lpstr>
      <vt:lpstr>دعونا ندرس   النص الكتابي</vt:lpstr>
      <vt:lpstr>التاريخ</vt:lpstr>
      <vt:lpstr>الكلمة المفتاحية في 1 ملوك</vt:lpstr>
      <vt:lpstr>الكلمة المفتاحية في 2 ملوك</vt:lpstr>
      <vt:lpstr>ما هو أفضل تحذير يمكننا الإصغاء إليه؟</vt:lpstr>
      <vt:lpstr>الملوك الثاني</vt:lpstr>
      <vt:lpstr>1. يحذرنا الله من عبادة آلهة أخرى .</vt:lpstr>
      <vt:lpstr>السقوط في       2 ملوك</vt:lpstr>
      <vt:lpstr>2 ملوك 1 </vt:lpstr>
      <vt:lpstr>سقوط الممالك</vt:lpstr>
      <vt:lpstr>1 مل 22 : 51 – 2 مل 8 : 15</vt:lpstr>
      <vt:lpstr>2 ملوك 2 </vt:lpstr>
      <vt:lpstr>إيليا (1 ملوك) وأليشع (2 ملوك)</vt:lpstr>
      <vt:lpstr>إيليا يضع الجبة على أليشع</vt:lpstr>
      <vt:lpstr>2 ملوك 3 </vt:lpstr>
      <vt:lpstr>إيليا وأليشع</vt:lpstr>
      <vt:lpstr>هزيمة مؤاب</vt:lpstr>
      <vt:lpstr>2 ملوك 4 </vt:lpstr>
      <vt:lpstr>مساعدة   المرأة</vt:lpstr>
      <vt:lpstr>قدم أليشع بشكل معجزي الزيت لأرملة النبي لتسديد ديونها لتظهر عناية الله لمن يثق به على الرغم من الإرتداد من حولهم. (4 : 1 - 7) </vt:lpstr>
      <vt:lpstr>أعاد أليشع بأعجوبة ابن الشونمية إلى الحياة بعد سنوات لإظهار سيادة الله على البعل الذي قُدمت له قرابين الأطفال في إسرائيل (4 : 18 - 37)</vt:lpstr>
      <vt:lpstr>ضاعف أليشع بأعجوبة 20 رغيفًا لإطعام 100 رجل أثناء المجاعة لإظهار سيادة الله على البعل الضعيف إله الخصوبة وسيد الأرض (4 : 42 - 44) </vt:lpstr>
      <vt:lpstr>2 ملوك 5 </vt:lpstr>
      <vt:lpstr>كان نعمان قائد جيش آرام جبار بأس أبرص (2 ملوك 5)</vt:lpstr>
      <vt:lpstr>رحمة الأسير (2 ملوك 5 : 3)</vt:lpstr>
      <vt:lpstr>معجزات للأمم</vt:lpstr>
      <vt:lpstr>تحذير للمؤمنين</vt:lpstr>
      <vt:lpstr>2 ملوك 6 </vt:lpstr>
      <vt:lpstr>مزيد من المعجزات</vt:lpstr>
      <vt:lpstr>مركبات نارية (2 مل 6 : 17)</vt:lpstr>
      <vt:lpstr>مركبات الله</vt:lpstr>
      <vt:lpstr>2 ملوك 7 </vt:lpstr>
      <vt:lpstr>تنبأ أليشع معجزياً بإنقاذ السامرة من المجاعة السورية واستجاب الله بالطعام من معسكر العدو ليبين أن الله يوفر الطعام والحماية وليس البعل (6:24-7: 20)</vt:lpstr>
      <vt:lpstr>2 ملوك 8 </vt:lpstr>
      <vt:lpstr>سقوط الممالك</vt:lpstr>
      <vt:lpstr>شر العائلة (2 مل 8 : 25 – 9 : 29)</vt:lpstr>
      <vt:lpstr>2 ملوك 9 </vt:lpstr>
      <vt:lpstr>شر العائلة (2 مل 8 : 25 – 9 : 29)</vt:lpstr>
      <vt:lpstr>2 ملوك 10 </vt:lpstr>
      <vt:lpstr>المملكة المنقسمة الوسطى</vt:lpstr>
      <vt:lpstr>المملكة المنقسمة المتأخرة</vt:lpstr>
      <vt:lpstr>ياهو على إسرائيل </vt:lpstr>
      <vt:lpstr>ياهو – ملك بإنقلاب</vt:lpstr>
      <vt:lpstr>مذابح ياهو (2 ملوك 10 : 14)</vt:lpstr>
      <vt:lpstr>الآية المفتاحية 2 صم 7 : 12 - 13</vt:lpstr>
      <vt:lpstr>المملكة بحسب متى 1 </vt:lpstr>
      <vt:lpstr>شر العائلة (2 مل 21 – 22 )</vt:lpstr>
      <vt:lpstr>شر العائلة (2 مل 21 - 22)</vt:lpstr>
      <vt:lpstr>2 ملوك 11 </vt:lpstr>
      <vt:lpstr>بر العائلة (2 ملوك 11)</vt:lpstr>
      <vt:lpstr> يهوياداع يتوج يؤاش  (2 مل 11: 12, 2 أخ 23: 11)</vt:lpstr>
      <vt:lpstr>Jehoiada Crowns Joash  (2 Kings 11:12;  2 Chron. 23:11)</vt:lpstr>
      <vt:lpstr> قتل عثليا (2 مل 11: 15-16, 2 أخ 23: 14-15</vt:lpstr>
      <vt:lpstr>أمين بخيط فقط</vt:lpstr>
      <vt:lpstr> لا يزال الله يحفظ وعوده للذين يعبدونه اليوم </vt:lpstr>
      <vt:lpstr>God still keeps His promises to those who worship Him today </vt:lpstr>
      <vt:lpstr>2 ملوك 12 </vt:lpstr>
      <vt:lpstr>يؤاش على يهوذا</vt:lpstr>
      <vt:lpstr>2 ملوك 13 </vt:lpstr>
      <vt:lpstr>الجيران المزعجون (2 ملوك 13 : 20)</vt:lpstr>
      <vt:lpstr>الجيران المزعجون (2 ملوك 13 : 20)</vt:lpstr>
      <vt:lpstr>نبوة أليشع الأخيرة</vt:lpstr>
      <vt:lpstr>2 ملوك 14 </vt:lpstr>
      <vt:lpstr>يربعام الثاني (2 ملوك 14 : 23)</vt:lpstr>
      <vt:lpstr>أنبياء إسرائيل (2 ملوك 14 : 23)</vt:lpstr>
      <vt:lpstr>التوسع تحت حكم يربعام الثاني</vt:lpstr>
      <vt:lpstr>ملوك المملكة المنقسمة الوسطى</vt:lpstr>
      <vt:lpstr>2 ملوك 15 </vt:lpstr>
      <vt:lpstr>المملكة المنقسمة المتأخرة</vt:lpstr>
      <vt:lpstr>الغزو</vt:lpstr>
      <vt:lpstr>2 ملوك 16 </vt:lpstr>
      <vt:lpstr>الحملات الآشورية                   ضد إسرائيل ويهوذا</vt:lpstr>
      <vt:lpstr>2 ملوك 17 : 6</vt:lpstr>
      <vt:lpstr>2 ملوك 17 </vt:lpstr>
      <vt:lpstr>سقوط الممالك</vt:lpstr>
      <vt:lpstr>قائمة ملوك و أنبياء العهد القديم</vt:lpstr>
      <vt:lpstr>الحملات الآشورية                      ضد إسرائيل ويهوذا</vt:lpstr>
      <vt:lpstr>الغزوات</vt:lpstr>
      <vt:lpstr>سقوط  السامرة</vt:lpstr>
      <vt:lpstr>هل دينونة الله مبررَة ؟</vt:lpstr>
      <vt:lpstr>2 ملوك 17 : 6</vt:lpstr>
      <vt:lpstr>ما هي جاذبية الأصنام ؟</vt:lpstr>
      <vt:lpstr>اختبار في 2 ملوك 1 – 17 </vt:lpstr>
      <vt:lpstr>اختبار في 2 ملوك 1 – 17 </vt:lpstr>
      <vt:lpstr>اختبار في 2 ملوك 1 – 17 </vt:lpstr>
      <vt:lpstr>اختبار في 2 ملوك 1 – 17 </vt:lpstr>
      <vt:lpstr>اختبار في 2 ملوك 1 – 17 </vt:lpstr>
      <vt:lpstr>اختبار في 2 ملوك 1 – 17 </vt:lpstr>
      <vt:lpstr>Placing the Prophets</vt:lpstr>
      <vt:lpstr>السقوط في       2 ملوك</vt:lpstr>
      <vt:lpstr>2 ملوك 18 </vt:lpstr>
      <vt:lpstr>سقوط الممالك</vt:lpstr>
      <vt:lpstr>حزقيا</vt:lpstr>
      <vt:lpstr>حطم حزقيا الأصنام (18 : 4)</vt:lpstr>
      <vt:lpstr>صلاح حزقيا وملكين شريرين على يهوذا</vt:lpstr>
      <vt:lpstr>2 ملوك 19 </vt:lpstr>
      <vt:lpstr>الإمتحان الأعظم    لحزقيا</vt:lpstr>
      <vt:lpstr>2 ملوك 20 </vt:lpstr>
      <vt:lpstr>المملكة الباقية</vt:lpstr>
      <vt:lpstr>2 ملوك 21 </vt:lpstr>
      <vt:lpstr>منسى الشرير</vt:lpstr>
      <vt:lpstr>بشر صفنيا بعد أن ملأ منسى الساحتين بالأصنام</vt:lpstr>
      <vt:lpstr>منسى</vt:lpstr>
      <vt:lpstr>صلاة منسى</vt:lpstr>
      <vt:lpstr>سقوط الممالك</vt:lpstr>
      <vt:lpstr>2 ملوك 22 </vt:lpstr>
      <vt:lpstr>يوشيا</vt:lpstr>
      <vt:lpstr>يوشيا</vt:lpstr>
      <vt:lpstr>حفز سفر الشريعة يوشيا (2 ملوك 22)</vt:lpstr>
      <vt:lpstr>2 ملوك 23 </vt:lpstr>
      <vt:lpstr>Josiah</vt:lpstr>
      <vt:lpstr>يوشيا آخر ملوك يهوذا الصالحين</vt:lpstr>
      <vt:lpstr>السبي البابلي</vt:lpstr>
      <vt:lpstr>نهاية سيئة ليهوذا</vt:lpstr>
      <vt:lpstr>بابل تحتل أشور</vt:lpstr>
      <vt:lpstr>2 ملوك 25 : 1 - 21</vt:lpstr>
      <vt:lpstr>2 ملوك 24 </vt:lpstr>
      <vt:lpstr>سبي يهوياكين إلى بابل</vt:lpstr>
      <vt:lpstr>سقوط أورشليم</vt:lpstr>
      <vt:lpstr>أبناء يوشيا و الأنبياء</vt:lpstr>
      <vt:lpstr>2 ملوك 25 </vt:lpstr>
      <vt:lpstr>سقوط الممالك</vt:lpstr>
      <vt:lpstr>اختفاء المملكة ( 2 ملوك 25 : 22 )</vt:lpstr>
      <vt:lpstr>PowerPoint Presentation</vt:lpstr>
      <vt:lpstr>2 ملوك 25</vt:lpstr>
      <vt:lpstr>ترحيلات نبوخدنصر الستة إلى بابل</vt:lpstr>
      <vt:lpstr>سبيَيْن استغرق كلٌّ منهما ٧٠ سنة</vt:lpstr>
      <vt:lpstr>حدائق بابل المعلقة</vt:lpstr>
      <vt:lpstr>اللطف نحو يهوياكين في السبي </vt:lpstr>
      <vt:lpstr>لوح مؤن  يهوياكين  في السبي</vt:lpstr>
      <vt:lpstr>النعمة في السبي</vt:lpstr>
      <vt:lpstr>ما هو أفضل تحذير يمكننا الإصغاء إليه؟</vt:lpstr>
      <vt:lpstr>1. يحذر الله من عبادة آلهة أخرى .</vt:lpstr>
      <vt:lpstr> 2. أعبد الله وحده حتى لا يؤدب وثنيتك </vt:lpstr>
      <vt:lpstr>التيجان التي نلبسها اليوم</vt:lpstr>
      <vt:lpstr>إنحدار يهوذا</vt:lpstr>
      <vt:lpstr>التيجان التي نلبسها اليوم</vt:lpstr>
      <vt:lpstr>أنماط الحكم الملكي</vt:lpstr>
      <vt:lpstr>ما هو أفضل تحذير يمكننا الإصغاء إليه؟</vt:lpstr>
      <vt:lpstr>الفكرة الرئيسية في 2 ملوك</vt:lpstr>
      <vt:lpstr>2 ملوك البيان الموجز</vt:lpstr>
      <vt:lpstr>ما هي أكثر الأشياء التي تميل إلى عبادتها بدلاً من الله؟</vt:lpstr>
      <vt:lpstr>Black</vt:lpstr>
      <vt:lpstr>مسح العهد القديم   •  BibleStudyDownloads.org</vt:lpstr>
      <vt:lpstr>أية إمبراطورية وأي نظام ؟</vt:lpstr>
      <vt:lpstr>التطورات الآشورية</vt:lpstr>
      <vt:lpstr>الحكم البابلي على فلسطين</vt:lpstr>
      <vt:lpstr>الفترة الفارسية</vt:lpstr>
      <vt:lpstr>خريطة إمبراطوريات ما بين العهدين</vt:lpstr>
      <vt:lpstr>الإختبار الأخير في 2 ملوك</vt:lpstr>
      <vt:lpstr>الإختبار الأخير في 2 ملوك</vt:lpstr>
      <vt:lpstr>الإختبار الأخير في 2 ملوك</vt:lpstr>
      <vt:lpstr>الإختبار الأخير في 2 ملوك</vt:lpstr>
      <vt:lpstr>الإختبار الأخير في 2 ملوك</vt:lpstr>
      <vt:lpstr>الإختبار الأخير في 2 ملوك</vt:lpstr>
      <vt:lpstr>الإختبار الأخير في 2 ملوك</vt:lpstr>
      <vt:lpstr>أمانة الله</vt:lpstr>
      <vt:lpstr>Great is Thy faithfulness Title</vt:lpstr>
      <vt:lpstr>Great is Thy faithfulness 1/6</vt:lpstr>
      <vt:lpstr>Great is Thy faithfulness 2/6</vt:lpstr>
      <vt:lpstr>Great is Thy faithfulness 3/6</vt:lpstr>
      <vt:lpstr>Great is Thy faithfulness 4/6</vt:lpstr>
      <vt:lpstr>Great is Thy faithfulness 5/6</vt:lpstr>
      <vt:lpstr>Great is Thy faithfulness 6/6</vt:lpstr>
      <vt:lpstr>مقدمي 2 ملوك الأصليين</vt:lpstr>
      <vt:lpstr>PowerPoint Presentation</vt:lpstr>
      <vt:lpstr>مسح العهد القديم •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478</cp:revision>
  <dcterms:created xsi:type="dcterms:W3CDTF">2009-04-22T19:24:48Z</dcterms:created>
  <dcterms:modified xsi:type="dcterms:W3CDTF">2025-10-14T07:59:34Z</dcterms:modified>
</cp:coreProperties>
</file>