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5.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theme/theme17.xml" ContentType="application/vnd.openxmlformats-officedocument.theme+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0.xml" ContentType="application/vnd.openxmlformats-officedocument.theme+xml"/>
  <Override PartName="/ppt/theme/themeOverride1.xml" ContentType="application/vnd.openxmlformats-officedocument.themeOverrid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1.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2.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3.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7.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28.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29.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0.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1.xml" ContentType="application/vnd.openxmlformats-officedocument.theme+xml"/>
  <Override PartName="/ppt/slideLayouts/slideLayout362.xml" ContentType="application/vnd.openxmlformats-officedocument.presentationml.slideLayout+xml"/>
  <Override PartName="/ppt/theme/theme32.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3.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5.xml" ContentType="application/vnd.openxmlformats-officedocument.theme+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36.xml" ContentType="application/vnd.openxmlformats-officedocument.theme+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7.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38.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39.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0.xml" ContentType="application/vnd.openxmlformats-officedocument.theme+xml"/>
  <Override PartName="/ppt/theme/theme41.xml" ContentType="application/vnd.openxmlformats-officedocument.theme+xml"/>
  <Override PartName="/ppt/theme/themeOverride2.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4.xml" ContentType="application/vnd.openxmlformats-officedocument.themeOverride+xml"/>
  <Override PartName="/ppt/theme/themeOverride5.xml" ContentType="application/vnd.openxmlformats-officedocument.themeOverride+xml"/>
  <Override PartName="/ppt/notesSlides/notesSlide21.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heme/themeOverride12.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4.xml" ContentType="application/vnd.openxmlformats-officedocument.themeOverr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5.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heme/themeOverride16.xml" ContentType="application/vnd.openxmlformats-officedocument.themeOverr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ags/tag1.xml" ContentType="application/vnd.openxmlformats-officedocument.presentationml.tags+xml"/>
  <Override PartName="/ppt/notesSlides/notesSlide92.xml" ContentType="application/vnd.openxmlformats-officedocument.presentationml.notesSlide+xml"/>
  <Override PartName="/ppt/tags/tag2.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7.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theme/themeOverride18.xml" ContentType="application/vnd.openxmlformats-officedocument.themeOverride+xml"/>
  <Override PartName="/ppt/notesSlides/notesSlide104.xml" ContentType="application/vnd.openxmlformats-officedocument.presentationml.notesSlide+xml"/>
  <Override PartName="/ppt/tags/tag3.xml" ContentType="application/vnd.openxmlformats-officedocument.presentationml.tags+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2" r:id="rId2"/>
    <p:sldMasterId id="2147483988" r:id="rId3"/>
    <p:sldMasterId id="2147484123" r:id="rId4"/>
    <p:sldMasterId id="2147484311" r:id="rId5"/>
    <p:sldMasterId id="2147484432" r:id="rId6"/>
    <p:sldMasterId id="2147484716" r:id="rId7"/>
    <p:sldMasterId id="2147484729" r:id="rId8"/>
    <p:sldMasterId id="2147484742" r:id="rId9"/>
    <p:sldMasterId id="2147484754" r:id="rId10"/>
    <p:sldMasterId id="2147485777" r:id="rId11"/>
    <p:sldMasterId id="2147485801" r:id="rId12"/>
    <p:sldMasterId id="2147485803" r:id="rId13"/>
    <p:sldMasterId id="2147486167" r:id="rId14"/>
    <p:sldMasterId id="2147486183" r:id="rId15"/>
    <p:sldMasterId id="2147486199" r:id="rId16"/>
    <p:sldMasterId id="2147486211" r:id="rId17"/>
    <p:sldMasterId id="2147486224" r:id="rId18"/>
    <p:sldMasterId id="2147486236" r:id="rId19"/>
    <p:sldMasterId id="2147486249" r:id="rId20"/>
    <p:sldMasterId id="2147486261" r:id="rId21"/>
    <p:sldMasterId id="2147486288" r:id="rId22"/>
    <p:sldMasterId id="2147486300" r:id="rId23"/>
    <p:sldMasterId id="2147486313" r:id="rId24"/>
    <p:sldMasterId id="2147486325" r:id="rId25"/>
    <p:sldMasterId id="2147486361" r:id="rId26"/>
    <p:sldMasterId id="2147486373" r:id="rId27"/>
    <p:sldMasterId id="2147486401" r:id="rId28"/>
    <p:sldMasterId id="2147486415" r:id="rId29"/>
    <p:sldMasterId id="2147486442" r:id="rId30"/>
    <p:sldMasterId id="2147486466" r:id="rId31"/>
    <p:sldMasterId id="2147486490" r:id="rId32"/>
    <p:sldMasterId id="2147486492" r:id="rId33"/>
    <p:sldMasterId id="2147486505" r:id="rId34"/>
    <p:sldMasterId id="2147486517" r:id="rId35"/>
    <p:sldMasterId id="2147486530" r:id="rId36"/>
    <p:sldMasterId id="2147486542" r:id="rId37"/>
    <p:sldMasterId id="2147486555" r:id="rId38"/>
    <p:sldMasterId id="2147486567" r:id="rId39"/>
    <p:sldMasterId id="2147486579" r:id="rId40"/>
  </p:sldMasterIdLst>
  <p:notesMasterIdLst>
    <p:notesMasterId r:id="rId266"/>
  </p:notesMasterIdLst>
  <p:sldIdLst>
    <p:sldId id="437" r:id="rId41"/>
    <p:sldId id="426" r:id="rId42"/>
    <p:sldId id="427" r:id="rId43"/>
    <p:sldId id="428" r:id="rId44"/>
    <p:sldId id="429" r:id="rId45"/>
    <p:sldId id="430" r:id="rId46"/>
    <p:sldId id="431" r:id="rId47"/>
    <p:sldId id="432" r:id="rId48"/>
    <p:sldId id="433" r:id="rId49"/>
    <p:sldId id="4026" r:id="rId50"/>
    <p:sldId id="435" r:id="rId51"/>
    <p:sldId id="481" r:id="rId52"/>
    <p:sldId id="482" r:id="rId53"/>
    <p:sldId id="483" r:id="rId54"/>
    <p:sldId id="550" r:id="rId55"/>
    <p:sldId id="485" r:id="rId56"/>
    <p:sldId id="486" r:id="rId57"/>
    <p:sldId id="487" r:id="rId58"/>
    <p:sldId id="494" r:id="rId59"/>
    <p:sldId id="495" r:id="rId60"/>
    <p:sldId id="5496" r:id="rId61"/>
    <p:sldId id="284" r:id="rId62"/>
    <p:sldId id="294" r:id="rId63"/>
    <p:sldId id="295" r:id="rId64"/>
    <p:sldId id="296" r:id="rId65"/>
    <p:sldId id="297" r:id="rId66"/>
    <p:sldId id="298" r:id="rId67"/>
    <p:sldId id="256" r:id="rId68"/>
    <p:sldId id="311" r:id="rId69"/>
    <p:sldId id="5503" r:id="rId70"/>
    <p:sldId id="5504" r:id="rId71"/>
    <p:sldId id="441" r:id="rId72"/>
    <p:sldId id="502" r:id="rId73"/>
    <p:sldId id="492" r:id="rId74"/>
    <p:sldId id="493" r:id="rId75"/>
    <p:sldId id="496" r:id="rId76"/>
    <p:sldId id="464" r:id="rId77"/>
    <p:sldId id="444" r:id="rId78"/>
    <p:sldId id="445" r:id="rId79"/>
    <p:sldId id="744" r:id="rId80"/>
    <p:sldId id="745" r:id="rId81"/>
    <p:sldId id="731" r:id="rId82"/>
    <p:sldId id="500" r:id="rId83"/>
    <p:sldId id="501" r:id="rId84"/>
    <p:sldId id="489" r:id="rId85"/>
    <p:sldId id="490" r:id="rId86"/>
    <p:sldId id="503" r:id="rId87"/>
    <p:sldId id="510" r:id="rId88"/>
    <p:sldId id="511" r:id="rId89"/>
    <p:sldId id="551" r:id="rId90"/>
    <p:sldId id="491" r:id="rId91"/>
    <p:sldId id="401" r:id="rId92"/>
    <p:sldId id="266" r:id="rId93"/>
    <p:sldId id="397" r:id="rId94"/>
    <p:sldId id="398" r:id="rId95"/>
    <p:sldId id="267" r:id="rId96"/>
    <p:sldId id="399" r:id="rId97"/>
    <p:sldId id="400" r:id="rId98"/>
    <p:sldId id="402" r:id="rId99"/>
    <p:sldId id="299" r:id="rId100"/>
    <p:sldId id="403" r:id="rId101"/>
    <p:sldId id="300" r:id="rId102"/>
    <p:sldId id="404" r:id="rId103"/>
    <p:sldId id="537" r:id="rId104"/>
    <p:sldId id="405" r:id="rId105"/>
    <p:sldId id="334" r:id="rId106"/>
    <p:sldId id="375" r:id="rId107"/>
    <p:sldId id="372" r:id="rId108"/>
    <p:sldId id="373" r:id="rId109"/>
    <p:sldId id="374" r:id="rId110"/>
    <p:sldId id="326" r:id="rId111"/>
    <p:sldId id="406" r:id="rId112"/>
    <p:sldId id="280" r:id="rId113"/>
    <p:sldId id="439" r:id="rId114"/>
    <p:sldId id="407" r:id="rId115"/>
    <p:sldId id="287" r:id="rId116"/>
    <p:sldId id="286" r:id="rId117"/>
    <p:sldId id="272" r:id="rId118"/>
    <p:sldId id="5473" r:id="rId119"/>
    <p:sldId id="314" r:id="rId120"/>
    <p:sldId id="336" r:id="rId121"/>
    <p:sldId id="337" r:id="rId122"/>
    <p:sldId id="387" r:id="rId123"/>
    <p:sldId id="571" r:id="rId124"/>
    <p:sldId id="339" r:id="rId125"/>
    <p:sldId id="4032" r:id="rId126"/>
    <p:sldId id="319" r:id="rId127"/>
    <p:sldId id="340" r:id="rId128"/>
    <p:sldId id="341" r:id="rId129"/>
    <p:sldId id="382" r:id="rId130"/>
    <p:sldId id="602" r:id="rId131"/>
    <p:sldId id="384" r:id="rId132"/>
    <p:sldId id="5472" r:id="rId133"/>
    <p:sldId id="342" r:id="rId134"/>
    <p:sldId id="344" r:id="rId135"/>
    <p:sldId id="5506" r:id="rId136"/>
    <p:sldId id="5458" r:id="rId137"/>
    <p:sldId id="5459" r:id="rId138"/>
    <p:sldId id="5460" r:id="rId139"/>
    <p:sldId id="5507" r:id="rId140"/>
    <p:sldId id="5462" r:id="rId141"/>
    <p:sldId id="5463" r:id="rId142"/>
    <p:sldId id="408" r:id="rId143"/>
    <p:sldId id="545" r:id="rId144"/>
    <p:sldId id="281" r:id="rId145"/>
    <p:sldId id="409" r:id="rId146"/>
    <p:sldId id="328" r:id="rId147"/>
    <p:sldId id="410" r:id="rId148"/>
    <p:sldId id="546" r:id="rId149"/>
    <p:sldId id="318" r:id="rId150"/>
    <p:sldId id="527" r:id="rId151"/>
    <p:sldId id="534" r:id="rId152"/>
    <p:sldId id="530" r:id="rId153"/>
    <p:sldId id="531" r:id="rId154"/>
    <p:sldId id="532" r:id="rId155"/>
    <p:sldId id="4025" r:id="rId156"/>
    <p:sldId id="535" r:id="rId157"/>
    <p:sldId id="552" r:id="rId158"/>
    <p:sldId id="533" r:id="rId159"/>
    <p:sldId id="411" r:id="rId160"/>
    <p:sldId id="379" r:id="rId161"/>
    <p:sldId id="368" r:id="rId162"/>
    <p:sldId id="274" r:id="rId163"/>
    <p:sldId id="369" r:id="rId164"/>
    <p:sldId id="371" r:id="rId165"/>
    <p:sldId id="370" r:id="rId166"/>
    <p:sldId id="276" r:id="rId167"/>
    <p:sldId id="359" r:id="rId168"/>
    <p:sldId id="5483" r:id="rId169"/>
    <p:sldId id="747" r:id="rId170"/>
    <p:sldId id="748" r:id="rId171"/>
    <p:sldId id="5482" r:id="rId172"/>
    <p:sldId id="358" r:id="rId173"/>
    <p:sldId id="273" r:id="rId174"/>
    <p:sldId id="412" r:id="rId175"/>
    <p:sldId id="355" r:id="rId176"/>
    <p:sldId id="357" r:id="rId177"/>
    <p:sldId id="356" r:id="rId178"/>
    <p:sldId id="275" r:id="rId179"/>
    <p:sldId id="746" r:id="rId180"/>
    <p:sldId id="380" r:id="rId181"/>
    <p:sldId id="413" r:id="rId182"/>
    <p:sldId id="351" r:id="rId183"/>
    <p:sldId id="350" r:id="rId184"/>
    <p:sldId id="352" r:id="rId185"/>
    <p:sldId id="354" r:id="rId186"/>
    <p:sldId id="438" r:id="rId187"/>
    <p:sldId id="353" r:id="rId188"/>
    <p:sldId id="414" r:id="rId189"/>
    <p:sldId id="547" r:id="rId190"/>
    <p:sldId id="415" r:id="rId191"/>
    <p:sldId id="301" r:id="rId192"/>
    <p:sldId id="303" r:id="rId193"/>
    <p:sldId id="377" r:id="rId194"/>
    <p:sldId id="378" r:id="rId195"/>
    <p:sldId id="307" r:id="rId196"/>
    <p:sldId id="364" r:id="rId197"/>
    <p:sldId id="416" r:id="rId198"/>
    <p:sldId id="360" r:id="rId199"/>
    <p:sldId id="417" r:id="rId200"/>
    <p:sldId id="554" r:id="rId201"/>
    <p:sldId id="555" r:id="rId202"/>
    <p:sldId id="418" r:id="rId203"/>
    <p:sldId id="363" r:id="rId204"/>
    <p:sldId id="306" r:id="rId205"/>
    <p:sldId id="365" r:id="rId206"/>
    <p:sldId id="556" r:id="rId207"/>
    <p:sldId id="557" r:id="rId208"/>
    <p:sldId id="558" r:id="rId209"/>
    <p:sldId id="559" r:id="rId210"/>
    <p:sldId id="560" r:id="rId211"/>
    <p:sldId id="561" r:id="rId212"/>
    <p:sldId id="308" r:id="rId213"/>
    <p:sldId id="5464" r:id="rId214"/>
    <p:sldId id="5465" r:id="rId215"/>
    <p:sldId id="422" r:id="rId216"/>
    <p:sldId id="381" r:id="rId217"/>
    <p:sldId id="423" r:id="rId218"/>
    <p:sldId id="367" r:id="rId219"/>
    <p:sldId id="257" r:id="rId220"/>
    <p:sldId id="440" r:id="rId221"/>
    <p:sldId id="424" r:id="rId222"/>
    <p:sldId id="566" r:id="rId223"/>
    <p:sldId id="753" r:id="rId224"/>
    <p:sldId id="769" r:id="rId225"/>
    <p:sldId id="783" r:id="rId226"/>
    <p:sldId id="770" r:id="rId227"/>
    <p:sldId id="567" r:id="rId228"/>
    <p:sldId id="521" r:id="rId229"/>
    <p:sldId id="572" r:id="rId230"/>
    <p:sldId id="525" r:id="rId231"/>
    <p:sldId id="526" r:id="rId232"/>
    <p:sldId id="523" r:id="rId233"/>
    <p:sldId id="524" r:id="rId234"/>
    <p:sldId id="516" r:id="rId235"/>
    <p:sldId id="5499" r:id="rId236"/>
    <p:sldId id="553" r:id="rId237"/>
    <p:sldId id="518" r:id="rId238"/>
    <p:sldId id="519" r:id="rId239"/>
    <p:sldId id="5500" r:id="rId240"/>
    <p:sldId id="504" r:id="rId241"/>
    <p:sldId id="505" r:id="rId242"/>
    <p:sldId id="506" r:id="rId243"/>
    <p:sldId id="507" r:id="rId244"/>
    <p:sldId id="508" r:id="rId245"/>
    <p:sldId id="509" r:id="rId246"/>
    <p:sldId id="538" r:id="rId247"/>
    <p:sldId id="539" r:id="rId248"/>
    <p:sldId id="540" r:id="rId249"/>
    <p:sldId id="541" r:id="rId250"/>
    <p:sldId id="542" r:id="rId251"/>
    <p:sldId id="515" r:id="rId252"/>
    <p:sldId id="514" r:id="rId253"/>
    <p:sldId id="310" r:id="rId254"/>
    <p:sldId id="4027" r:id="rId255"/>
    <p:sldId id="260" r:id="rId256"/>
    <p:sldId id="268" r:id="rId257"/>
    <p:sldId id="270" r:id="rId258"/>
    <p:sldId id="271" r:id="rId259"/>
    <p:sldId id="309" r:id="rId260"/>
    <p:sldId id="315" r:id="rId261"/>
    <p:sldId id="316" r:id="rId262"/>
    <p:sldId id="5508" r:id="rId263"/>
    <p:sldId id="333" r:id="rId264"/>
    <p:sldId id="4031" r:id="rId265"/>
  </p:sldIdLst>
  <p:sldSz cx="9144000" cy="6858000" type="screen4x3"/>
  <p:notesSz cx="6858000" cy="9144000"/>
  <p:defaultTextStyle>
    <a:defPPr>
      <a:defRPr lang="en-US"/>
    </a:defPPr>
    <a:lvl1pPr algn="ctr"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Overview" id="{C3C8811E-92FA-9D45-A9C1-C6430580F42A}">
          <p14:sldIdLst>
            <p14:sldId id="437"/>
            <p14:sldId id="426"/>
            <p14:sldId id="427"/>
            <p14:sldId id="428"/>
            <p14:sldId id="429"/>
            <p14:sldId id="430"/>
            <p14:sldId id="431"/>
            <p14:sldId id="432"/>
            <p14:sldId id="433"/>
            <p14:sldId id="4026"/>
            <p14:sldId id="435"/>
            <p14:sldId id="481"/>
            <p14:sldId id="482"/>
            <p14:sldId id="483"/>
            <p14:sldId id="550"/>
            <p14:sldId id="485"/>
            <p14:sldId id="486"/>
            <p14:sldId id="487"/>
            <p14:sldId id="494"/>
            <p14:sldId id="495"/>
          </p14:sldIdLst>
        </p14:section>
        <p14:section name="Introduction" id="{0653D0B7-0BDA-2740-BAC8-D316B02222FD}">
          <p14:sldIdLst>
            <p14:sldId id="5496"/>
            <p14:sldId id="284"/>
            <p14:sldId id="294"/>
            <p14:sldId id="295"/>
            <p14:sldId id="296"/>
            <p14:sldId id="297"/>
            <p14:sldId id="298"/>
            <p14:sldId id="256"/>
            <p14:sldId id="311"/>
            <p14:sldId id="5503"/>
            <p14:sldId id="5504"/>
          </p14:sldIdLst>
        </p14:section>
        <p14:section name="Sermon" id="{46440329-ED01-5946-A37C-CF46B3DB83F8}">
          <p14:sldIdLst>
            <p14:sldId id="441"/>
            <p14:sldId id="502"/>
            <p14:sldId id="492"/>
            <p14:sldId id="493"/>
            <p14:sldId id="496"/>
            <p14:sldId id="464"/>
            <p14:sldId id="444"/>
            <p14:sldId id="445"/>
            <p14:sldId id="744"/>
            <p14:sldId id="745"/>
            <p14:sldId id="731"/>
            <p14:sldId id="500"/>
            <p14:sldId id="501"/>
            <p14:sldId id="489"/>
            <p14:sldId id="490"/>
            <p14:sldId id="503"/>
            <p14:sldId id="510"/>
            <p14:sldId id="511"/>
            <p14:sldId id="551"/>
            <p14:sldId id="491"/>
          </p14:sldIdLst>
        </p14:section>
        <p14:section name="Chapters" id="{16500CC5-A48C-2449-B5A9-4F4CAABFEB42}">
          <p14:sldIdLst>
            <p14:sldId id="401"/>
            <p14:sldId id="266"/>
            <p14:sldId id="397"/>
            <p14:sldId id="398"/>
            <p14:sldId id="267"/>
            <p14:sldId id="399"/>
            <p14:sldId id="400"/>
            <p14:sldId id="402"/>
            <p14:sldId id="299"/>
            <p14:sldId id="403"/>
            <p14:sldId id="300"/>
            <p14:sldId id="404"/>
            <p14:sldId id="537"/>
            <p14:sldId id="405"/>
            <p14:sldId id="334"/>
            <p14:sldId id="375"/>
            <p14:sldId id="372"/>
            <p14:sldId id="373"/>
            <p14:sldId id="374"/>
            <p14:sldId id="326"/>
            <p14:sldId id="406"/>
            <p14:sldId id="280"/>
            <p14:sldId id="439"/>
            <p14:sldId id="407"/>
            <p14:sldId id="287"/>
            <p14:sldId id="286"/>
            <p14:sldId id="272"/>
            <p14:sldId id="5473"/>
            <p14:sldId id="314"/>
            <p14:sldId id="336"/>
            <p14:sldId id="337"/>
            <p14:sldId id="387"/>
            <p14:sldId id="571"/>
            <p14:sldId id="339"/>
            <p14:sldId id="4032"/>
            <p14:sldId id="319"/>
            <p14:sldId id="340"/>
            <p14:sldId id="341"/>
            <p14:sldId id="382"/>
            <p14:sldId id="602"/>
            <p14:sldId id="384"/>
            <p14:sldId id="5472"/>
            <p14:sldId id="342"/>
            <p14:sldId id="344"/>
            <p14:sldId id="5506"/>
            <p14:sldId id="5458"/>
            <p14:sldId id="5459"/>
            <p14:sldId id="5460"/>
            <p14:sldId id="5507"/>
            <p14:sldId id="5462"/>
            <p14:sldId id="5463"/>
            <p14:sldId id="408"/>
            <p14:sldId id="545"/>
            <p14:sldId id="281"/>
            <p14:sldId id="409"/>
            <p14:sldId id="328"/>
            <p14:sldId id="410"/>
            <p14:sldId id="546"/>
            <p14:sldId id="318"/>
            <p14:sldId id="527"/>
            <p14:sldId id="534"/>
            <p14:sldId id="530"/>
            <p14:sldId id="531"/>
            <p14:sldId id="532"/>
            <p14:sldId id="4025"/>
            <p14:sldId id="535"/>
            <p14:sldId id="552"/>
            <p14:sldId id="533"/>
            <p14:sldId id="411"/>
            <p14:sldId id="379"/>
            <p14:sldId id="368"/>
            <p14:sldId id="274"/>
            <p14:sldId id="369"/>
            <p14:sldId id="371"/>
            <p14:sldId id="370"/>
            <p14:sldId id="276"/>
            <p14:sldId id="359"/>
            <p14:sldId id="5483"/>
            <p14:sldId id="747"/>
            <p14:sldId id="748"/>
            <p14:sldId id="5482"/>
            <p14:sldId id="358"/>
            <p14:sldId id="273"/>
            <p14:sldId id="412"/>
            <p14:sldId id="355"/>
            <p14:sldId id="357"/>
            <p14:sldId id="356"/>
            <p14:sldId id="275"/>
            <p14:sldId id="746"/>
            <p14:sldId id="380"/>
            <p14:sldId id="413"/>
            <p14:sldId id="351"/>
            <p14:sldId id="350"/>
            <p14:sldId id="352"/>
            <p14:sldId id="354"/>
            <p14:sldId id="438"/>
            <p14:sldId id="353"/>
            <p14:sldId id="414"/>
            <p14:sldId id="547"/>
            <p14:sldId id="415"/>
            <p14:sldId id="301"/>
            <p14:sldId id="303"/>
            <p14:sldId id="377"/>
            <p14:sldId id="378"/>
            <p14:sldId id="307"/>
            <p14:sldId id="364"/>
            <p14:sldId id="416"/>
            <p14:sldId id="360"/>
            <p14:sldId id="417"/>
            <p14:sldId id="554"/>
            <p14:sldId id="555"/>
            <p14:sldId id="418"/>
            <p14:sldId id="363"/>
            <p14:sldId id="306"/>
            <p14:sldId id="365"/>
            <p14:sldId id="556"/>
            <p14:sldId id="557"/>
            <p14:sldId id="558"/>
            <p14:sldId id="559"/>
            <p14:sldId id="560"/>
            <p14:sldId id="561"/>
            <p14:sldId id="308"/>
            <p14:sldId id="5464"/>
            <p14:sldId id="5465"/>
            <p14:sldId id="422"/>
            <p14:sldId id="381"/>
            <p14:sldId id="423"/>
            <p14:sldId id="367"/>
            <p14:sldId id="257"/>
            <p14:sldId id="440"/>
            <p14:sldId id="424"/>
            <p14:sldId id="566"/>
            <p14:sldId id="753"/>
            <p14:sldId id="769"/>
            <p14:sldId id="783"/>
            <p14:sldId id="770"/>
            <p14:sldId id="567"/>
            <p14:sldId id="521"/>
            <p14:sldId id="572"/>
            <p14:sldId id="525"/>
            <p14:sldId id="526"/>
            <p14:sldId id="523"/>
            <p14:sldId id="524"/>
          </p14:sldIdLst>
        </p14:section>
        <p14:section name="Conclusion" id="{F6E8159A-DBE4-8D42-9E5B-C4C26D61FA67}">
          <p14:sldIdLst>
            <p14:sldId id="516"/>
            <p14:sldId id="5499"/>
            <p14:sldId id="553"/>
            <p14:sldId id="518"/>
            <p14:sldId id="519"/>
            <p14:sldId id="5500"/>
            <p14:sldId id="504"/>
            <p14:sldId id="505"/>
            <p14:sldId id="506"/>
            <p14:sldId id="507"/>
            <p14:sldId id="508"/>
            <p14:sldId id="509"/>
            <p14:sldId id="538"/>
            <p14:sldId id="539"/>
            <p14:sldId id="540"/>
            <p14:sldId id="541"/>
            <p14:sldId id="542"/>
            <p14:sldId id="515"/>
            <p14:sldId id="514"/>
          </p14:sldIdLst>
        </p14:section>
        <p14:section name="Supplements" id="{7BE922E2-6BDB-9549-8DA5-17BEE5F1134C}">
          <p14:sldIdLst>
            <p14:sldId id="310"/>
            <p14:sldId id="4027"/>
            <p14:sldId id="260"/>
            <p14:sldId id="268"/>
            <p14:sldId id="270"/>
            <p14:sldId id="271"/>
            <p14:sldId id="309"/>
            <p14:sldId id="315"/>
            <p14:sldId id="316"/>
            <p14:sldId id="5508"/>
            <p14:sldId id="333"/>
            <p14:sldId id="403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FF"/>
    <a:srgbClr val="460046"/>
    <a:srgbClr val="FF0000"/>
    <a:srgbClr val="FC4F02"/>
    <a:srgbClr val="003300"/>
    <a:srgbClr val="000099"/>
    <a:srgbClr val="FFFF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020" autoAdjust="0"/>
    <p:restoredTop sz="64114" autoAdjust="0"/>
  </p:normalViewPr>
  <p:slideViewPr>
    <p:cSldViewPr>
      <p:cViewPr varScale="1">
        <p:scale>
          <a:sx n="77" d="100"/>
          <a:sy n="77" d="100"/>
        </p:scale>
        <p:origin x="192" y="600"/>
      </p:cViewPr>
      <p:guideLst>
        <p:guide orient="horz" pos="2160"/>
        <p:guide pos="2880"/>
      </p:guideLst>
    </p:cSldViewPr>
  </p:slideViewPr>
  <p:outlineViewPr>
    <p:cViewPr>
      <p:scale>
        <a:sx n="33" d="100"/>
        <a:sy n="33" d="100"/>
      </p:scale>
      <p:origin x="0" y="-43424"/>
    </p:cViewPr>
  </p:outlineViewPr>
  <p:notesTextViewPr>
    <p:cViewPr>
      <p:scale>
        <a:sx n="155" d="100"/>
        <a:sy n="155" d="100"/>
      </p:scale>
      <p:origin x="0" y="0"/>
    </p:cViewPr>
  </p:notesTextViewPr>
  <p:sorterViewPr>
    <p:cViewPr>
      <p:scale>
        <a:sx n="50" d="100"/>
        <a:sy n="50" d="100"/>
      </p:scale>
      <p:origin x="0" y="2082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7.xml"/><Relationship Id="rId21" Type="http://schemas.openxmlformats.org/officeDocument/2006/relationships/slideMaster" Target="slideMasters/slideMaster21.xml"/><Relationship Id="rId63" Type="http://schemas.openxmlformats.org/officeDocument/2006/relationships/slide" Target="slides/slide23.xml"/><Relationship Id="rId159" Type="http://schemas.openxmlformats.org/officeDocument/2006/relationships/slide" Target="slides/slide119.xml"/><Relationship Id="rId170" Type="http://schemas.openxmlformats.org/officeDocument/2006/relationships/slide" Target="slides/slide130.xml"/><Relationship Id="rId226" Type="http://schemas.openxmlformats.org/officeDocument/2006/relationships/slide" Target="slides/slide186.xml"/><Relationship Id="rId268" Type="http://schemas.openxmlformats.org/officeDocument/2006/relationships/viewProps" Target="viewProps.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3.xml"/><Relationship Id="rId74" Type="http://schemas.openxmlformats.org/officeDocument/2006/relationships/slide" Target="slides/slide34.xml"/><Relationship Id="rId128" Type="http://schemas.openxmlformats.org/officeDocument/2006/relationships/slide" Target="slides/slide88.xml"/><Relationship Id="rId149" Type="http://schemas.openxmlformats.org/officeDocument/2006/relationships/slide" Target="slides/slide109.xml"/><Relationship Id="rId5" Type="http://schemas.openxmlformats.org/officeDocument/2006/relationships/slideMaster" Target="slideMasters/slideMaster5.xml"/><Relationship Id="rId95" Type="http://schemas.openxmlformats.org/officeDocument/2006/relationships/slide" Target="slides/slide55.xml"/><Relationship Id="rId160" Type="http://schemas.openxmlformats.org/officeDocument/2006/relationships/slide" Target="slides/slide120.xml"/><Relationship Id="rId181" Type="http://schemas.openxmlformats.org/officeDocument/2006/relationships/slide" Target="slides/slide141.xml"/><Relationship Id="rId216" Type="http://schemas.openxmlformats.org/officeDocument/2006/relationships/slide" Target="slides/slide176.xml"/><Relationship Id="rId237" Type="http://schemas.openxmlformats.org/officeDocument/2006/relationships/slide" Target="slides/slide197.xml"/><Relationship Id="rId258" Type="http://schemas.openxmlformats.org/officeDocument/2006/relationships/slide" Target="slides/slide218.xml"/><Relationship Id="rId22" Type="http://schemas.openxmlformats.org/officeDocument/2006/relationships/slideMaster" Target="slideMasters/slideMaster22.xml"/><Relationship Id="rId43" Type="http://schemas.openxmlformats.org/officeDocument/2006/relationships/slide" Target="slides/slide3.xml"/><Relationship Id="rId64" Type="http://schemas.openxmlformats.org/officeDocument/2006/relationships/slide" Target="slides/slide24.xml"/><Relationship Id="rId118" Type="http://schemas.openxmlformats.org/officeDocument/2006/relationships/slide" Target="slides/slide78.xml"/><Relationship Id="rId139" Type="http://schemas.openxmlformats.org/officeDocument/2006/relationships/slide" Target="slides/slide99.xml"/><Relationship Id="rId85" Type="http://schemas.openxmlformats.org/officeDocument/2006/relationships/slide" Target="slides/slide45.xml"/><Relationship Id="rId150" Type="http://schemas.openxmlformats.org/officeDocument/2006/relationships/slide" Target="slides/slide110.xml"/><Relationship Id="rId171" Type="http://schemas.openxmlformats.org/officeDocument/2006/relationships/slide" Target="slides/slide131.xml"/><Relationship Id="rId192" Type="http://schemas.openxmlformats.org/officeDocument/2006/relationships/slide" Target="slides/slide152.xml"/><Relationship Id="rId206" Type="http://schemas.openxmlformats.org/officeDocument/2006/relationships/slide" Target="slides/slide166.xml"/><Relationship Id="rId227" Type="http://schemas.openxmlformats.org/officeDocument/2006/relationships/slide" Target="slides/slide187.xml"/><Relationship Id="rId248" Type="http://schemas.openxmlformats.org/officeDocument/2006/relationships/slide" Target="slides/slide208.xml"/><Relationship Id="rId269"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8.xml"/><Relationship Id="rId129" Type="http://schemas.openxmlformats.org/officeDocument/2006/relationships/slide" Target="slides/slide89.xml"/><Relationship Id="rId54" Type="http://schemas.openxmlformats.org/officeDocument/2006/relationships/slide" Target="slides/slide14.xml"/><Relationship Id="rId75" Type="http://schemas.openxmlformats.org/officeDocument/2006/relationships/slide" Target="slides/slide35.xml"/><Relationship Id="rId96" Type="http://schemas.openxmlformats.org/officeDocument/2006/relationships/slide" Target="slides/slide56.xml"/><Relationship Id="rId140" Type="http://schemas.openxmlformats.org/officeDocument/2006/relationships/slide" Target="slides/slide100.xml"/><Relationship Id="rId161" Type="http://schemas.openxmlformats.org/officeDocument/2006/relationships/slide" Target="slides/slide121.xml"/><Relationship Id="rId182" Type="http://schemas.openxmlformats.org/officeDocument/2006/relationships/slide" Target="slides/slide142.xml"/><Relationship Id="rId217" Type="http://schemas.openxmlformats.org/officeDocument/2006/relationships/slide" Target="slides/slide177.xml"/><Relationship Id="rId6" Type="http://schemas.openxmlformats.org/officeDocument/2006/relationships/slideMaster" Target="slideMasters/slideMaster6.xml"/><Relationship Id="rId238" Type="http://schemas.openxmlformats.org/officeDocument/2006/relationships/slide" Target="slides/slide198.xml"/><Relationship Id="rId259" Type="http://schemas.openxmlformats.org/officeDocument/2006/relationships/slide" Target="slides/slide219.xml"/><Relationship Id="rId23" Type="http://schemas.openxmlformats.org/officeDocument/2006/relationships/slideMaster" Target="slideMasters/slideMaster23.xml"/><Relationship Id="rId119" Type="http://schemas.openxmlformats.org/officeDocument/2006/relationships/slide" Target="slides/slide79.xml"/><Relationship Id="rId270" Type="http://schemas.openxmlformats.org/officeDocument/2006/relationships/tableStyles" Target="tableStyles.xml"/><Relationship Id="rId44" Type="http://schemas.openxmlformats.org/officeDocument/2006/relationships/slide" Target="slides/slide4.xml"/><Relationship Id="rId65" Type="http://schemas.openxmlformats.org/officeDocument/2006/relationships/slide" Target="slides/slide25.xml"/><Relationship Id="rId86" Type="http://schemas.openxmlformats.org/officeDocument/2006/relationships/slide" Target="slides/slide46.xml"/><Relationship Id="rId130" Type="http://schemas.openxmlformats.org/officeDocument/2006/relationships/slide" Target="slides/slide90.xml"/><Relationship Id="rId151" Type="http://schemas.openxmlformats.org/officeDocument/2006/relationships/slide" Target="slides/slide111.xml"/><Relationship Id="rId172" Type="http://schemas.openxmlformats.org/officeDocument/2006/relationships/slide" Target="slides/slide132.xml"/><Relationship Id="rId193" Type="http://schemas.openxmlformats.org/officeDocument/2006/relationships/slide" Target="slides/slide153.xml"/><Relationship Id="rId207" Type="http://schemas.openxmlformats.org/officeDocument/2006/relationships/slide" Target="slides/slide167.xml"/><Relationship Id="rId228" Type="http://schemas.openxmlformats.org/officeDocument/2006/relationships/slide" Target="slides/slide188.xml"/><Relationship Id="rId249" Type="http://schemas.openxmlformats.org/officeDocument/2006/relationships/slide" Target="slides/slide209.xml"/><Relationship Id="rId13" Type="http://schemas.openxmlformats.org/officeDocument/2006/relationships/slideMaster" Target="slideMasters/slideMaster13.xml"/><Relationship Id="rId109" Type="http://schemas.openxmlformats.org/officeDocument/2006/relationships/slide" Target="slides/slide69.xml"/><Relationship Id="rId260" Type="http://schemas.openxmlformats.org/officeDocument/2006/relationships/slide" Target="slides/slide220.xml"/><Relationship Id="rId34" Type="http://schemas.openxmlformats.org/officeDocument/2006/relationships/slideMaster" Target="slideMasters/slideMaster34.xml"/><Relationship Id="rId55" Type="http://schemas.openxmlformats.org/officeDocument/2006/relationships/slide" Target="slides/slide15.xml"/><Relationship Id="rId76" Type="http://schemas.openxmlformats.org/officeDocument/2006/relationships/slide" Target="slides/slide36.xml"/><Relationship Id="rId97" Type="http://schemas.openxmlformats.org/officeDocument/2006/relationships/slide" Target="slides/slide57.xml"/><Relationship Id="rId120" Type="http://schemas.openxmlformats.org/officeDocument/2006/relationships/slide" Target="slides/slide80.xml"/><Relationship Id="rId141" Type="http://schemas.openxmlformats.org/officeDocument/2006/relationships/slide" Target="slides/slide101.xml"/><Relationship Id="rId7" Type="http://schemas.openxmlformats.org/officeDocument/2006/relationships/slideMaster" Target="slideMasters/slideMaster7.xml"/><Relationship Id="rId162" Type="http://schemas.openxmlformats.org/officeDocument/2006/relationships/slide" Target="slides/slide122.xml"/><Relationship Id="rId183" Type="http://schemas.openxmlformats.org/officeDocument/2006/relationships/slide" Target="slides/slide143.xml"/><Relationship Id="rId218" Type="http://schemas.openxmlformats.org/officeDocument/2006/relationships/slide" Target="slides/slide178.xml"/><Relationship Id="rId239" Type="http://schemas.openxmlformats.org/officeDocument/2006/relationships/slide" Target="slides/slide199.xml"/><Relationship Id="rId250" Type="http://schemas.openxmlformats.org/officeDocument/2006/relationships/slide" Target="slides/slide210.xml"/><Relationship Id="rId24" Type="http://schemas.openxmlformats.org/officeDocument/2006/relationships/slideMaster" Target="slideMasters/slideMaster24.xml"/><Relationship Id="rId45" Type="http://schemas.openxmlformats.org/officeDocument/2006/relationships/slide" Target="slides/slide5.xml"/><Relationship Id="rId66" Type="http://schemas.openxmlformats.org/officeDocument/2006/relationships/slide" Target="slides/slide26.xml"/><Relationship Id="rId87" Type="http://schemas.openxmlformats.org/officeDocument/2006/relationships/slide" Target="slides/slide47.xml"/><Relationship Id="rId110" Type="http://schemas.openxmlformats.org/officeDocument/2006/relationships/slide" Target="slides/slide70.xml"/><Relationship Id="rId131" Type="http://schemas.openxmlformats.org/officeDocument/2006/relationships/slide" Target="slides/slide91.xml"/><Relationship Id="rId152" Type="http://schemas.openxmlformats.org/officeDocument/2006/relationships/slide" Target="slides/slide112.xml"/><Relationship Id="rId173" Type="http://schemas.openxmlformats.org/officeDocument/2006/relationships/slide" Target="slides/slide133.xml"/><Relationship Id="rId194" Type="http://schemas.openxmlformats.org/officeDocument/2006/relationships/slide" Target="slides/slide154.xml"/><Relationship Id="rId208" Type="http://schemas.openxmlformats.org/officeDocument/2006/relationships/slide" Target="slides/slide168.xml"/><Relationship Id="rId229" Type="http://schemas.openxmlformats.org/officeDocument/2006/relationships/slide" Target="slides/slide189.xml"/><Relationship Id="rId240" Type="http://schemas.openxmlformats.org/officeDocument/2006/relationships/slide" Target="slides/slide200.xml"/><Relationship Id="rId261" Type="http://schemas.openxmlformats.org/officeDocument/2006/relationships/slide" Target="slides/slide22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6.xml"/><Relationship Id="rId77" Type="http://schemas.openxmlformats.org/officeDocument/2006/relationships/slide" Target="slides/slide37.xml"/><Relationship Id="rId100" Type="http://schemas.openxmlformats.org/officeDocument/2006/relationships/slide" Target="slides/slide60.xml"/><Relationship Id="rId8" Type="http://schemas.openxmlformats.org/officeDocument/2006/relationships/slideMaster" Target="slideMasters/slideMaster8.xml"/><Relationship Id="rId98" Type="http://schemas.openxmlformats.org/officeDocument/2006/relationships/slide" Target="slides/slide58.xml"/><Relationship Id="rId121" Type="http://schemas.openxmlformats.org/officeDocument/2006/relationships/slide" Target="slides/slide81.xml"/><Relationship Id="rId142" Type="http://schemas.openxmlformats.org/officeDocument/2006/relationships/slide" Target="slides/slide102.xml"/><Relationship Id="rId163" Type="http://schemas.openxmlformats.org/officeDocument/2006/relationships/slide" Target="slides/slide123.xml"/><Relationship Id="rId184" Type="http://schemas.openxmlformats.org/officeDocument/2006/relationships/slide" Target="slides/slide144.xml"/><Relationship Id="rId219" Type="http://schemas.openxmlformats.org/officeDocument/2006/relationships/slide" Target="slides/slide179.xml"/><Relationship Id="rId230" Type="http://schemas.openxmlformats.org/officeDocument/2006/relationships/slide" Target="slides/slide190.xml"/><Relationship Id="rId251" Type="http://schemas.openxmlformats.org/officeDocument/2006/relationships/slide" Target="slides/slide211.xml"/><Relationship Id="rId25" Type="http://schemas.openxmlformats.org/officeDocument/2006/relationships/slideMaster" Target="slideMasters/slideMaster25.xml"/><Relationship Id="rId46" Type="http://schemas.openxmlformats.org/officeDocument/2006/relationships/slide" Target="slides/slide6.xml"/><Relationship Id="rId67" Type="http://schemas.openxmlformats.org/officeDocument/2006/relationships/slide" Target="slides/slide27.xml"/><Relationship Id="rId88" Type="http://schemas.openxmlformats.org/officeDocument/2006/relationships/slide" Target="slides/slide48.xml"/><Relationship Id="rId111" Type="http://schemas.openxmlformats.org/officeDocument/2006/relationships/slide" Target="slides/slide71.xml"/><Relationship Id="rId132" Type="http://schemas.openxmlformats.org/officeDocument/2006/relationships/slide" Target="slides/slide92.xml"/><Relationship Id="rId153" Type="http://schemas.openxmlformats.org/officeDocument/2006/relationships/slide" Target="slides/slide113.xml"/><Relationship Id="rId174" Type="http://schemas.openxmlformats.org/officeDocument/2006/relationships/slide" Target="slides/slide134.xml"/><Relationship Id="rId195" Type="http://schemas.openxmlformats.org/officeDocument/2006/relationships/slide" Target="slides/slide155.xml"/><Relationship Id="rId209" Type="http://schemas.openxmlformats.org/officeDocument/2006/relationships/slide" Target="slides/slide169.xml"/><Relationship Id="rId220" Type="http://schemas.openxmlformats.org/officeDocument/2006/relationships/slide" Target="slides/slide180.xml"/><Relationship Id="rId241" Type="http://schemas.openxmlformats.org/officeDocument/2006/relationships/slide" Target="slides/slide20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7.xml"/><Relationship Id="rId262" Type="http://schemas.openxmlformats.org/officeDocument/2006/relationships/slide" Target="slides/slide222.xml"/><Relationship Id="rId78" Type="http://schemas.openxmlformats.org/officeDocument/2006/relationships/slide" Target="slides/slide38.xml"/><Relationship Id="rId99" Type="http://schemas.openxmlformats.org/officeDocument/2006/relationships/slide" Target="slides/slide59.xml"/><Relationship Id="rId101" Type="http://schemas.openxmlformats.org/officeDocument/2006/relationships/slide" Target="slides/slide61.xml"/><Relationship Id="rId122" Type="http://schemas.openxmlformats.org/officeDocument/2006/relationships/slide" Target="slides/slide82.xml"/><Relationship Id="rId143" Type="http://schemas.openxmlformats.org/officeDocument/2006/relationships/slide" Target="slides/slide103.xml"/><Relationship Id="rId164" Type="http://schemas.openxmlformats.org/officeDocument/2006/relationships/slide" Target="slides/slide124.xml"/><Relationship Id="rId185" Type="http://schemas.openxmlformats.org/officeDocument/2006/relationships/slide" Target="slides/slide145.xml"/><Relationship Id="rId9" Type="http://schemas.openxmlformats.org/officeDocument/2006/relationships/slideMaster" Target="slideMasters/slideMaster9.xml"/><Relationship Id="rId210" Type="http://schemas.openxmlformats.org/officeDocument/2006/relationships/slide" Target="slides/slide170.xml"/><Relationship Id="rId26" Type="http://schemas.openxmlformats.org/officeDocument/2006/relationships/slideMaster" Target="slideMasters/slideMaster26.xml"/><Relationship Id="rId231" Type="http://schemas.openxmlformats.org/officeDocument/2006/relationships/slide" Target="slides/slide191.xml"/><Relationship Id="rId252" Type="http://schemas.openxmlformats.org/officeDocument/2006/relationships/slide" Target="slides/slide212.xml"/><Relationship Id="rId47" Type="http://schemas.openxmlformats.org/officeDocument/2006/relationships/slide" Target="slides/slide7.xml"/><Relationship Id="rId68" Type="http://schemas.openxmlformats.org/officeDocument/2006/relationships/slide" Target="slides/slide28.xml"/><Relationship Id="rId89" Type="http://schemas.openxmlformats.org/officeDocument/2006/relationships/slide" Target="slides/slide49.xml"/><Relationship Id="rId112" Type="http://schemas.openxmlformats.org/officeDocument/2006/relationships/slide" Target="slides/slide72.xml"/><Relationship Id="rId133" Type="http://schemas.openxmlformats.org/officeDocument/2006/relationships/slide" Target="slides/slide93.xml"/><Relationship Id="rId154" Type="http://schemas.openxmlformats.org/officeDocument/2006/relationships/slide" Target="slides/slide114.xml"/><Relationship Id="rId175" Type="http://schemas.openxmlformats.org/officeDocument/2006/relationships/slide" Target="slides/slide135.xml"/><Relationship Id="rId196" Type="http://schemas.openxmlformats.org/officeDocument/2006/relationships/slide" Target="slides/slide156.xml"/><Relationship Id="rId200" Type="http://schemas.openxmlformats.org/officeDocument/2006/relationships/slide" Target="slides/slide160.xml"/><Relationship Id="rId16" Type="http://schemas.openxmlformats.org/officeDocument/2006/relationships/slideMaster" Target="slideMasters/slideMaster16.xml"/><Relationship Id="rId221" Type="http://schemas.openxmlformats.org/officeDocument/2006/relationships/slide" Target="slides/slide181.xml"/><Relationship Id="rId242" Type="http://schemas.openxmlformats.org/officeDocument/2006/relationships/slide" Target="slides/slide202.xml"/><Relationship Id="rId263" Type="http://schemas.openxmlformats.org/officeDocument/2006/relationships/slide" Target="slides/slide223.xml"/><Relationship Id="rId37" Type="http://schemas.openxmlformats.org/officeDocument/2006/relationships/slideMaster" Target="slideMasters/slideMaster37.xml"/><Relationship Id="rId58" Type="http://schemas.openxmlformats.org/officeDocument/2006/relationships/slide" Target="slides/slide18.xml"/><Relationship Id="rId79" Type="http://schemas.openxmlformats.org/officeDocument/2006/relationships/slide" Target="slides/slide39.xml"/><Relationship Id="rId102" Type="http://schemas.openxmlformats.org/officeDocument/2006/relationships/slide" Target="slides/slide62.xml"/><Relationship Id="rId123" Type="http://schemas.openxmlformats.org/officeDocument/2006/relationships/slide" Target="slides/slide83.xml"/><Relationship Id="rId144" Type="http://schemas.openxmlformats.org/officeDocument/2006/relationships/slide" Target="slides/slide104.xml"/><Relationship Id="rId90" Type="http://schemas.openxmlformats.org/officeDocument/2006/relationships/slide" Target="slides/slide50.xml"/><Relationship Id="rId165" Type="http://schemas.openxmlformats.org/officeDocument/2006/relationships/slide" Target="slides/slide125.xml"/><Relationship Id="rId186" Type="http://schemas.openxmlformats.org/officeDocument/2006/relationships/slide" Target="slides/slide146.xml"/><Relationship Id="rId211" Type="http://schemas.openxmlformats.org/officeDocument/2006/relationships/slide" Target="slides/slide171.xml"/><Relationship Id="rId232" Type="http://schemas.openxmlformats.org/officeDocument/2006/relationships/slide" Target="slides/slide192.xml"/><Relationship Id="rId253" Type="http://schemas.openxmlformats.org/officeDocument/2006/relationships/slide" Target="slides/slide213.xml"/><Relationship Id="rId27" Type="http://schemas.openxmlformats.org/officeDocument/2006/relationships/slideMaster" Target="slideMasters/slideMaster27.xml"/><Relationship Id="rId48" Type="http://schemas.openxmlformats.org/officeDocument/2006/relationships/slide" Target="slides/slide8.xml"/><Relationship Id="rId69" Type="http://schemas.openxmlformats.org/officeDocument/2006/relationships/slide" Target="slides/slide29.xml"/><Relationship Id="rId113" Type="http://schemas.openxmlformats.org/officeDocument/2006/relationships/slide" Target="slides/slide73.xml"/><Relationship Id="rId134" Type="http://schemas.openxmlformats.org/officeDocument/2006/relationships/slide" Target="slides/slide94.xml"/><Relationship Id="rId80" Type="http://schemas.openxmlformats.org/officeDocument/2006/relationships/slide" Target="slides/slide40.xml"/><Relationship Id="rId155" Type="http://schemas.openxmlformats.org/officeDocument/2006/relationships/slide" Target="slides/slide115.xml"/><Relationship Id="rId176" Type="http://schemas.openxmlformats.org/officeDocument/2006/relationships/slide" Target="slides/slide136.xml"/><Relationship Id="rId197" Type="http://schemas.openxmlformats.org/officeDocument/2006/relationships/slide" Target="slides/slide157.xml"/><Relationship Id="rId201" Type="http://schemas.openxmlformats.org/officeDocument/2006/relationships/slide" Target="slides/slide161.xml"/><Relationship Id="rId222" Type="http://schemas.openxmlformats.org/officeDocument/2006/relationships/slide" Target="slides/slide182.xml"/><Relationship Id="rId243" Type="http://schemas.openxmlformats.org/officeDocument/2006/relationships/slide" Target="slides/slide203.xml"/><Relationship Id="rId264" Type="http://schemas.openxmlformats.org/officeDocument/2006/relationships/slide" Target="slides/slide22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9.xml"/><Relationship Id="rId103" Type="http://schemas.openxmlformats.org/officeDocument/2006/relationships/slide" Target="slides/slide63.xml"/><Relationship Id="rId124" Type="http://schemas.openxmlformats.org/officeDocument/2006/relationships/slide" Target="slides/slide84.xml"/><Relationship Id="rId70" Type="http://schemas.openxmlformats.org/officeDocument/2006/relationships/slide" Target="slides/slide30.xml"/><Relationship Id="rId91" Type="http://schemas.openxmlformats.org/officeDocument/2006/relationships/slide" Target="slides/slide51.xml"/><Relationship Id="rId145" Type="http://schemas.openxmlformats.org/officeDocument/2006/relationships/slide" Target="slides/slide105.xml"/><Relationship Id="rId166" Type="http://schemas.openxmlformats.org/officeDocument/2006/relationships/slide" Target="slides/slide126.xml"/><Relationship Id="rId187" Type="http://schemas.openxmlformats.org/officeDocument/2006/relationships/slide" Target="slides/slide147.xml"/><Relationship Id="rId1" Type="http://schemas.openxmlformats.org/officeDocument/2006/relationships/slideMaster" Target="slideMasters/slideMaster1.xml"/><Relationship Id="rId212" Type="http://schemas.openxmlformats.org/officeDocument/2006/relationships/slide" Target="slides/slide172.xml"/><Relationship Id="rId233" Type="http://schemas.openxmlformats.org/officeDocument/2006/relationships/slide" Target="slides/slide193.xml"/><Relationship Id="rId254" Type="http://schemas.openxmlformats.org/officeDocument/2006/relationships/slide" Target="slides/slide214.xml"/><Relationship Id="rId28" Type="http://schemas.openxmlformats.org/officeDocument/2006/relationships/slideMaster" Target="slideMasters/slideMaster28.xml"/><Relationship Id="rId49" Type="http://schemas.openxmlformats.org/officeDocument/2006/relationships/slide" Target="slides/slide9.xml"/><Relationship Id="rId114" Type="http://schemas.openxmlformats.org/officeDocument/2006/relationships/slide" Target="slides/slide74.xml"/><Relationship Id="rId60" Type="http://schemas.openxmlformats.org/officeDocument/2006/relationships/slide" Target="slides/slide20.xml"/><Relationship Id="rId81" Type="http://schemas.openxmlformats.org/officeDocument/2006/relationships/slide" Target="slides/slide41.xml"/><Relationship Id="rId135" Type="http://schemas.openxmlformats.org/officeDocument/2006/relationships/slide" Target="slides/slide95.xml"/><Relationship Id="rId156" Type="http://schemas.openxmlformats.org/officeDocument/2006/relationships/slide" Target="slides/slide116.xml"/><Relationship Id="rId177" Type="http://schemas.openxmlformats.org/officeDocument/2006/relationships/slide" Target="slides/slide137.xml"/><Relationship Id="rId198" Type="http://schemas.openxmlformats.org/officeDocument/2006/relationships/slide" Target="slides/slide158.xml"/><Relationship Id="rId202" Type="http://schemas.openxmlformats.org/officeDocument/2006/relationships/slide" Target="slides/slide162.xml"/><Relationship Id="rId223" Type="http://schemas.openxmlformats.org/officeDocument/2006/relationships/slide" Target="slides/slide183.xml"/><Relationship Id="rId244" Type="http://schemas.openxmlformats.org/officeDocument/2006/relationships/slide" Target="slides/slide204.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5.xml"/><Relationship Id="rId50" Type="http://schemas.openxmlformats.org/officeDocument/2006/relationships/slide" Target="slides/slide10.xml"/><Relationship Id="rId104" Type="http://schemas.openxmlformats.org/officeDocument/2006/relationships/slide" Target="slides/slide64.xml"/><Relationship Id="rId125" Type="http://schemas.openxmlformats.org/officeDocument/2006/relationships/slide" Target="slides/slide85.xml"/><Relationship Id="rId146" Type="http://schemas.openxmlformats.org/officeDocument/2006/relationships/slide" Target="slides/slide106.xml"/><Relationship Id="rId167" Type="http://schemas.openxmlformats.org/officeDocument/2006/relationships/slide" Target="slides/slide127.xml"/><Relationship Id="rId188" Type="http://schemas.openxmlformats.org/officeDocument/2006/relationships/slide" Target="slides/slide148.xml"/><Relationship Id="rId71" Type="http://schemas.openxmlformats.org/officeDocument/2006/relationships/slide" Target="slides/slide31.xml"/><Relationship Id="rId92" Type="http://schemas.openxmlformats.org/officeDocument/2006/relationships/slide" Target="slides/slide52.xml"/><Relationship Id="rId213" Type="http://schemas.openxmlformats.org/officeDocument/2006/relationships/slide" Target="slides/slide173.xml"/><Relationship Id="rId234" Type="http://schemas.openxmlformats.org/officeDocument/2006/relationships/slide" Target="slides/slide19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5.xml"/><Relationship Id="rId40" Type="http://schemas.openxmlformats.org/officeDocument/2006/relationships/slideMaster" Target="slideMasters/slideMaster40.xml"/><Relationship Id="rId115" Type="http://schemas.openxmlformats.org/officeDocument/2006/relationships/slide" Target="slides/slide75.xml"/><Relationship Id="rId136" Type="http://schemas.openxmlformats.org/officeDocument/2006/relationships/slide" Target="slides/slide96.xml"/><Relationship Id="rId157" Type="http://schemas.openxmlformats.org/officeDocument/2006/relationships/slide" Target="slides/slide117.xml"/><Relationship Id="rId178" Type="http://schemas.openxmlformats.org/officeDocument/2006/relationships/slide" Target="slides/slide138.xml"/><Relationship Id="rId61" Type="http://schemas.openxmlformats.org/officeDocument/2006/relationships/slide" Target="slides/slide21.xml"/><Relationship Id="rId82" Type="http://schemas.openxmlformats.org/officeDocument/2006/relationships/slide" Target="slides/slide42.xml"/><Relationship Id="rId199" Type="http://schemas.openxmlformats.org/officeDocument/2006/relationships/slide" Target="slides/slide159.xml"/><Relationship Id="rId203" Type="http://schemas.openxmlformats.org/officeDocument/2006/relationships/slide" Target="slides/slide163.xml"/><Relationship Id="rId19" Type="http://schemas.openxmlformats.org/officeDocument/2006/relationships/slideMaster" Target="slideMasters/slideMaster19.xml"/><Relationship Id="rId224" Type="http://schemas.openxmlformats.org/officeDocument/2006/relationships/slide" Target="slides/slide184.xml"/><Relationship Id="rId245" Type="http://schemas.openxmlformats.org/officeDocument/2006/relationships/slide" Target="slides/slide205.xml"/><Relationship Id="rId266"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65.xml"/><Relationship Id="rId126" Type="http://schemas.openxmlformats.org/officeDocument/2006/relationships/slide" Target="slides/slide86.xml"/><Relationship Id="rId147" Type="http://schemas.openxmlformats.org/officeDocument/2006/relationships/slide" Target="slides/slide107.xml"/><Relationship Id="rId168" Type="http://schemas.openxmlformats.org/officeDocument/2006/relationships/slide" Target="slides/slide128.xml"/><Relationship Id="rId51" Type="http://schemas.openxmlformats.org/officeDocument/2006/relationships/slide" Target="slides/slide11.xml"/><Relationship Id="rId72" Type="http://schemas.openxmlformats.org/officeDocument/2006/relationships/slide" Target="slides/slide32.xml"/><Relationship Id="rId93" Type="http://schemas.openxmlformats.org/officeDocument/2006/relationships/slide" Target="slides/slide53.xml"/><Relationship Id="rId189" Type="http://schemas.openxmlformats.org/officeDocument/2006/relationships/slide" Target="slides/slide149.xml"/><Relationship Id="rId3" Type="http://schemas.openxmlformats.org/officeDocument/2006/relationships/slideMaster" Target="slideMasters/slideMaster3.xml"/><Relationship Id="rId214" Type="http://schemas.openxmlformats.org/officeDocument/2006/relationships/slide" Target="slides/slide174.xml"/><Relationship Id="rId235" Type="http://schemas.openxmlformats.org/officeDocument/2006/relationships/slide" Target="slides/slide195.xml"/><Relationship Id="rId256" Type="http://schemas.openxmlformats.org/officeDocument/2006/relationships/slide" Target="slides/slide216.xml"/><Relationship Id="rId116" Type="http://schemas.openxmlformats.org/officeDocument/2006/relationships/slide" Target="slides/slide76.xml"/><Relationship Id="rId137" Type="http://schemas.openxmlformats.org/officeDocument/2006/relationships/slide" Target="slides/slide97.xml"/><Relationship Id="rId158" Type="http://schemas.openxmlformats.org/officeDocument/2006/relationships/slide" Target="slides/slide118.xml"/><Relationship Id="rId20" Type="http://schemas.openxmlformats.org/officeDocument/2006/relationships/slideMaster" Target="slideMasters/slideMaster20.xml"/><Relationship Id="rId41" Type="http://schemas.openxmlformats.org/officeDocument/2006/relationships/slide" Target="slides/slide1.xml"/><Relationship Id="rId62" Type="http://schemas.openxmlformats.org/officeDocument/2006/relationships/slide" Target="slides/slide22.xml"/><Relationship Id="rId83" Type="http://schemas.openxmlformats.org/officeDocument/2006/relationships/slide" Target="slides/slide43.xml"/><Relationship Id="rId179" Type="http://schemas.openxmlformats.org/officeDocument/2006/relationships/slide" Target="slides/slide139.xml"/><Relationship Id="rId190" Type="http://schemas.openxmlformats.org/officeDocument/2006/relationships/slide" Target="slides/slide150.xml"/><Relationship Id="rId204" Type="http://schemas.openxmlformats.org/officeDocument/2006/relationships/slide" Target="slides/slide164.xml"/><Relationship Id="rId225" Type="http://schemas.openxmlformats.org/officeDocument/2006/relationships/slide" Target="slides/slide185.xml"/><Relationship Id="rId246" Type="http://schemas.openxmlformats.org/officeDocument/2006/relationships/slide" Target="slides/slide206.xml"/><Relationship Id="rId267" Type="http://schemas.openxmlformats.org/officeDocument/2006/relationships/presProps" Target="presProps.xml"/><Relationship Id="rId106" Type="http://schemas.openxmlformats.org/officeDocument/2006/relationships/slide" Target="slides/slide66.xml"/><Relationship Id="rId127"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2.xml"/><Relationship Id="rId73" Type="http://schemas.openxmlformats.org/officeDocument/2006/relationships/slide" Target="slides/slide33.xml"/><Relationship Id="rId94" Type="http://schemas.openxmlformats.org/officeDocument/2006/relationships/slide" Target="slides/slide54.xml"/><Relationship Id="rId148" Type="http://schemas.openxmlformats.org/officeDocument/2006/relationships/slide" Target="slides/slide108.xml"/><Relationship Id="rId169" Type="http://schemas.openxmlformats.org/officeDocument/2006/relationships/slide" Target="slides/slide129.xml"/><Relationship Id="rId4" Type="http://schemas.openxmlformats.org/officeDocument/2006/relationships/slideMaster" Target="slideMasters/slideMaster4.xml"/><Relationship Id="rId180" Type="http://schemas.openxmlformats.org/officeDocument/2006/relationships/slide" Target="slides/slide140.xml"/><Relationship Id="rId215" Type="http://schemas.openxmlformats.org/officeDocument/2006/relationships/slide" Target="slides/slide175.xml"/><Relationship Id="rId236" Type="http://schemas.openxmlformats.org/officeDocument/2006/relationships/slide" Target="slides/slide196.xml"/><Relationship Id="rId257" Type="http://schemas.openxmlformats.org/officeDocument/2006/relationships/slide" Target="slides/slide217.xml"/><Relationship Id="rId42" Type="http://schemas.openxmlformats.org/officeDocument/2006/relationships/slide" Target="slides/slide2.xml"/><Relationship Id="rId84" Type="http://schemas.openxmlformats.org/officeDocument/2006/relationships/slide" Target="slides/slide44.xml"/><Relationship Id="rId138" Type="http://schemas.openxmlformats.org/officeDocument/2006/relationships/slide" Target="slides/slide98.xml"/><Relationship Id="rId191" Type="http://schemas.openxmlformats.org/officeDocument/2006/relationships/slide" Target="slides/slide151.xml"/><Relationship Id="rId205" Type="http://schemas.openxmlformats.org/officeDocument/2006/relationships/slide" Target="slides/slide165.xml"/><Relationship Id="rId247" Type="http://schemas.openxmlformats.org/officeDocument/2006/relationships/slide" Target="slides/slide207.xml"/><Relationship Id="rId107"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99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a:p>
        </p:txBody>
      </p:sp>
      <p:sp>
        <p:nvSpPr>
          <p:cNvPr id="84995"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lvl1pPr algn="r">
              <a:defRPr sz="1200" b="1" i="0">
                <a:latin typeface="Arial" panose="020B0604020202020204" pitchFamily="34" charset="0"/>
                <a:ea typeface="+mn-ea"/>
                <a:cs typeface="+mn-cs"/>
              </a:defRPr>
            </a:lvl1pPr>
          </a:lstStyle>
          <a:p>
            <a:pPr>
              <a:defRPr/>
            </a:pPr>
            <a:endParaRPr lang="en-US"/>
          </a:p>
        </p:txBody>
      </p:sp>
      <p:sp>
        <p:nvSpPr>
          <p:cNvPr id="1607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7"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4998"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l">
              <a:defRPr sz="1200" b="1" i="0">
                <a:latin typeface="Arial" panose="020B0604020202020204" pitchFamily="34" charset="0"/>
                <a:ea typeface="+mn-ea"/>
                <a:cs typeface="+mn-cs"/>
              </a:defRPr>
            </a:lvl1pPr>
          </a:lstStyle>
          <a:p>
            <a:pPr>
              <a:defRPr/>
            </a:pPr>
            <a:endParaRPr lang="en-US"/>
          </a:p>
        </p:txBody>
      </p:sp>
      <p:sp>
        <p:nvSpPr>
          <p:cNvPr id="84999"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b="1" i="0">
                <a:latin typeface="Arial" panose="020B0604020202020204" pitchFamily="34" charset="0"/>
              </a:defRPr>
            </a:lvl1pPr>
          </a:lstStyle>
          <a:p>
            <a:pPr>
              <a:defRPr/>
            </a:pPr>
            <a:fld id="{8C7BE9E0-2496-5846-B874-2AB31239707C}" type="slidenum">
              <a:rPr lang="en-US"/>
              <a:pPr>
                <a:defRPr/>
              </a:pPr>
              <a:t>‹#›</a:t>
            </a:fld>
            <a:endParaRPr lang="en-US"/>
          </a:p>
        </p:txBody>
      </p:sp>
    </p:spTree>
    <p:extLst>
      <p:ext uri="{BB962C8B-B14F-4D97-AF65-F5344CB8AC3E}">
        <p14:creationId xmlns:p14="http://schemas.microsoft.com/office/powerpoint/2010/main" val="22153949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2pPr>
    <a:lvl3pPr marL="9144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3pPr>
    <a:lvl4pPr marL="13716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4pPr>
    <a:lvl5pPr marL="1828800" algn="l" rtl="0" eaLnBrk="0" fontAlgn="base" hangingPunct="0">
      <a:spcBef>
        <a:spcPct val="30000"/>
      </a:spcBef>
      <a:spcAft>
        <a:spcPct val="0"/>
      </a:spcAft>
      <a:defRPr sz="1200" b="1" i="0" kern="1200">
        <a:solidFill>
          <a:schemeClr val="tx1"/>
        </a:solidFill>
        <a:latin typeface="Arial" panose="020B0604020202020204" pitchFamily="34"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5.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archaeologyillustrated.com/" TargetMode="External"/><Relationship Id="rId2" Type="http://schemas.openxmlformats.org/officeDocument/2006/relationships/slide" Target="../slides/slide183.xml"/><Relationship Id="rId1" Type="http://schemas.openxmlformats.org/officeDocument/2006/relationships/notesMaster" Target="../notesMasters/notesMaster1.xml"/><Relationship Id="rId5" Type="http://schemas.openxmlformats.org/officeDocument/2006/relationships/hyperlink" Target="https://ferrelljenkins.wordpress.com/2010/08/18/araunahs-threshing-floor/#comments" TargetMode="External"/><Relationship Id="rId4" Type="http://schemas.openxmlformats.org/officeDocument/2006/relationships/hyperlink" Target="https://ferrelljenkins.wordpress.com/2010/08/18/araunahs-threshing-floor/"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3" Type="http://schemas.openxmlformats.org/officeDocument/2006/relationships/hyperlink" Target="https://ferrelljenkins.wordpress.com/2010/08/18/araunahs-threshing-floor/" TargetMode="External"/><Relationship Id="rId2" Type="http://schemas.openxmlformats.org/officeDocument/2006/relationships/slide" Target="../slides/slide188.xml"/><Relationship Id="rId1" Type="http://schemas.openxmlformats.org/officeDocument/2006/relationships/notesMaster" Target="../notesMasters/notesMaster1.xml"/><Relationship Id="rId4" Type="http://schemas.openxmlformats.org/officeDocument/2006/relationships/hyperlink" Target="https://ferrelljenkins.wordpress.com/2010/08/18/araunahs-threshing-floor/#comment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8" Type="http://schemas.openxmlformats.org/officeDocument/2006/relationships/hyperlink" Target="http://annomundi.com/history/bryant.htm" TargetMode="External"/><Relationship Id="rId3" Type="http://schemas.openxmlformats.org/officeDocument/2006/relationships/hyperlink" Target="http://annomundi.com/mike.htm" TargetMode="External"/><Relationship Id="rId7" Type="http://schemas.openxmlformats.org/officeDocument/2006/relationships/hyperlink" Target="http://annomundi.com/bible/jesus_centre_of_history.htm#world_english_bible" TargetMode="External"/><Relationship Id="rId2" Type="http://schemas.openxmlformats.org/officeDocument/2006/relationships/slide" Target="../slides/slide190.xml"/><Relationship Id="rId1" Type="http://schemas.openxmlformats.org/officeDocument/2006/relationships/notesMaster" Target="../notesMasters/notesMaster1.xml"/><Relationship Id="rId6" Type="http://schemas.openxmlformats.org/officeDocument/2006/relationships/hyperlink" Target="http://annomundi.com/bible/impossible_theology.htm" TargetMode="External"/><Relationship Id="rId5" Type="http://schemas.openxmlformats.org/officeDocument/2006/relationships/hyperlink" Target="http://annomundi.com/bible/jesus_centre_of_history.htm#bryant" TargetMode="External"/><Relationship Id="rId4" Type="http://schemas.openxmlformats.org/officeDocument/2006/relationships/hyperlink" Target="http://annomundi.com/bible/jesus_centre_of_history.htm" TargetMode="Externa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3" Type="http://schemas.openxmlformats.org/officeDocument/2006/relationships/hyperlink" Target="https://www.umcdiscipleship.org/resources/history-of-hymns-introduction" TargetMode="External"/><Relationship Id="rId2" Type="http://schemas.openxmlformats.org/officeDocument/2006/relationships/slide" Target="../slides/slide207.xml"/><Relationship Id="rId1" Type="http://schemas.openxmlformats.org/officeDocument/2006/relationships/notesMaster" Target="../notesMasters/notesMaster1.xml"/><Relationship Id="rId4" Type="http://schemas.openxmlformats.org/officeDocument/2006/relationships/hyperlink" Target="https://www.crossway.org/authors/gregory-forster/" TargetMode="Externa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t>In 2 Samuel, we finally arrive at King David, to which 1 Samuel was pointing. </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a:t>
            </a:fld>
            <a:endParaRPr lang="en-US" dirty="0"/>
          </a:p>
        </p:txBody>
      </p:sp>
    </p:spTree>
    <p:extLst>
      <p:ext uri="{BB962C8B-B14F-4D97-AF65-F5344CB8AC3E}">
        <p14:creationId xmlns:p14="http://schemas.microsoft.com/office/powerpoint/2010/main" val="1193259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turning point of the book is chapter 11. After this, David experiences the results of his sins in his family and kingdom.</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10</a:t>
            </a:fld>
            <a:endParaRPr lang="en-US" dirty="0"/>
          </a:p>
        </p:txBody>
      </p:sp>
    </p:spTree>
    <p:extLst>
      <p:ext uri="{BB962C8B-B14F-4D97-AF65-F5344CB8AC3E}">
        <p14:creationId xmlns:p14="http://schemas.microsoft.com/office/powerpoint/2010/main" val="29084970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An appendix of David's failures and successes in his final years proves God blessed his line while punishing sin (2 Sam 21–24).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173</a:t>
            </a:fld>
            <a:endParaRPr lang="en-US"/>
          </a:p>
        </p:txBody>
      </p:sp>
    </p:spTree>
    <p:extLst>
      <p:ext uri="{BB962C8B-B14F-4D97-AF65-F5344CB8AC3E}">
        <p14:creationId xmlns:p14="http://schemas.microsoft.com/office/powerpoint/2010/main" val="33158349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In this photo taken Wednesday Aug. 24, 2011, is </a:t>
            </a:r>
            <a:r>
              <a:rPr lang="en-US" err="1"/>
              <a:t>Yoandri</a:t>
            </a:r>
            <a:r>
              <a:rPr lang="en-US"/>
              <a:t> Hernandez Garrido, 37</a:t>
            </a:r>
          </a:p>
          <a:p>
            <a:endParaRPr lang="en-US"/>
          </a:p>
          <a:p>
            <a:r>
              <a:rPr lang="en-US"/>
              <a:t>There be GIANTS!</a:t>
            </a:r>
          </a:p>
          <a:p>
            <a:r>
              <a:rPr lang="en-US"/>
              <a:t>Posted on </a:t>
            </a:r>
            <a:r>
              <a:rPr lang="en-US">
                <a:hlinkClick r:id="rId3"/>
              </a:rPr>
              <a:t>October 6, 2015</a:t>
            </a:r>
            <a:r>
              <a:rPr lang="en-US"/>
              <a:t> by </a:t>
            </a:r>
            <a:r>
              <a:rPr lang="en-US">
                <a:hlinkClick r:id="rId4"/>
              </a:rPr>
              <a:t>TheMeltingThought</a:t>
            </a:r>
            <a:r>
              <a:rPr lang="en-US"/>
              <a:t> </a:t>
            </a:r>
          </a:p>
          <a:p>
            <a:r>
              <a:rPr lang="en-US"/>
              <a:t>https://themeltingthought2000.wordpress.com/2015/10/06/there-be-giants/</a:t>
            </a:r>
          </a:p>
          <a:p>
            <a:r>
              <a:rPr lang="en-US"/>
              <a:t>Accessed 21 Jan 2018</a:t>
            </a:r>
          </a:p>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177</a:t>
            </a:fld>
            <a:endParaRPr lang="en-US"/>
          </a:p>
        </p:txBody>
      </p:sp>
    </p:spTree>
    <p:extLst>
      <p:ext uri="{BB962C8B-B14F-4D97-AF65-F5344CB8AC3E}">
        <p14:creationId xmlns:p14="http://schemas.microsoft.com/office/powerpoint/2010/main" val="42483421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a:t>"After David’s sin in the the matter of taking a census of the people of Israel, and his acknowledgment of the sin, he was told by Gad to build an altar (2 Samuel 24:1-10). The instructions are specific.</a:t>
            </a:r>
          </a:p>
          <a:p>
            <a:r>
              <a:rPr lang="en-US" b="0"/>
              <a:t>And Gad came that day to David and said to him, “Go up, raise an altar to the LORD on the threshing floor of Araunah the Jebusite.” So David went up at Gad’s word, as the LORD commanded. (2 Samuel 24:18-19 ESV)</a:t>
            </a:r>
          </a:p>
          <a:p>
            <a:r>
              <a:rPr lang="en-US" b="0"/>
              <a:t>Araunah was gracious in his offer to allow David to take any of his property needed — the oxen, the threshing sledge, and the yokes of the oxen for the wood. He said, “All this, O king, Araunah gives to the king.”</a:t>
            </a:r>
          </a:p>
          <a:p>
            <a:r>
              <a:rPr lang="en-US" b="0"/>
              <a:t>David’s reply is one of those memorable statements of Scripture.</a:t>
            </a:r>
          </a:p>
          <a:p>
            <a:r>
              <a:rPr lang="en-US" b="0"/>
              <a:t>But the king said to Araunah, “No, but I will buy it from you for a price. I will not offer burnt offerings to the LORD my God that cost me nothing.” So David bought the threshing floor and the oxen for fifty shekels of silver. (2 Samuel 24:24 ESV)</a:t>
            </a:r>
          </a:p>
          <a:p>
            <a:r>
              <a:rPr lang="en-US" b="0"/>
              <a:t>Artist </a:t>
            </a:r>
            <a:r>
              <a:rPr lang="en-US" b="0" err="1"/>
              <a:t>Balage</a:t>
            </a:r>
            <a:r>
              <a:rPr lang="en-US" b="0"/>
              <a:t> Balogh has provided us a beautiful illustration of the threshing floor of Araunah [above] on what we later know to be Mount Moriah. See more of his work at </a:t>
            </a:r>
            <a:r>
              <a:rPr lang="en-US" b="0">
                <a:hlinkClick r:id="rId3" tooltip="Archaeology Illustrated"/>
              </a:rPr>
              <a:t>Archaeology Illustrated</a:t>
            </a:r>
            <a:r>
              <a:rPr lang="en-US" b="0"/>
              <a:t>.</a:t>
            </a:r>
          </a:p>
          <a:p>
            <a:r>
              <a:rPr lang="en-US" b="0"/>
              <a:t>It is generally understood that this is the place where Abraham came to offer Isaac, in the mount of the LORD three days from Beersheba  (Genesis 22:4, 14). It is where Solomon began to build the temple in 966 B.C.</a:t>
            </a:r>
          </a:p>
          <a:p>
            <a:r>
              <a:rPr lang="en-US" b="0"/>
              <a:t>Then Solomon began to build the house of the LORD in Jerusalem on Mount Moriah, where the LORD had appeared to David his father, at the place that David had appointed, on the threshing floor of </a:t>
            </a:r>
            <a:r>
              <a:rPr lang="en-US" b="0" err="1"/>
              <a:t>Ornan</a:t>
            </a:r>
            <a:r>
              <a:rPr lang="en-US" b="0"/>
              <a:t> the Jebusite. (2 Chronicles 3:1 ESV)."</a:t>
            </a:r>
          </a:p>
          <a:p>
            <a:endParaRPr lang="en-US" b="0"/>
          </a:p>
          <a:p>
            <a:r>
              <a:rPr lang="en-US" b="0" err="1"/>
              <a:t>Araunah’s</a:t>
            </a:r>
            <a:r>
              <a:rPr lang="en-US" b="0"/>
              <a:t> threshing floor</a:t>
            </a:r>
          </a:p>
          <a:p>
            <a:r>
              <a:rPr lang="en-US" b="0"/>
              <a:t>Posted on </a:t>
            </a:r>
            <a:r>
              <a:rPr lang="en-US" b="0">
                <a:hlinkClick r:id="rId4" tooltip="7:20 am"/>
              </a:rPr>
              <a:t>August 18, 2010</a:t>
            </a:r>
            <a:r>
              <a:rPr lang="en-US" b="0"/>
              <a:t> | </a:t>
            </a:r>
            <a:r>
              <a:rPr lang="en-US" b="0">
                <a:hlinkClick r:id="rId5"/>
              </a:rPr>
              <a:t>4 Comments</a:t>
            </a:r>
            <a:r>
              <a:rPr lang="en-US" b="0"/>
              <a:t> </a:t>
            </a:r>
          </a:p>
          <a:p>
            <a:r>
              <a:rPr lang="en-US" b="0" err="1"/>
              <a:t>Ferrel</a:t>
            </a:r>
            <a:r>
              <a:rPr lang="en-US" b="0"/>
              <a:t> Jenkins</a:t>
            </a:r>
          </a:p>
          <a:p>
            <a:r>
              <a:rPr lang="en-US" b="0"/>
              <a:t>https://</a:t>
            </a:r>
            <a:r>
              <a:rPr lang="en-US" b="0" err="1"/>
              <a:t>ferrelljenkins.wordpress.com</a:t>
            </a:r>
            <a:r>
              <a:rPr lang="en-US" b="0"/>
              <a:t>/2010/08/18/</a:t>
            </a:r>
            <a:r>
              <a:rPr lang="en-US" b="0" err="1"/>
              <a:t>araunahs</a:t>
            </a:r>
            <a:r>
              <a:rPr lang="en-US" b="0"/>
              <a:t>-threshing-floor/</a:t>
            </a:r>
          </a:p>
          <a:p>
            <a:r>
              <a:rPr lang="en-US" b="0"/>
              <a:t>Accessed 24 Dec 2017</a:t>
            </a:r>
          </a:p>
          <a:p>
            <a:endParaRPr lang="en-US" b="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183</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a:xfrm>
            <a:off x="1150938" y="692150"/>
            <a:ext cx="4556125" cy="3416300"/>
          </a:xfrm>
          <a:ln/>
        </p:spPr>
      </p:sp>
      <p:sp>
        <p:nvSpPr>
          <p:cNvPr id="60418"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a:latin typeface="Times" charset="0"/>
                <a:ea typeface="ＭＳ Ｐゴシック" charset="0"/>
                <a:cs typeface="ＭＳ Ｐゴシック" charset="0"/>
              </a:rPr>
              <a:t>با</a:t>
            </a:r>
            <a:r>
              <a:rPr lang="ar-JO" b="0">
                <a:latin typeface="Times" charset="0"/>
                <a:ea typeface="ＭＳ Ｐゴシック" charset="0"/>
                <a:cs typeface="ＭＳ Ｐゴシック" charset="0"/>
              </a:rPr>
              <a:t>لتحليق</a:t>
            </a:r>
            <a:r>
              <a:rPr lang="ar-EG" b="0">
                <a:latin typeface="Times" charset="0"/>
                <a:ea typeface="ＭＳ Ｐゴシック" charset="0"/>
                <a:cs typeface="ＭＳ Ｐゴシック" charset="0"/>
              </a:rPr>
              <a:t> </a:t>
            </a:r>
            <a:r>
              <a:rPr lang="ar-JO" b="0">
                <a:latin typeface="Times" charset="0"/>
                <a:ea typeface="ＭＳ Ｐゴシック" charset="0"/>
                <a:cs typeface="ＭＳ Ｐゴシック" charset="0"/>
              </a:rPr>
              <a:t>أ</a:t>
            </a:r>
            <a:r>
              <a:rPr lang="ar-EG" b="0">
                <a:latin typeface="Times" charset="0"/>
                <a:ea typeface="ＭＳ Ｐゴシック" charset="0"/>
                <a:cs typeface="ＭＳ Ｐゴシック" charset="0"/>
              </a:rPr>
              <a:t>قرب ، سترى على جبل الهيكل قبة الصخرة الإسلامية ذات السقف الذهبي. يُعرف هذا الموقع أيضًا باسم جبل موريا وجبل صهيون ، ويشير إلى موقع الهيكل الأول للملك داود والهيكل الثاني لاحقًا - الذي بناه الملك هيرودس الكبير - والذي كان ربنا يخدم حوله الجموع. إلى أقصى اليسار يوجد جبل الزيتون و</a:t>
            </a:r>
            <a:r>
              <a:rPr lang="ar-JO" b="0">
                <a:latin typeface="Times" charset="0"/>
                <a:ea typeface="ＭＳ Ｐゴシック" charset="0"/>
                <a:cs typeface="ＭＳ Ｐゴシック" charset="0"/>
              </a:rPr>
              <a:t>بستان</a:t>
            </a:r>
            <a:r>
              <a:rPr lang="ar-EG" b="0">
                <a:latin typeface="Times" charset="0"/>
                <a:ea typeface="ＭＳ Ｐゴシック" charset="0"/>
                <a:cs typeface="ＭＳ Ｐゴシック" charset="0"/>
              </a:rPr>
              <a:t> الج</a:t>
            </a:r>
            <a:r>
              <a:rPr lang="ar-JO" b="0">
                <a:latin typeface="Times" charset="0"/>
                <a:ea typeface="ＭＳ Ｐゴシック" charset="0"/>
                <a:cs typeface="ＭＳ Ｐゴシック" charset="0"/>
              </a:rPr>
              <a:t>ثسيماني</a:t>
            </a:r>
            <a:r>
              <a:rPr lang="ar-EG" b="0">
                <a:latin typeface="Times" charset="0"/>
                <a:ea typeface="ＭＳ Ｐゴシック" charset="0"/>
                <a:cs typeface="ＭＳ Ｐゴシック" charset="0"/>
              </a:rPr>
              <a:t>.</a:t>
            </a:r>
            <a:endParaRPr lang="en-US" b="0">
              <a:latin typeface="Times"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a:xfrm>
            <a:off x="1150938" y="692150"/>
            <a:ext cx="4556125" cy="3416300"/>
          </a:xfrm>
          <a:ln/>
        </p:spPr>
      </p:sp>
      <p:sp>
        <p:nvSpPr>
          <p:cNvPr id="624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EG" b="0">
                <a:latin typeface="Times" charset="0"/>
                <a:ea typeface="ＭＳ Ｐゴシック" charset="0"/>
                <a:cs typeface="ＭＳ Ｐゴシック" charset="0"/>
              </a:rPr>
              <a:t>وجبل الهيكل نفسه ... 47 </a:t>
            </a:r>
            <a:r>
              <a:rPr lang="ar-JO" b="0">
                <a:latin typeface="Times" charset="0"/>
                <a:ea typeface="ＭＳ Ｐゴシック" charset="0"/>
                <a:cs typeface="ＭＳ Ｐゴシック" charset="0"/>
              </a:rPr>
              <a:t>دونما</a:t>
            </a:r>
            <a:r>
              <a:rPr lang="ar-EG" b="0">
                <a:latin typeface="Times" charset="0"/>
                <a:ea typeface="ＭＳ Ｐゴシック" charset="0"/>
                <a:cs typeface="ＭＳ Ｐゴシック" charset="0"/>
              </a:rPr>
              <a:t> من المؤامرات الدولية التي لا تنتهي ، والفتنة والنزاع ... التي تسيطر عليها حاليًا السلطات الإسلامية المحلية. احتلت قبة الصخرة المثمنة هذا الموقع لمدة 1400 عام! حاليا…</a:t>
            </a:r>
            <a:endParaRPr lang="ar-JO" b="0">
              <a:latin typeface="Times" charset="0"/>
              <a:ea typeface="ＭＳ Ｐゴシック" charset="0"/>
              <a:cs typeface="ＭＳ Ｐゴシック" charset="0"/>
            </a:endParaRPr>
          </a:p>
          <a:p>
            <a:pPr algn="r"/>
            <a:r>
              <a:rPr lang="ar-JO" b="0">
                <a:latin typeface="Times" charset="0"/>
                <a:ea typeface="ＭＳ Ｐゴシック" charset="0"/>
                <a:cs typeface="ＭＳ Ｐゴシック" charset="0"/>
              </a:rPr>
              <a:t>//// </a:t>
            </a:r>
            <a:r>
              <a:rPr lang="ar-EG" b="0">
                <a:latin typeface="Times" charset="0"/>
                <a:ea typeface="ＭＳ Ｐゴシック" charset="0"/>
                <a:cs typeface="ＭＳ Ｐゴシック" charset="0"/>
              </a:rPr>
              <a:t> تخيل هذا المكان بدون قبة الصخرة… قبل 3000 عام ، على قمة جبل موريا… نفس الموريا حيث أخذ إبراهيم إسحاق للتضحية قبل ذلك بألف عام. </a:t>
            </a:r>
            <a:endParaRPr lang="ar-JO" b="0">
              <a:latin typeface="Times" charset="0"/>
              <a:ea typeface="ＭＳ Ｐゴシック" charset="0"/>
              <a:cs typeface="ＭＳ Ｐゴシック" charset="0"/>
            </a:endParaRPr>
          </a:p>
          <a:p>
            <a:pPr algn="r"/>
            <a:r>
              <a:rPr lang="ar-JO" b="0">
                <a:latin typeface="Times" charset="0"/>
                <a:ea typeface="ＭＳ Ｐゴシック" charset="0"/>
                <a:cs typeface="ＭＳ Ｐゴシック" charset="0"/>
              </a:rPr>
              <a:t>//// </a:t>
            </a:r>
            <a:r>
              <a:rPr lang="ar-EG" b="0">
                <a:latin typeface="Times" charset="0"/>
                <a:ea typeface="ＭＳ Ｐゴシック" charset="0"/>
                <a:cs typeface="ＭＳ Ｐゴシック" charset="0"/>
              </a:rPr>
              <a:t>في أيام داود ، أصبحت بيدر يملكه رجل اسمه أرونة.</a:t>
            </a:r>
            <a:endParaRPr lang="ar-JO" b="0">
              <a:latin typeface="Times" charset="0"/>
              <a:ea typeface="ＭＳ Ｐゴシック" charset="0"/>
              <a:cs typeface="ＭＳ Ｐゴシック" charset="0"/>
            </a:endParaRPr>
          </a:p>
          <a:p>
            <a:pPr algn="r"/>
            <a:r>
              <a:rPr lang="ar-JO" b="0">
                <a:latin typeface="Times" charset="0"/>
                <a:ea typeface="ＭＳ Ｐゴシック" charset="0"/>
                <a:cs typeface="ＭＳ Ｐゴシック" charset="0"/>
              </a:rPr>
              <a:t>//// </a:t>
            </a:r>
            <a:r>
              <a:rPr lang="ar-EG" b="0">
                <a:latin typeface="Times" charset="0"/>
                <a:ea typeface="ＭＳ Ｐゴシック" charset="0"/>
                <a:cs typeface="ＭＳ Ｐゴシック" charset="0"/>
              </a:rPr>
              <a:t> اشترى داود ذلك البيدر من أرونة - مثل هذا - ليبني عليه مركز عبادة عظيم ... لأنه منذ زمن موسى ... </a:t>
            </a:r>
            <a:endParaRPr lang="ar-JO" b="0">
              <a:latin typeface="Times" charset="0"/>
              <a:ea typeface="ＭＳ Ｐゴシック" charset="0"/>
              <a:cs typeface="ＭＳ Ｐゴシック" charset="0"/>
            </a:endParaRPr>
          </a:p>
          <a:p>
            <a:pPr algn="r"/>
            <a:r>
              <a:rPr lang="ar-JO" b="0">
                <a:latin typeface="Times" charset="0"/>
                <a:ea typeface="ＭＳ Ｐゴシック" charset="0"/>
                <a:cs typeface="ＭＳ Ｐゴシック" charset="0"/>
              </a:rPr>
              <a:t>////  </a:t>
            </a:r>
            <a:r>
              <a:rPr lang="ar-EG" b="0">
                <a:latin typeface="Times" charset="0"/>
                <a:ea typeface="ＭＳ Ｐゴシック" charset="0"/>
                <a:cs typeface="ＭＳ Ｐゴシック" charset="0"/>
              </a:rPr>
              <a:t>المسكن القديم ، الذي يضم تابوت العهد المقدس ، كان موجودًا في رياح الصحراء العاتية. أراد د</a:t>
            </a:r>
            <a:r>
              <a:rPr lang="ar-JO" b="0">
                <a:latin typeface="Times" charset="0"/>
                <a:ea typeface="ＭＳ Ｐゴシック" charset="0"/>
                <a:cs typeface="ＭＳ Ｐゴシック" charset="0"/>
              </a:rPr>
              <a:t>اود</a:t>
            </a:r>
            <a:r>
              <a:rPr lang="ar-EG" b="0">
                <a:latin typeface="Times" charset="0"/>
                <a:ea typeface="ＭＳ Ｐゴシック" charset="0"/>
                <a:cs typeface="ＭＳ Ｐゴシック" charset="0"/>
              </a:rPr>
              <a:t> أن يرى أثاث الرب محميًا في مبنى رائع ... </a:t>
            </a:r>
            <a:endParaRPr lang="ar-JO" b="0">
              <a:latin typeface="Times" charset="0"/>
              <a:ea typeface="ＭＳ Ｐゴシック" charset="0"/>
              <a:cs typeface="ＭＳ Ｐゴシック" charset="0"/>
            </a:endParaRPr>
          </a:p>
          <a:p>
            <a:pPr algn="r"/>
            <a:r>
              <a:rPr lang="ar-JO" b="0">
                <a:latin typeface="Times" charset="0"/>
                <a:ea typeface="ＭＳ Ｐゴシック" charset="0"/>
                <a:cs typeface="ＭＳ Ｐゴシック" charset="0"/>
              </a:rPr>
              <a:t>//// يا</a:t>
            </a:r>
            <a:r>
              <a:rPr lang="ar-JO" b="0" baseline="0">
                <a:latin typeface="Times" charset="0"/>
                <a:ea typeface="ＭＳ Ｐゴシック" charset="0"/>
                <a:cs typeface="ＭＳ Ｐゴシック" charset="0"/>
              </a:rPr>
              <a:t> له من </a:t>
            </a:r>
            <a:r>
              <a:rPr lang="ar-EG" b="0">
                <a:latin typeface="Times" charset="0"/>
                <a:ea typeface="ＭＳ Ｐゴシック" charset="0"/>
                <a:cs typeface="ＭＳ Ｐゴシック" charset="0"/>
              </a:rPr>
              <a:t>هيكل عظيم للرب هناك على جبل المريا.</a:t>
            </a:r>
            <a:endParaRPr lang="en-US" b="0">
              <a:latin typeface="Times"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a:xfrm>
            <a:off x="1150938" y="692150"/>
            <a:ext cx="4556125" cy="3416300"/>
          </a:xfrm>
          <a:ln/>
        </p:spPr>
      </p:sp>
      <p:sp>
        <p:nvSpPr>
          <p:cNvPr id="64514"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0">
                <a:latin typeface="Times" charset="0"/>
                <a:ea typeface="ＭＳ Ｐゴシック" charset="0"/>
                <a:cs typeface="ＭＳ Ｐゴシック" charset="0"/>
              </a:rPr>
              <a:t>إذن،</a:t>
            </a:r>
            <a:r>
              <a:rPr lang="ar-JO" b="0" baseline="0">
                <a:latin typeface="Times" charset="0"/>
                <a:ea typeface="ＭＳ Ｐゴシック" charset="0"/>
                <a:cs typeface="ＭＳ Ｐゴシック" charset="0"/>
              </a:rPr>
              <a:t> داود صمم الهيكل وأحضر المعدات إلى المدينة ليبنيه . على أي حال، الله لم يسمح لداود أن يشيده ؛ لأنه سفك دما بشريا . </a:t>
            </a:r>
          </a:p>
          <a:p>
            <a:pPr algn="r"/>
            <a:r>
              <a:rPr lang="ar-JO" b="0" baseline="0">
                <a:latin typeface="Times" charset="0"/>
                <a:ea typeface="ＭＳ Ｐゴシック" charset="0"/>
                <a:cs typeface="ＭＳ Ｐゴシック" charset="0"/>
              </a:rPr>
              <a:t>////  ثم أصبح تكليفا من الله أن يقوم سليمان ابن داود ببناء الهيكل الأول.</a:t>
            </a:r>
            <a:endParaRPr lang="en-US" b="0">
              <a:latin typeface="Times"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a:xfrm>
            <a:off x="1150938" y="692150"/>
            <a:ext cx="4556125" cy="3416300"/>
          </a:xfrm>
          <a:ln/>
        </p:spPr>
      </p:sp>
      <p:sp>
        <p:nvSpPr>
          <p:cNvPr id="6656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ar-JO" b="0">
                <a:latin typeface="Times" charset="0"/>
                <a:ea typeface="ＭＳ Ｐゴシック" charset="0"/>
                <a:cs typeface="ＭＳ Ｐゴシック" charset="0"/>
              </a:rPr>
              <a:t>بالطبع،</a:t>
            </a:r>
            <a:r>
              <a:rPr lang="ar-JO" b="0" baseline="0">
                <a:latin typeface="Times" charset="0"/>
                <a:ea typeface="ＭＳ Ｐゴシック" charset="0"/>
                <a:cs typeface="ＭＳ Ｐゴシック" charset="0"/>
              </a:rPr>
              <a:t> ليس لدينا صورة لهذا الهيكل. على أية حال، هذا الرسم يظهر لنا عظمته وجماله المرجح.</a:t>
            </a:r>
            <a:endParaRPr lang="en-US" b="0">
              <a:latin typeface="Times"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a:t>"The temple was destroyed by the Babylonians in 586 B.C., but rebuilt under the leadership of Joshua and Zerubbabel after the return from Babylonian exile (520-516 B.C.). Herod the Great basically built a new temple during his reign.</a:t>
            </a:r>
          </a:p>
          <a:p>
            <a:r>
              <a:rPr lang="en-US" b="0"/>
              <a:t>The Romans destroyed Jerusalem, including the temple, in A.D. 70. Centuries later, between 687 and 691, the </a:t>
            </a:r>
            <a:r>
              <a:rPr lang="en-US" b="0" err="1"/>
              <a:t>Qubbet</a:t>
            </a:r>
            <a:r>
              <a:rPr lang="en-US" b="0"/>
              <a:t> es </a:t>
            </a:r>
            <a:r>
              <a:rPr lang="en-US" b="0" err="1"/>
              <a:t>Sakhra</a:t>
            </a:r>
            <a:r>
              <a:rPr lang="en-US" b="0"/>
              <a:t>, (Dome of the Rock) was built on the orders of the </a:t>
            </a:r>
            <a:r>
              <a:rPr lang="en-US" b="0" err="1"/>
              <a:t>Ommayad</a:t>
            </a:r>
            <a:r>
              <a:rPr lang="en-US" b="0"/>
              <a:t> caliph, Abd </a:t>
            </a:r>
            <a:r>
              <a:rPr lang="en-US" b="0" err="1"/>
              <a:t>el</a:t>
            </a:r>
            <a:r>
              <a:rPr lang="en-US" b="0"/>
              <a:t> Malik. The building has been restored numerous times, but “the monument has preserved its original majestic proportions and harmonious design” (The Middle East, Hachette, 1966).</a:t>
            </a:r>
          </a:p>
          <a:p>
            <a:r>
              <a:rPr lang="en-US" b="0"/>
              <a:t>The association of this site with both Abraham and David ties together two of the great texts of the Old Testament (Genesis 12; 2 Samuel 7) and makes it especially significant for those who believe the Bible."</a:t>
            </a:r>
          </a:p>
          <a:p>
            <a:endParaRPr lang="en-US" b="0"/>
          </a:p>
          <a:p>
            <a:r>
              <a:rPr lang="en-US" b="0" err="1"/>
              <a:t>Araunah’s</a:t>
            </a:r>
            <a:r>
              <a:rPr lang="en-US" b="0"/>
              <a:t> threshing floor</a:t>
            </a:r>
          </a:p>
          <a:p>
            <a:r>
              <a:rPr lang="en-US" b="0"/>
              <a:t>Posted on </a:t>
            </a:r>
            <a:r>
              <a:rPr lang="en-US" b="0">
                <a:hlinkClick r:id="rId3" tooltip="7:20 am"/>
              </a:rPr>
              <a:t>August 18, 2010</a:t>
            </a:r>
            <a:r>
              <a:rPr lang="en-US" b="0"/>
              <a:t> | </a:t>
            </a:r>
            <a:r>
              <a:rPr lang="en-US" b="0">
                <a:hlinkClick r:id="rId4"/>
              </a:rPr>
              <a:t>4 Comments</a:t>
            </a:r>
            <a:r>
              <a:rPr lang="en-US" b="0"/>
              <a:t> </a:t>
            </a:r>
          </a:p>
          <a:p>
            <a:r>
              <a:rPr lang="en-US" b="0" err="1"/>
              <a:t>Ferrel</a:t>
            </a:r>
            <a:r>
              <a:rPr lang="en-US" b="0"/>
              <a:t> Jenkins</a:t>
            </a:r>
          </a:p>
          <a:p>
            <a:r>
              <a:rPr lang="en-US" b="0"/>
              <a:t>https://</a:t>
            </a:r>
            <a:r>
              <a:rPr lang="en-US" b="0" err="1"/>
              <a:t>ferrelljenkins.wordpress.com</a:t>
            </a:r>
            <a:r>
              <a:rPr lang="en-US" b="0"/>
              <a:t>/2010/08/18/</a:t>
            </a:r>
            <a:r>
              <a:rPr lang="en-US" b="0" err="1"/>
              <a:t>araunahs</a:t>
            </a:r>
            <a:r>
              <a:rPr lang="en-US" b="0"/>
              <a:t>-threshing-floor/</a:t>
            </a:r>
          </a:p>
          <a:p>
            <a:r>
              <a:rPr lang="en-US" b="0"/>
              <a:t>Accessed 24 Dec 2017</a:t>
            </a:r>
          </a:p>
          <a:p>
            <a:endParaRPr lang="en-US" b="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188</a:t>
            </a:fld>
            <a:endParaRPr lang="en-US"/>
          </a:p>
        </p:txBody>
      </p:sp>
    </p:spTree>
    <p:extLst>
      <p:ext uri="{BB962C8B-B14F-4D97-AF65-F5344CB8AC3E}">
        <p14:creationId xmlns:p14="http://schemas.microsoft.com/office/powerpoint/2010/main" val="3559220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drawing emphasizes the joy of David's initial reign up through chapter 10. The sad reality of 2 Samuel 11 brought much turmoil to his life afterwards, but God kept his covenant promises throughout David's reign.</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11</a:t>
            </a:fld>
            <a:endParaRPr lang="en-US" dirty="0"/>
          </a:p>
        </p:txBody>
      </p:sp>
    </p:spTree>
    <p:extLst>
      <p:ext uri="{BB962C8B-B14F-4D97-AF65-F5344CB8AC3E}">
        <p14:creationId xmlns:p14="http://schemas.microsoft.com/office/powerpoint/2010/main" val="40111282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189</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t>We seem to understand horizontal discipline better than vertical discipline. </a:t>
            </a:r>
          </a:p>
          <a:p>
            <a:r>
              <a:rPr lang="en-US"/>
              <a:t>We can see how valuable it is for a mother or father to discipline their children—that’s a horizontal discipline on a human level.</a:t>
            </a:r>
          </a:p>
          <a:p>
            <a:r>
              <a:rPr lang="en-US"/>
              <a:t>However, we seem to struggle with giving this same privilege to the God who knows best how to discipline us! </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ea typeface="ＭＳ Ｐゴシック" pitchFamily="-112" charset="-128"/>
                <a:cs typeface="ＭＳ Ｐゴシック" pitchFamily="-112" charset="-128"/>
              </a:rPr>
              <a:t>Yet Jesus is central to history despite God's discipline.</a:t>
            </a:r>
            <a:r>
              <a:rPr lang="en-SG">
                <a:effectLst/>
              </a:rPr>
              <a:t> </a:t>
            </a:r>
            <a:r>
              <a:rPr lang="en-US"/>
              <a:t>After creating the world</a:t>
            </a:r>
            <a:r>
              <a:rPr lang="en-US" baseline="0"/>
              <a:t> and Eden where people were immortal, God disciplined man in the fall but humans still had longevity of life before the Flood. That longevity will return in the Millennium after the Second Coming of Christ where God's Final Judgment will occur, restoring man's rule in the New Heaven and New Earth. In the middle are kingdoms opposing God—the Kingdom of Nimrod reappearing as the Kingdom of Antichrist in the Tribulation. Even more central is God's judgment at Babel dispersing people, but God's kindness will undo that dispersion in his regathering all who believe in him at the Rapture! At the very heart of history is Jesus, though, preceded by the prophecies of the patriarchs, Law, and prophets and fulfilled in our Church age where we proclaim him among the nations!</a:t>
            </a:r>
            <a:endParaRPr lang="en-US"/>
          </a:p>
          <a:p>
            <a:r>
              <a:rPr lang="en-US"/>
              <a:t>_____________</a:t>
            </a:r>
          </a:p>
          <a:p>
            <a:r>
              <a:rPr lang="en-US"/>
              <a:t>Jesus at the Centre of History</a:t>
            </a:r>
          </a:p>
          <a:p>
            <a:r>
              <a:rPr lang="en-US">
                <a:hlinkClick r:id="rId3"/>
              </a:rPr>
              <a:t>Mike Gascoigne</a:t>
            </a:r>
            <a:endParaRPr lang="en-US"/>
          </a:p>
          <a:p>
            <a:r>
              <a:rPr lang="en-US"/>
              <a:t>Copyright 2005</a:t>
            </a:r>
          </a:p>
          <a:p>
            <a:r>
              <a:rPr lang="en-US"/>
              <a:t>http://</a:t>
            </a:r>
            <a:r>
              <a:rPr lang="en-US" err="1"/>
              <a:t>annomundi.com</a:t>
            </a:r>
            <a:r>
              <a:rPr lang="en-US"/>
              <a:t>/bible/</a:t>
            </a:r>
            <a:r>
              <a:rPr lang="en-US" err="1"/>
              <a:t>jesus_centre_of_history.htm</a:t>
            </a:r>
            <a:r>
              <a:rPr lang="en-US"/>
              <a:t>#</a:t>
            </a:r>
          </a:p>
          <a:p>
            <a:r>
              <a:rPr lang="en-US"/>
              <a:t>Accessed 24 Dec 2017</a:t>
            </a:r>
          </a:p>
          <a:p>
            <a:endParaRPr lang="en-US"/>
          </a:p>
          <a:p>
            <a:r>
              <a:rPr lang="en-US"/>
              <a:t>"After the Fall, things got worse and worse. Jesus came to turn history around, so that the end-time events resemble the events of the ancient world, but in reverse order. For believers, things get better and better, but for unbelievers, it continues to get worse and worse.</a:t>
            </a:r>
          </a:p>
          <a:p>
            <a:r>
              <a:rPr lang="en-US"/>
              <a:t>For a printable version of this time chart in landscape orientation, see the </a:t>
            </a:r>
            <a:r>
              <a:rPr lang="en-US">
                <a:hlinkClick r:id="rId4"/>
              </a:rPr>
              <a:t>Acrobat PDF file (120K)</a:t>
            </a:r>
            <a:r>
              <a:rPr lang="en-US"/>
              <a:t>.</a:t>
            </a:r>
          </a:p>
          <a:p>
            <a:r>
              <a:rPr lang="en-US"/>
              <a:t>The Ancient World</a:t>
            </a:r>
          </a:p>
          <a:p>
            <a:r>
              <a:rPr lang="en-US"/>
              <a:t>In the beginning, God created a perfect world where there was no death, destruction, or suffering. The first two occupants, Adam and Eve, were to live forever, but only if they were obedient to God. They disobeyed and lost their immortality, but they still lived for a long time, and so did their descendants, almost up to a thousand years. However, successive generations fell into great levels of decadence, with increasing violence, until God destroyed all air-breathing life in a great Flood, except for Noah, his wife, his three sons and their wives, and the animals they brought with them into the Ark. After the Flood, the lifespans of successive generations became shorter and shorter, until they reached the levels they are now, where hardly anyone reaches the age of 100. The shortened lifespan could be the result of exposure to radiation from space, after the collapse of the water vapour canopy, if this is a correct interpretation of the physical causes of the Flood. Alternatively, it could be the consequence of the genetic bottleneck that occurred when the population of the world was reduced to only eight people, and then they began to multiply again.</a:t>
            </a:r>
          </a:p>
          <a:p>
            <a:r>
              <a:rPr lang="en-US"/>
              <a:t>The salutary lesson of the Flood seems to have been lost on the descendants of Noah, who continued to invent new forms of rebellion. They were supposed to multiply and disperse and re-populate the earth, but they remained in Babylon under the dictatorship of Nimrod, and they built a tower as a centre of idolatrous worship. There were some who instigated the rebellion and others who reluctantly endured it, but their personal preferences counted for little because they were under a dictatorship and there was no-one who could stand up to Nimrod. Then the Lord intervened and scattered them, confusing their languages so that they couldn't understand each other, and the dispersal from Babylon became the starting point for the history of the nations as we know them today.</a:t>
            </a:r>
          </a:p>
          <a:p>
            <a:r>
              <a:rPr lang="en-US"/>
              <a:t>The story so far is covered in the first eleven chapters of Genesis, although the supporters of the rebellion were still at war with the surrounding nations during the time of Abraham, when there was the battle of four kings against five (Gen. 14:1-9). This continuing warfare is thought by mythographers (</a:t>
            </a:r>
            <a:r>
              <a:rPr lang="en-US">
                <a:hlinkClick r:id="rId5"/>
              </a:rPr>
              <a:t>1</a:t>
            </a:r>
            <a:r>
              <a:rPr lang="en-US"/>
              <a:t>) to be the historical basis of the Titanic wars of Greek mythology.</a:t>
            </a:r>
          </a:p>
          <a:p>
            <a:r>
              <a:rPr lang="en-US"/>
              <a:t>From the Patriarchs to the Present Time</a:t>
            </a:r>
          </a:p>
          <a:p>
            <a:r>
              <a:rPr lang="en-US"/>
              <a:t>Most of the Bible, from Genesis 12 onwards, is about the central portion of the time chart which includes Abraham and the patriarchs of Israel, the law and the prophets, the coming of Jesus and the establishment of the early church with the objective to follow the Great Commission to preach the Gospel to all the world. Since that time, the church has followed its Commission with a greater or lesser degree of enthusiasm, and there is a history that leaves much to be desired, but the eventual result is that the Commission has been largely fulfilled, and the Gospel is known with a greater or lesser degree of understanding all over the world. This would have been achieved earlier if the message had not been distorted into all sorts of social and political variants during a long period known as the "dark ages", when the Bible was available only to the privileged clergy and was hidden from the common people. The process of restoration began with the Renaissance and the invention of the printing press, and the Greek New Testament of Erasmus which was distributed to people all over Europe who had sufficient education to read it. Then the Bible, both Old and New Testaments, was translated into English, German and many other languages spoken by the common people, an event that was opposed by the established church and created many martyrs. Nevertheless, the Reformation had become unstoppable and led to a period of world mission, with the result that there is hardly a place in the world where the name of Christ is not known, and the Bible is either found on the open market or is obstructed by governments who fear it. It's hard to obstruct the Gospel these days, because people in the remotest areas of the world can hear it preached on short-wave radio. They can also read the Bible on the Internet, where the infrastructure exists, and it's becoming increasingly difficult for obstructive governments to make excuses to their people, and deny the Internet to those who need it for business purposes. The Gospel is available almost everywhere to people who want to find it, and the enthusiasm is often greatest in the places where it has been obstructed. Jesus didn't say that everybody has to believe the Gospel before he returns. He only said it has to be preached everywhere, and to a large extent, this has been done, so what happens next? </a:t>
            </a:r>
          </a:p>
          <a:p>
            <a:r>
              <a:rPr lang="en-US"/>
              <a:t>The End Times</a:t>
            </a:r>
          </a:p>
          <a:p>
            <a:r>
              <a:rPr lang="en-US"/>
              <a:t>Jesus is at the centre of history, and the work of salvation is much more than what is anticipated by many Christians who believe that their personal destiny is in a place called "heaven". They only have a vague idea about what happens there, and they possibly imagine that they will sit on a cloud playing a harp for all eternity. They don't make any serious attempt to find out what the Bible teaches about life after death, and instead they tend to emphasise the work of Christ in their lives here and now, as their previously messed up lives are sorted out by their faith in Christ.</a:t>
            </a:r>
          </a:p>
          <a:p>
            <a:r>
              <a:rPr lang="en-US"/>
              <a:t>The term "heaven", in its most general sense in the New Testament, refers to the spiritual state of the believer who dwells in the presence of God. Our actual destination is not in an ethereal vapour-like space in the clouds, but right here on earth. But it won't be the earth as it is now. Instead it will be a new creation, known as the New Heaven and New Earth, with the perfect conditions of Eden fully restored, and with no possibility of getting it messed up because there will be no Devil. </a:t>
            </a:r>
          </a:p>
          <a:p>
            <a:r>
              <a:rPr lang="en-US"/>
              <a:t>The New Heaven and New Earth will not come into existence all at once. Instead, history will be rolled back in stages. There will be a world dictator known as the Antichrist, the New Testament version of Nimrod. But before he begins his reign, there will be the sudden disappearance of Christians from the earth, an event that Jesus compared with the Flood:</a:t>
            </a:r>
          </a:p>
          <a:p>
            <a:r>
              <a:rPr lang="en-US"/>
              <a:t>But as the days of Noe were, so shall also the coming of the Son of man be. For as in the days that were before the flood they were eating and drinking, marrying and giving in marriage, until the day that Noe entered into the ark, and knew not until the flood came, and took them all away; so shall also the coming of the Son of man be. (Matt. 24:37-39)</a:t>
            </a:r>
          </a:p>
          <a:p>
            <a:r>
              <a:rPr lang="en-US"/>
              <a:t>The Rapture can be identified in the book of Revelation by the complete absence of the church after the letters to the seven churches are completed in Chapter three. Then in Chapters 4 and 5 there is the vision of heaven and the book with seven seals that only Christ can open. The end-time events, whether good or evil, can only happen by divine permission, and in Chapter 6 we see the four horsemen of the Apocalypse being released upon the world. The first is the Antichrist, riding a white horse, and he is followed by his three companions representing war, famine and death. From that point onwards, the book of Revelation is primarily concerned with the tribulation period until the true Christ appears, riding a white horse in Chapter 19.</a:t>
            </a:r>
          </a:p>
          <a:p>
            <a:r>
              <a:rPr lang="en-US"/>
              <a:t>There are disagreements among theologians about the order of events, with some saying that the rapture comes before the tribulation, and others saying it comes afterwards, and others saying it comes in the middle of the tribulation. My reasons for a pre-tribulation rapture are given in my book </a:t>
            </a:r>
            <a:r>
              <a:rPr lang="en-US">
                <a:hlinkClick r:id="rId6"/>
              </a:rPr>
              <a:t>Impossible Theology: The Christian Evolutionist Dilemma</a:t>
            </a:r>
            <a:r>
              <a:rPr lang="en-US"/>
              <a:t>, but for the purpose of this discussion it is sufficient to have the rapture and tribulation as related events occurring within the same general time period.</a:t>
            </a:r>
          </a:p>
          <a:p>
            <a:r>
              <a:rPr lang="en-US"/>
              <a:t>In the ancient world there was the Flood followed by Nimrod's rebellion, and in the end-time events we have the rapture and the reign of Antichrist. The rebellion of Nimrod came to an end when God scattered the people and confused their languages. The reign of Antichrist will come to an end when Christ returns with his raptured saints and establishes his millennial kingdom.</a:t>
            </a:r>
          </a:p>
          <a:p>
            <a:r>
              <a:rPr lang="en-US"/>
              <a:t>During the millennium there will be a state of near-perfect conditions, where Satan is bound and evil is restrained. Nature will be at peace, and people will live for a long time. </a:t>
            </a:r>
          </a:p>
          <a:p>
            <a:r>
              <a:rPr lang="en-US"/>
              <a:t>The wolf will live with the lamb, and the leopard will lie down with the young goat; The calf, the young lion, and the fattened calf together; and a little child will lead them. The cow and the bear will graze. Their young ones will lie down together. The lion will eat straw like the ox. The nursing child will play near a cobra’s hole, and the weaned child will put his hand on the viper’s den. They will not hurt nor destroy in all my holy mountain; for the earth will be full of the knowledge of Yahweh, as the waters cover the sea. (Isaiah 11:6-9, World English Bible (</a:t>
            </a:r>
            <a:r>
              <a:rPr lang="en-US">
                <a:hlinkClick r:id="rId7"/>
              </a:rPr>
              <a:t>2</a:t>
            </a:r>
            <a:r>
              <a:rPr lang="en-US"/>
              <a:t>)).</a:t>
            </a:r>
          </a:p>
          <a:p>
            <a:r>
              <a:rPr lang="en-US"/>
              <a:t>There shall be no more thence an infant of days, nor an old man that hath not filled his days: for the child shall die an hundred years old; but the sinner being an hundred years old shall be accursed. (Isaiah 65:20).</a:t>
            </a:r>
          </a:p>
          <a:p>
            <a:r>
              <a:rPr lang="en-US"/>
              <a:t>These conditions can be compared with the pre-Flood world, where people lived for almost a thousand years, and as far as we can tell, both humans and animals were vegetarian. All living creatures were originally given a vegetarian diet:</a:t>
            </a:r>
          </a:p>
          <a:p>
            <a:r>
              <a:rPr lang="en-US"/>
              <a:t>God created man in his own image... God said, "Behold, I have given you every herb yielding seed, which is on the surface of all the earth, and every tree, which bears fruit yielding seed. It will be your food. To every animal of the earth, and to every bird of the sky, and to everything that creeps on the earth, in which there is life, I have given every green herb for food;" and it was so. (Gen. 1:27-30, World English Bible).</a:t>
            </a:r>
          </a:p>
          <a:p>
            <a:r>
              <a:rPr lang="en-US"/>
              <a:t>It isn't clear at what point the animals became </a:t>
            </a:r>
            <a:r>
              <a:rPr lang="en-US" err="1"/>
              <a:t>carniverous</a:t>
            </a:r>
            <a:r>
              <a:rPr lang="en-US"/>
              <a:t>, but humans were not specifically permitted to eat meat until after the Flood:</a:t>
            </a:r>
          </a:p>
          <a:p>
            <a:r>
              <a:rPr lang="en-US"/>
              <a:t>And God blessed Noah and his sons, and said unto them, Be fruitful, and multiply, and replenish the earth. And the fear of you and the dread of you shall be upon every beast of the earth, and upon every fowl of the air, upon all that </a:t>
            </a:r>
            <a:r>
              <a:rPr lang="en-US" err="1"/>
              <a:t>moveth</a:t>
            </a:r>
            <a:r>
              <a:rPr lang="en-US"/>
              <a:t> upon the earth, and upon all the fishes of the sea; into your hand are they delivered. Every moving thing that </a:t>
            </a:r>
            <a:r>
              <a:rPr lang="en-US" err="1"/>
              <a:t>liveth</a:t>
            </a:r>
            <a:r>
              <a:rPr lang="en-US"/>
              <a:t> shall be meat for you; even as the green herb have I given you all things. But flesh with the life thereof, which is the blood thereof, shall ye not eat. (Gen. 9:1-4).</a:t>
            </a:r>
          </a:p>
          <a:p>
            <a:r>
              <a:rPr lang="en-US"/>
              <a:t>This passage marks a change in the behaviour of animals, as they began to live in fear of man and his newly </a:t>
            </a:r>
            <a:r>
              <a:rPr lang="en-US" err="1"/>
              <a:t>aquired</a:t>
            </a:r>
            <a:r>
              <a:rPr lang="en-US"/>
              <a:t> </a:t>
            </a:r>
            <a:r>
              <a:rPr lang="en-US" err="1"/>
              <a:t>carniverous</a:t>
            </a:r>
            <a:r>
              <a:rPr lang="en-US"/>
              <a:t> diet. The reasons for the change of diet are not given, but it was probably because of the changed climate of the world, where protein-rich vegetables were no longer available in abundance. In that case, there would be sufficient reason for some of the animals also to become </a:t>
            </a:r>
            <a:r>
              <a:rPr lang="en-US" err="1"/>
              <a:t>carniverous</a:t>
            </a:r>
            <a:r>
              <a:rPr lang="en-US"/>
              <a:t>, and if this is the point where they abandoned their vegetarian diet, it means there was peace among the animals during the entire pre-Flood period.</a:t>
            </a:r>
          </a:p>
          <a:p>
            <a:r>
              <a:rPr lang="en-US"/>
              <a:t>Taking all this together, we have peace among the animals, and great longevity among humans, so that the pre-Flood period can be compared with the millennium. Christ comes and overthrows the Antichrist, establishing his millennial kingdom and restoring the world to the pre-Flood conditions, but the work of restoration is not yet finished.</a:t>
            </a:r>
          </a:p>
          <a:p>
            <a:r>
              <a:rPr lang="en-US"/>
              <a:t>At the end of the millennium, Satan is loosed from his pit and leads the nations in rebellion against Christ and his saints, but is defeated and thrown into the lake of fire, and then there is the resurrection of unbelievers for the Final Judgement (Rev. 20:7-15).</a:t>
            </a:r>
          </a:p>
          <a:p>
            <a:r>
              <a:rPr lang="en-US"/>
              <a:t>At this point the problem of sin has been finally dealt with, and it is time to create a New Heaven and New Earth, and a New Jerusalem where there is the Tree of Life. The conditions of Eden are fully restored and the saints will live there with Christ for ever. (Rev. 21 and 22).</a:t>
            </a:r>
          </a:p>
          <a:p>
            <a:r>
              <a:rPr lang="en-US"/>
              <a:t>The entire scenario shows the justice and mercy of God, who created the world in a state of perfection, but with the opportunity for evil to proliferate. He then deals with Satan and his followers, the perpetrators of evil, in the presence of all the angels, and restores the world to its perfect state. This time there will be no Satan to mess it up, and the perfect world will continue for ever.</a:t>
            </a:r>
          </a:p>
          <a:p>
            <a:r>
              <a:rPr lang="en-US"/>
              <a:t>So we see that the hope of the believer is not to sit on a cloud for all eternity playing a harp, a prospect that seems utterly unappealing. The purpose of the resurrection is to return us to this world and see it restored to perfection. Christ is at the centre of history, and his crucifixion and resurrection marks the point where the errors of history are rolled backwards, in the reverse order in which they occurred. We are presently in a transition period known as the "Church Age", where the Gospel is to be preached to all the world, and then Christ will return, and we have to be ready because he will come at a time when we do not expect him.</a:t>
            </a:r>
          </a:p>
          <a:p>
            <a:r>
              <a:rPr lang="en-US"/>
              <a:t>Notes and References</a:t>
            </a:r>
          </a:p>
          <a:p>
            <a:r>
              <a:rPr lang="en-US"/>
              <a:t>1. See for example: Bryant, J., </a:t>
            </a:r>
            <a:r>
              <a:rPr lang="en-US">
                <a:hlinkClick r:id="rId8"/>
              </a:rPr>
              <a:t>A New System or an Analysis of Ancient Mythology</a:t>
            </a:r>
            <a:r>
              <a:rPr lang="en-US"/>
              <a:t>, 3rd edition, 1807. The war at the time of Abraham is described in vol.6, pp.189-208, Some Farther Account of the Arabians who Resided in Egypt. This section is only in the 6-volume edition, not the earlier 3-volume edition published in 1776. Mythography is the practice of relating mythology to real historical events, and is sometimes known as Euhemerism, based on the philosopher </a:t>
            </a:r>
            <a:r>
              <a:rPr lang="en-US" err="1"/>
              <a:t>Euhemerus</a:t>
            </a:r>
            <a:r>
              <a:rPr lang="en-US"/>
              <a:t> who believed that all the gods were deified kings.</a:t>
            </a:r>
          </a:p>
          <a:p>
            <a:r>
              <a:rPr lang="en-US"/>
              <a:t>2. I have used the </a:t>
            </a:r>
            <a:r>
              <a:rPr lang="en-US">
                <a:hlinkClick r:id="rId7"/>
              </a:rPr>
              <a:t>World English Bible</a:t>
            </a:r>
            <a:r>
              <a:rPr lang="en-US"/>
              <a:t> on some occasions where the antiquated language of the King James </a:t>
            </a:r>
            <a:r>
              <a:rPr lang="en-US" err="1"/>
              <a:t>Authorised</a:t>
            </a:r>
            <a:r>
              <a:rPr lang="en-US"/>
              <a:t> Version might not make sense to modern readers."</a:t>
            </a:r>
          </a:p>
          <a:p>
            <a:endParaRPr lang="en-US"/>
          </a:p>
        </p:txBody>
      </p:sp>
    </p:spTree>
    <p:extLst>
      <p:ext uri="{BB962C8B-B14F-4D97-AF65-F5344CB8AC3E}">
        <p14:creationId xmlns:p14="http://schemas.microsoft.com/office/powerpoint/2010/main" val="36988329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a:solidFill>
                  <a:schemeClr val="tx1"/>
                </a:solidFill>
                <a:effectLst/>
                <a:ea typeface="ＭＳ Ｐゴシック" pitchFamily="-112" charset="-128"/>
                <a:cs typeface="ＭＳ Ｐゴシック" pitchFamily="-112" charset="-128"/>
              </a:rPr>
              <a:t>So God’s kindness gives us leaders and discipline as he did for Israel regarding David. But how does all this kindness to David and from David relate to Jesus? Well, connecting the dots between the OT and NT, we see that…</a:t>
            </a:r>
            <a:r>
              <a:rPr lang="en-SG">
                <a:effectLst/>
              </a:rPr>
              <a:t> </a:t>
            </a:r>
          </a:p>
          <a:p>
            <a:r>
              <a:rPr lang="en-US" sz="1200" kern="1200">
                <a:solidFill>
                  <a:schemeClr val="tx1"/>
                </a:solidFill>
                <a:effectLst/>
                <a:ea typeface="ＭＳ Ｐゴシック" pitchFamily="-112" charset="-128"/>
                <a:cs typeface="ＭＳ Ｐゴシック" pitchFamily="-112" charset="-128"/>
              </a:rPr>
              <a:t>[God’s kindness to David recalls God’s kindness to us through Jesus.]</a:t>
            </a:r>
            <a:endParaRPr lang="en-SG" sz="1200" kern="1200">
              <a:solidFill>
                <a:schemeClr val="tx1"/>
              </a:solidFill>
              <a:effectLst/>
              <a:ea typeface="ＭＳ Ｐゴシック" pitchFamily="-112" charset="-128"/>
              <a:cs typeface="ＭＳ Ｐゴシック" pitchFamily="-112" charset="-128"/>
            </a:endParaRPr>
          </a:p>
          <a:p>
            <a:r>
              <a:rPr lang="en-US" sz="1200" kern="1200">
                <a:solidFill>
                  <a:schemeClr val="tx1"/>
                </a:solidFill>
                <a:effectLst/>
                <a:ea typeface="ＭＳ Ｐゴシック" pitchFamily="-112" charset="-128"/>
                <a:cs typeface="ＭＳ Ｐゴシック" pitchFamily="-112" charset="-128"/>
              </a:rPr>
              <a:t>[Many qualities of David are also true of Jesus.]</a:t>
            </a:r>
            <a:r>
              <a:rPr lang="en-SG">
                <a:effectLst/>
              </a:rPr>
              <a:t> </a:t>
            </a:r>
            <a:endParaRPr lang="en-US"/>
          </a:p>
          <a:p>
            <a:endParaRPr lang="en-US"/>
          </a:p>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Jesus parallels David in many remarkable ways!</a:t>
            </a:r>
          </a:p>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In what ways does the Lord exemplify compassion to us so we can pass this compassion on?</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God has always been sovereign over the world. He has even set up kings and put down kings, as noted in the book of Daniel. He has not yet ruled on an earthly throne through the One who took on flesh in the lineage of David. But he will certainly do it!</a:t>
            </a:r>
            <a:endParaRPr lang="en-US">
              <a:cs typeface="ＭＳ Ｐゴシック" charset="0"/>
            </a:endParaRPr>
          </a:p>
        </p:txBody>
      </p:sp>
    </p:spTree>
    <p:extLst>
      <p:ext uri="{BB962C8B-B14F-4D97-AF65-F5344CB8AC3E}">
        <p14:creationId xmlns:p14="http://schemas.microsoft.com/office/powerpoint/2010/main" val="42516325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The LORD grants us his divinely appointed authorities to follow</a:t>
            </a:r>
            <a:r>
              <a:rPr lang="en-SG" sz="1200" kern="1200">
                <a:solidFill>
                  <a:schemeClr val="tx1"/>
                </a:solidFill>
                <a:effectLst/>
                <a:ea typeface="ＭＳ Ｐゴシック" pitchFamily="-112" charset="-128"/>
                <a:cs typeface="ＭＳ Ｐゴシック" pitchFamily="-112" charset="-128"/>
              </a:rPr>
              <a:t>.</a:t>
            </a:r>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a:effectLst/>
                <a:ea typeface="Times New Roman" panose="02020603050405020304" pitchFamily="18" charset="0"/>
              </a:rPr>
              <a:t>The LORD blesses us with inconveniences to turn us back to him.</a:t>
            </a:r>
            <a:r>
              <a:rPr lang="en-US">
                <a:effectLst/>
              </a:rPr>
              <a:t> </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world certainly needs more kindness, which is one of God's key attributes and one of the most prominent in the book of 2 Samuel.</a:t>
            </a:r>
          </a:p>
          <a:p>
            <a:endParaRPr lang="en-US" dirty="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[God’s kindness to David recalls God’s kindness to us through Jesus.]</a:t>
            </a:r>
            <a:endParaRPr lang="en-SG" sz="1200" kern="1200">
              <a:solidFill>
                <a:schemeClr val="tx1"/>
              </a:solidFill>
              <a:effectLst/>
              <a:ea typeface="ＭＳ Ｐゴシック" pitchFamily="-112" charset="-128"/>
              <a:cs typeface="ＭＳ Ｐゴシック" pitchFamily="-112" charset="-128"/>
            </a:endParaRPr>
          </a:p>
          <a:p>
            <a:r>
              <a:rPr lang="en-US" sz="1200" kern="1200">
                <a:solidFill>
                  <a:schemeClr val="tx1"/>
                </a:solidFill>
                <a:effectLst/>
                <a:ea typeface="ＭＳ Ｐゴシック" pitchFamily="-112" charset="-128"/>
                <a:cs typeface="ＭＳ Ｐゴシック" pitchFamily="-112" charset="-128"/>
              </a:rPr>
              <a:t>[Many qualities of David are also true of Jesus.]</a:t>
            </a:r>
            <a:r>
              <a:rPr lang="en-SG">
                <a:effectLst/>
              </a:rPr>
              <a:t> </a:t>
            </a:r>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a:cs typeface="ＭＳ Ｐゴシック" charset="0"/>
              </a:rPr>
              <a:t>Kindness is meant to be shared, so first accept God's kindness offered to you in Jesus, the ultimate descendant of David promised in 2 Samuel 7 who will reign in the days ahead.</a:t>
            </a:r>
          </a:p>
          <a:p>
            <a:r>
              <a:rPr lang="en-US">
                <a:cs typeface="ＭＳ Ｐゴシック" charset="0"/>
              </a:rPr>
              <a:t>But then, as a recipient of God's kindness, live for others. Do what you do TODAY to lift other people up rather live for your own pursuits. </a:t>
            </a:r>
          </a:p>
          <a:p>
            <a:endParaRPr lang="en-US">
              <a:cs typeface="ＭＳ Ｐゴシック" charset="0"/>
            </a:endParaRPr>
          </a:p>
        </p:txBody>
      </p:sp>
    </p:spTree>
    <p:extLst>
      <p:ext uri="{BB962C8B-B14F-4D97-AF65-F5344CB8AC3E}">
        <p14:creationId xmlns:p14="http://schemas.microsoft.com/office/powerpoint/2010/main" val="23990628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Even</a:t>
            </a:r>
            <a:r>
              <a:rPr lang="en-US" baseline="0"/>
              <a:t> in Bethlehem itself, a </a:t>
            </a:r>
            <a:r>
              <a:rPr lang="en-US"/>
              <a:t>Baptist church that backs Israel is troubled by the Palestinian Authority.</a:t>
            </a:r>
          </a:p>
          <a:p>
            <a:r>
              <a:rPr lang="en-US"/>
              <a:t>The First Baptist Church in Bethlehem</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mr-IN"/>
              <a:t>…</a:t>
            </a:r>
            <a:r>
              <a:rPr lang="en-US"/>
              <a:t>was told that the Palestinian Authority no longer considers them legitimate and will no longer accept any paperwork from them, such as baptismal or wedding certificates. Obviously, this remains a matter of grave concern, and appears to be a serious infringement of religious freedom</a:t>
            </a:r>
            <a:r>
              <a:rPr lang="mr-IN"/>
              <a:t>…</a:t>
            </a:r>
            <a:r>
              <a:rPr lang="en-US"/>
              <a:t>." (Rabbi Russ Resnik March 15, 2012, at 11:21 pm)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a:effectLst>
                  <a:glow rad="127000">
                    <a:schemeClr val="tx1"/>
                  </a:glow>
                </a:effectLst>
                <a:ea typeface="ＭＳ Ｐゴシック" charset="0"/>
                <a:cs typeface="ＭＳ Ｐゴシック" charset="0"/>
              </a:rPr>
              <a:t>Pastor Khoury faced Sharia Laws, for supporting the "little Satan" (Israel) and not living in submission to Islam.</a:t>
            </a:r>
            <a:endParaRPr lang="en-US"/>
          </a:p>
          <a:p>
            <a:endParaRPr lang="en-US"/>
          </a:p>
          <a:p>
            <a:r>
              <a:rPr lang="en-US"/>
              <a:t>14 March 2012</a:t>
            </a:r>
          </a:p>
          <a:p>
            <a:r>
              <a:rPr lang="en-US"/>
              <a:t>https://</a:t>
            </a:r>
            <a:r>
              <a:rPr lang="en-US" err="1"/>
              <a:t>ivarfjeld.com</a:t>
            </a:r>
            <a:r>
              <a:rPr lang="en-US"/>
              <a:t>/2012/03/14/baptist-church-that-backs-israel-shuttered-by-palestinian-authority/</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The kindness of this man moved him to rescue the kittens that their mother swimming behind him could not save.</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Show compassion over competition.</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Sometimes we show kindness simply by listening and praying for someone.</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cs typeface="ＭＳ Ｐゴシック" charset="0"/>
              </a:rPr>
              <a:t>Better to exercise your heart for others than for yourself!</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t>Let your heart show in your hands.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Did you know that “Joy to the World” was not written as a Christmas carol? In its original form, it had nothing to do with Christmas. It wasn’t even written to be a song.</a:t>
            </a:r>
          </a:p>
          <a:p>
            <a:r>
              <a:rPr lang="en-US"/>
              <a:t>“Joy to the world” is perhaps an unlikely popular Christmas hymn. First of all, it is based on a psalm, and, second, it celebrates Christ’s second coming much more than the first. This favorite Christmas hymn is the result of a collaboration of at least three people and draws its initial inspiration not from the Christmas narrative in Luke 2, but from Psalm 98.</a:t>
            </a:r>
          </a:p>
          <a:p>
            <a:r>
              <a:rPr lang="en-US"/>
              <a:t>___________</a:t>
            </a:r>
          </a:p>
          <a:p>
            <a:endParaRPr lang="en-US"/>
          </a:p>
          <a:p>
            <a:r>
              <a:rPr lang="en-US"/>
              <a:t>Text of:</a:t>
            </a:r>
          </a:p>
          <a:p>
            <a:r>
              <a:rPr lang="en-US"/>
              <a:t>History of Hymns: “Joy to the World” </a:t>
            </a:r>
          </a:p>
          <a:p>
            <a:r>
              <a:rPr lang="en-US"/>
              <a:t>by </a:t>
            </a:r>
            <a:r>
              <a:rPr lang="en-US">
                <a:hlinkClick r:id="rId3"/>
              </a:rPr>
              <a:t>C. Michael Hawn</a:t>
            </a:r>
            <a:endParaRPr lang="en-US"/>
          </a:p>
          <a:p>
            <a:r>
              <a:rPr lang="en-US"/>
              <a:t>https://</a:t>
            </a:r>
            <a:r>
              <a:rPr lang="en-US" err="1"/>
              <a:t>www.umcdiscipleship.org</a:t>
            </a:r>
            <a:r>
              <a:rPr lang="en-US"/>
              <a:t>/resources/history-of-hymns-joy-to-the-world</a:t>
            </a:r>
          </a:p>
          <a:p>
            <a:r>
              <a:rPr lang="en-US"/>
              <a:t>Accessed 24 Dec 2017</a:t>
            </a:r>
          </a:p>
          <a:p>
            <a:endParaRPr lang="en-US"/>
          </a:p>
          <a:p>
            <a:r>
              <a:rPr lang="en-US"/>
              <a:t>___</a:t>
            </a:r>
          </a:p>
          <a:p>
            <a:r>
              <a:rPr lang="en-US"/>
              <a:t>First paragraph above from:</a:t>
            </a:r>
          </a:p>
          <a:p>
            <a:r>
              <a:rPr lang="en-US"/>
              <a:t>A Brief History of "Joy to the World"</a:t>
            </a:r>
          </a:p>
          <a:p>
            <a:r>
              <a:rPr lang="en-US"/>
              <a:t>December 21, 2015 by: </a:t>
            </a:r>
            <a:r>
              <a:rPr lang="en-US">
                <a:hlinkClick r:id="rId4"/>
              </a:rPr>
              <a:t>Greg Forster</a:t>
            </a:r>
            <a:r>
              <a:rPr lang="en-US"/>
              <a:t> </a:t>
            </a:r>
          </a:p>
          <a:p>
            <a:r>
              <a:rPr lang="en-US"/>
              <a:t>https://</a:t>
            </a:r>
            <a:r>
              <a:rPr lang="en-US" err="1"/>
              <a:t>www.crossway.org</a:t>
            </a:r>
            <a:r>
              <a:rPr lang="en-US"/>
              <a:t>/articles/a-brief-history-of-joy-to-the-world/</a:t>
            </a:r>
          </a:p>
          <a:p>
            <a:endParaRPr lang="en-US"/>
          </a:p>
          <a:p>
            <a:r>
              <a:rPr lang="en-US"/>
              <a:t>The following slides from Hawn's work above</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207</a:t>
            </a:fld>
            <a:endParaRPr lang="en-US"/>
          </a:p>
        </p:txBody>
      </p:sp>
    </p:spTree>
    <p:extLst>
      <p:ext uri="{BB962C8B-B14F-4D97-AF65-F5344CB8AC3E}">
        <p14:creationId xmlns:p14="http://schemas.microsoft.com/office/powerpoint/2010/main" val="271354322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E8E38D5-C37B-AC4C-8B05-1738EA0F5E88}" type="slidenum">
              <a:rPr lang="en-US" sz="1200">
                <a:solidFill>
                  <a:prstClr val="black"/>
                </a:solidFill>
                <a:latin typeface="Arial" panose="020B0604020202020204" pitchFamily="34" charset="0"/>
              </a:rPr>
              <a:pPr eaLnBrk="1" hangingPunct="1"/>
              <a:t>208</a:t>
            </a:fld>
            <a:endParaRPr lang="en-US" sz="1200">
              <a:solidFill>
                <a:prstClr val="black"/>
              </a:solidFill>
              <a:latin typeface="Arial" panose="020B0604020202020204" pitchFamily="34" charset="0"/>
            </a:endParaRPr>
          </a:p>
        </p:txBody>
      </p:sp>
      <p:sp>
        <p:nvSpPr>
          <p:cNvPr id="35843" name="Rectangle 2"/>
          <p:cNvSpPr>
            <a:spLocks noGrp="1" noRot="1" noChangeAspect="1" noChangeArrowheads="1" noTextEdit="1"/>
          </p:cNvSpPr>
          <p:nvPr>
            <p:ph type="sldImg"/>
          </p:nvPr>
        </p:nvSpPr>
        <p:spPr>
          <a:xfrm>
            <a:off x="1143000" y="685800"/>
            <a:ext cx="4572000" cy="3429000"/>
          </a:xfrm>
          <a:ln/>
        </p:spPr>
      </p:sp>
      <p:sp>
        <p:nvSpPr>
          <p:cNvPr id="35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t>The first collaborator was the English poet and dissenting clergyman, Isaac Watts (1674-1748)</a:t>
            </a:r>
            <a:r>
              <a:rPr lang="mr-IN"/>
              <a:t>…</a:t>
            </a:r>
            <a:endParaRPr lang="en-US"/>
          </a:p>
          <a:p>
            <a:r>
              <a:rPr lang="en-US"/>
              <a:t>A comparison between Watts’s psalm paraphrase and the original verses in the King James translation of Psalm 98:4-9 demonstrates considerable freedom:</a:t>
            </a:r>
          </a:p>
          <a:p>
            <a:r>
              <a:rPr lang="en-US"/>
              <a:t>“Make a joyful noise unto the Lord, all the earth: make a loud noise, and rejoice, and sing praise. Sing unto the Lord with the harp; with the harp, and the voice of a psalm.  With trumpets and sound of cornet make a joyful noise before the Lord, the King. Let the sea roar, and the fullness thereof; the world, and they that dwell therein. Let the floods clap their hands</a:t>
            </a:r>
            <a:r>
              <a:rPr lang="mr-IN"/>
              <a:t>…</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cs typeface="ＭＳ Ｐゴシック" charset="0"/>
              </a:rPr>
              <a:t>Everyone has experienced rejection of some sort. Haven't you?</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mr-IN"/>
              <a:t>…</a:t>
            </a:r>
            <a:r>
              <a:rPr lang="en-US"/>
              <a:t>let the hills be joyful together</a:t>
            </a:r>
            <a:r>
              <a:rPr lang="mr-IN"/>
              <a:t>…</a:t>
            </a:r>
            <a:r>
              <a:rPr lang="en-US"/>
              <a:t>” (KJV)</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209</a:t>
            </a:fld>
            <a:endParaRPr lang="en-US"/>
          </a:p>
        </p:txBody>
      </p:sp>
    </p:spTree>
    <p:extLst>
      <p:ext uri="{BB962C8B-B14F-4D97-AF65-F5344CB8AC3E}">
        <p14:creationId xmlns:p14="http://schemas.microsoft.com/office/powerpoint/2010/main" val="32354754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Curiously, stanza three is the exception. It is not based on Psalm 98 and is sometimes omitted:</a:t>
            </a:r>
          </a:p>
          <a:p>
            <a:r>
              <a:rPr lang="en-US"/>
              <a:t>No more let sins and sorrows grow,</a:t>
            </a:r>
            <a:br>
              <a:rPr lang="en-US"/>
            </a:br>
            <a:r>
              <a:rPr lang="en-US"/>
              <a:t>Nor thorns infest the ground;</a:t>
            </a:r>
            <a:br>
              <a:rPr lang="en-US"/>
            </a:br>
            <a:r>
              <a:rPr lang="en-US"/>
              <a:t>He comes to make his blessings flow</a:t>
            </a:r>
            <a:br>
              <a:rPr lang="en-US"/>
            </a:br>
            <a:r>
              <a:rPr lang="en-US"/>
              <a:t>Far as the curse is found.</a:t>
            </a:r>
          </a:p>
          <a:p>
            <a:r>
              <a:rPr lang="en-US"/>
              <a:t>The “curse” is a reference to Genesis 3:17 when God says to Adam following the eating of the apple from the tree, “Thou shalt not eat of it: cursed is the ground for thy sake; in sorrow shalt thou eat of it all the days of thy life.” (KJV) As a part of “five-point Calvinism,” the “total depravity of man”, the curse is a significant part of classic Reformed theology, Isaac Watts’ theological perspective.</a:t>
            </a:r>
          </a:p>
          <a:p>
            <a:r>
              <a:rPr lang="en-US"/>
              <a:t>______________</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210</a:t>
            </a:fld>
            <a:endParaRPr lang="en-US"/>
          </a:p>
        </p:txBody>
      </p:sp>
    </p:spTree>
    <p:extLst>
      <p:ext uri="{BB962C8B-B14F-4D97-AF65-F5344CB8AC3E}">
        <p14:creationId xmlns:p14="http://schemas.microsoft.com/office/powerpoint/2010/main" val="259845549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a:t>
            </a:r>
            <a:r>
              <a:rPr lang="mr-IN"/>
              <a:t>…</a:t>
            </a:r>
            <a:r>
              <a:rPr lang="en-US"/>
              <a:t>let the hills be joyful together.  Before the Lord; for he cometh to judge the earth: with righteousness shall he judge the world, and the people with equity.” (KJV)</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211</a:t>
            </a:fld>
            <a:endParaRPr lang="en-US"/>
          </a:p>
        </p:txBody>
      </p:sp>
    </p:spTree>
    <p:extLst>
      <p:ext uri="{BB962C8B-B14F-4D97-AF65-F5344CB8AC3E}">
        <p14:creationId xmlns:p14="http://schemas.microsoft.com/office/powerpoint/2010/main" val="37388800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213</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OT Survey</a:t>
            </a:r>
            <a:r>
              <a:rPr lang="en-US" baseline="0">
                <a:ea typeface="ＭＳ Ｐゴシック" charset="0"/>
                <a:cs typeface="ＭＳ Ｐゴシック" charset="0"/>
              </a:rPr>
              <a:t> (</a:t>
            </a:r>
            <a:r>
              <a:rPr lang="en-US" baseline="0" err="1">
                <a:ea typeface="ＭＳ Ｐゴシック" charset="0"/>
                <a:cs typeface="ＭＳ Ｐゴシック" charset="0"/>
              </a:rPr>
              <a:t>os</a:t>
            </a:r>
            <a:r>
              <a:rPr lang="en-US" baseline="0">
                <a:ea typeface="ＭＳ Ｐゴシック" charset="0"/>
                <a:cs typeface="ＭＳ Ｐゴシック" charset="0"/>
              </a:rPr>
              <a:t>)</a:t>
            </a:r>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A3188-A9F6-E449-91B1-79DB37FC3D5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في القرن الرابع الميلاديّ، لاحَظَ المفسِّرُ المسيحيُّ "جيروم"- الذي كتب النسخة اللاتينيَّة للكتاب المقدَّس (الفولجاتا)- العلاقةَ بين الأسفار الأربعة: صموئيل (1 و2) والملوك (1 و2)، وقد أظهر هذه العلاقة بأنْ قام بدمجهم معًا في أربعة أجزاءٍ تتحدَّث جميعها عن المَلَكيَّة، بدءًا من الملك شاول وانتهاءً بالملك صدقيَّا. فأعطى تلك الأسفار الأسماءَ الآتية: 1ممالك، 2ممالك، 3ممالك، 4ممالك.</a:t>
            </a:r>
            <a:endParaRPr lang="ar-JO" b="0" dirty="0">
              <a:effectLst/>
            </a:endParaRPr>
          </a:p>
          <a:p>
            <a:endParaRPr lang="ar-JO" dirty="0">
              <a:latin typeface="Arial" charset="0"/>
              <a:cs typeface="ＭＳ Ｐゴシック" charset="0"/>
            </a:endParaRPr>
          </a:p>
          <a:p>
            <a:pPr eaLnBrk="1" hangingPunct="1"/>
            <a:r>
              <a:rPr lang="en-US" b="0">
                <a:cs typeface="ＭＳ Ｐゴシック" charset="0"/>
              </a:rPr>
              <a:t>The 4</a:t>
            </a:r>
            <a:r>
              <a:rPr lang="en-US" b="0" baseline="30000">
                <a:cs typeface="ＭＳ Ｐゴシック" charset="0"/>
              </a:rPr>
              <a:t>th</a:t>
            </a:r>
            <a:r>
              <a:rPr lang="en-US" b="0">
                <a:cs typeface="ＭＳ Ｐゴシック" charset="0"/>
              </a:rPr>
              <a:t> century Christian exegete Jerome, who wrote the Latin Vulgate, noted the connection between Samuel and Kings by combining them into four segments that all spoke of kingship, starting with Saul and ending with Zedekiah. Thus, he named them 1 Kingdoms, 2 Kingdoms, 3 Kingdoms, and 4 Kingdoms.</a:t>
            </a:r>
          </a:p>
          <a:p>
            <a:pPr eaLnBrk="1" hangingPunct="1"/>
            <a:r>
              <a:rPr lang="en-US" b="0">
                <a:cs typeface="ＭＳ Ｐゴシック" charset="0"/>
              </a:rPr>
              <a:t>_____________</a:t>
            </a:r>
          </a:p>
          <a:p>
            <a:pPr eaLnBrk="1" hangingPunct="1"/>
            <a:r>
              <a:rPr lang="en-US" b="0">
                <a:cs typeface="ＭＳ Ｐゴシック" charset="0"/>
              </a:rPr>
              <a:t>Common-296</a:t>
            </a:r>
          </a:p>
          <a:p>
            <a:pPr eaLnBrk="1" hangingPunct="1"/>
            <a:r>
              <a:rPr lang="en-US" b="0">
                <a:cs typeface="ＭＳ Ｐゴシック" charset="0"/>
              </a:rPr>
              <a:t>OS-09-1Sam-216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a:cs typeface="ＭＳ Ｐゴシック" charset="0"/>
              </a:rPr>
              <a:t>OS-10-2Sam-221</a:t>
            </a:r>
          </a:p>
          <a:p>
            <a:pPr eaLnBrk="1" hangingPunct="1"/>
            <a:r>
              <a:rPr lang="en-US" b="0">
                <a:cs typeface="ＭＳ Ｐゴシック" charset="0"/>
              </a:rPr>
              <a:t>OS-11-1Kings-26</a:t>
            </a:r>
          </a:p>
          <a:p>
            <a:pPr eaLnBrk="1" hangingPunct="1"/>
            <a:r>
              <a:rPr lang="en-US" b="0">
                <a:cs typeface="ＭＳ Ｐゴシック" charset="0"/>
              </a:rPr>
              <a:t>OS-12-2Kings-14, 65, 102</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b="0">
                <a:cs typeface="ＭＳ Ｐゴシック" charset="0"/>
              </a:rPr>
              <a:t>OS-13-1Chron-28</a:t>
            </a:r>
          </a:p>
          <a:p>
            <a:pPr eaLnBrk="1" hangingPunct="1"/>
            <a:r>
              <a:rPr lang="en-US" b="0">
                <a:cs typeface="ＭＳ Ｐゴシック" charset="0"/>
              </a:rPr>
              <a:t>OS-14-2Chron-39</a:t>
            </a:r>
          </a:p>
        </p:txBody>
      </p:sp>
    </p:spTree>
    <p:extLst>
      <p:ext uri="{BB962C8B-B14F-4D97-AF65-F5344CB8AC3E}">
        <p14:creationId xmlns:p14="http://schemas.microsoft.com/office/powerpoint/2010/main" val="103875884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a:pPr>
                <a:defRPr/>
              </a:pPr>
              <a:t>224</a:t>
            </a:fld>
            <a:endParaRPr lang="en-US"/>
          </a:p>
        </p:txBody>
      </p:sp>
    </p:spTree>
    <p:extLst>
      <p:ext uri="{BB962C8B-B14F-4D97-AF65-F5344CB8AC3E}">
        <p14:creationId xmlns:p14="http://schemas.microsoft.com/office/powerpoint/2010/main" val="9745890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ea typeface="ＭＳ Ｐゴシック" charset="0"/>
                <a:cs typeface="ＭＳ Ｐゴシック" charset="0"/>
              </a:rPr>
              <a:t>OS is OT Survey</a:t>
            </a:r>
            <a:r>
              <a:rPr lang="en-US" baseline="0">
                <a:ea typeface="ＭＳ Ｐゴシック" charset="0"/>
                <a:cs typeface="ＭＳ Ｐゴシック" charset="0"/>
              </a:rPr>
              <a:t> (</a:t>
            </a:r>
            <a:r>
              <a:rPr lang="en-US" baseline="0" err="1">
                <a:ea typeface="ＭＳ Ｐゴシック" charset="0"/>
                <a:cs typeface="ＭＳ Ｐゴシック" charset="0"/>
              </a:rPr>
              <a:t>os</a:t>
            </a:r>
            <a:r>
              <a:rPr lang="en-US" baseline="0">
                <a:ea typeface="ＭＳ Ｐゴシック" charset="0"/>
                <a:cs typeface="ＭＳ Ｐゴシック" charset="0"/>
              </a:rPr>
              <a:t>) Arabic</a:t>
            </a:r>
            <a:endParaRPr lang="en-US">
              <a:ea typeface="ＭＳ Ｐゴシック" charset="0"/>
              <a:cs typeface="ＭＳ Ｐゴシック" charset="0"/>
            </a:endParaRPr>
          </a:p>
        </p:txBody>
      </p:sp>
    </p:spTree>
    <p:extLst>
      <p:ext uri="{BB962C8B-B14F-4D97-AF65-F5344CB8AC3E}">
        <p14:creationId xmlns:p14="http://schemas.microsoft.com/office/powerpoint/2010/main" val="3050258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ea typeface="ＭＳ Ｐゴシック" pitchFamily="-112" charset="-128"/>
                <a:cs typeface="ＭＳ Ｐゴシック" pitchFamily="-112" charset="-128"/>
              </a:rPr>
              <a:t>.</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800" dirty="0">
                <a:effectLst/>
                <a:ea typeface="Times New Roman" panose="02020603050405020304" pitchFamily="18" charset="0"/>
              </a:rPr>
              <a:t>The LORD blesses us with inconveniences to turn us back to him.</a:t>
            </a:r>
            <a:r>
              <a:rPr lang="en-US" dirty="0">
                <a:effectLst/>
              </a:rPr>
              <a:t> </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rule of David pictures the rule of Jesus, who will sit on the throne of David in Jerusalem after his return.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God has always been sovereign over the world. He has even set up kings and put down kings, as noted in the book of Daniel. He has not yet ruled on an earthly throne through the One who took on flesh in the lineage of David. But he will certainly do it!</a:t>
            </a:r>
            <a:endParaRPr lang="en-US" dirty="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D9019220-4E07-3C4E-BFE3-EE0190D80488}" type="slidenum">
              <a:rPr lang="en-GB" sz="1200">
                <a:solidFill>
                  <a:srgbClr val="FFFFFF"/>
                </a:solidFill>
                <a:latin typeface="Comic Sans MS" charset="0"/>
              </a:rPr>
              <a:pPr/>
              <a:t>19</a:t>
            </a:fld>
            <a:endParaRPr lang="en-GB" sz="1200" dirty="0">
              <a:solidFill>
                <a:srgbClr val="FFFFFF"/>
              </a:solidFill>
              <a:latin typeface="Comic Sans MS" charset="0"/>
            </a:endParaRPr>
          </a:p>
        </p:txBody>
      </p:sp>
      <p:sp>
        <p:nvSpPr>
          <p:cNvPr id="190466" name="Rectangle 1026"/>
          <p:cNvSpPr>
            <a:spLocks noGrp="1" noRot="1" noChangeAspect="1" noChangeArrowheads="1"/>
          </p:cNvSpPr>
          <p:nvPr>
            <p:ph type="sldImg"/>
          </p:nvPr>
        </p:nvSpPr>
        <p:spPr>
          <a:xfrm>
            <a:off x="1143000" y="685800"/>
            <a:ext cx="4572000" cy="3429000"/>
          </a:xfrm>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r>
              <a:rPr lang="en-US" dirty="0">
                <a:cs typeface="ＭＳ Ｐゴシック" charset="0"/>
              </a:rPr>
              <a:t>Kindness is meant to be shared, so first accept God's kindness offered to you in Jesus, the ultimate descendant of David promised in 2 Samuel 7 who will reign in the days ahead.</a:t>
            </a:r>
          </a:p>
          <a:p>
            <a:r>
              <a:rPr lang="en-US" dirty="0">
                <a:cs typeface="ＭＳ Ｐゴシック" charset="0"/>
              </a:rPr>
              <a:t>But then, as a recipient of God's kindness, live for others. Do what you do TODAY to lift other people up rather live for your own pursuits. </a:t>
            </a:r>
          </a:p>
          <a:p>
            <a:endParaRPr lang="en-US" dirty="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We have already seen God's promises to people in earlier books:</a:t>
            </a:r>
          </a:p>
          <a:p>
            <a:r>
              <a:rPr lang="en-US" b="0" dirty="0"/>
              <a:t>Genesis 9 had the covenant with Noah</a:t>
            </a:r>
          </a:p>
          <a:p>
            <a:r>
              <a:rPr lang="en-US" b="0" dirty="0"/>
              <a:t>Exodus 19–24 showed Israel agreeing to God establish the Mosaic covenant</a:t>
            </a:r>
          </a:p>
          <a:p>
            <a:r>
              <a:rPr lang="en-US" b="0" dirty="0"/>
              <a:t>Deuteronomy 30: 1-10 promises the land covenant</a:t>
            </a:r>
          </a:p>
          <a:p>
            <a:r>
              <a:rPr lang="en-US" b="0" dirty="0"/>
              <a:t>Now we see another unconditional promise from God.</a:t>
            </a:r>
          </a:p>
          <a:p>
            <a:endParaRPr lang="en-US" b="0"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5667397-E3BC-EC4A-B17C-6126DD0E3DC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50531" name="Rectangle 1026"/>
          <p:cNvSpPr>
            <a:spLocks noGrp="1" noRot="1" noChangeAspect="1" noChangeArrowheads="1" noTextEdit="1"/>
          </p:cNvSpPr>
          <p:nvPr>
            <p:ph type="sldImg"/>
          </p:nvPr>
        </p:nvSpPr>
        <p:spPr>
          <a:ln/>
        </p:spPr>
      </p:sp>
      <p:sp>
        <p:nvSpPr>
          <p:cNvPr id="150532"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إنَّ لاهوت أسفار القضاة وراعوث وصموئيل رائع. إنَّه يُوضِّح أنَّ الله يمكنه استخدام أيِّ ظرفٍ وأيِّ شخصٍ لامتداد ملكوته ولمجده.</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يُظهِر سِفْر القضاة مشهداً كئيباً حيث كانت هناك حاجةٌ إلى مَلِكٍ للأمَّة.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تظهر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في مشهدين مُشِينَيْن:</a:t>
            </a:r>
            <a:endParaRPr lang="ar-JO" b="0" dirty="0">
              <a:effectLst/>
            </a:endParaRP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يقوم بأعمالٍ كهنوتيَّةٍ شرِّيرة، بل وكان متواطئًا مع سِبْط دان لسرقة صنمٍ من أجل هِجْرَتهم إلى الشمال (قضاة الأصحاحان 17-18).</a:t>
            </a:r>
          </a:p>
          <a:p>
            <a:pPr algn="just" rtl="1" fontAlgn="base">
              <a:spcBef>
                <a:spcPts val="0"/>
              </a:spcBef>
              <a:spcAft>
                <a:spcPts val="0"/>
              </a:spcAft>
              <a:buFont typeface="+mj-lt"/>
              <a:buAutoNum type="arabicPeriod"/>
            </a:pPr>
            <a:r>
              <a:rPr lang="ar-JO" sz="1800" b="0" i="0" u="none" strike="noStrike" dirty="0">
                <a:solidFill>
                  <a:srgbClr val="000000"/>
                </a:solidFill>
                <a:effectLst/>
                <a:latin typeface="Arial" panose="020B0604020202020204" pitchFamily="34" charset="0"/>
              </a:rPr>
              <a:t>لاوي آخَر مع سُرِّيَّة- وهو أيضًا من </a:t>
            </a:r>
            <a:r>
              <a:rPr lang="ar-JO" sz="1800" b="0" i="0" u="sng" strike="noStrike"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يلتقي مجموعةً من رجال سِبْط </a:t>
            </a:r>
            <a:r>
              <a:rPr lang="ar-JO" sz="1800" b="0" i="0" u="sng" strike="noStrike"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في جبعة، فيقومون باغتصاب سُرِّيَّته (قضاة الأصحاح 19)، وهو ما يؤدِّي في النهاية إلى موتها المُشين.</a:t>
            </a: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ردًّا على ذلك، أصبح التركيز على بلدة جبعة؛ حيث ظهر أنَّها ليست أفضل حالًا من بيت لحم.</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نرى هنا في حادثة جبعة أنَّ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كاد أن يُبَاد كاملًا باستثناء ستمائة رَجُل (قضاة الأصحاح 20).</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رغم الظلام الأخلاقيِّ الشديد والخطيئة، فإنَّ الله كان يُعِدُّ النظام المَلَكيّ.</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حتِّى إنَّ الله قام بتأسيس تلك المَلَكيَّة على يد رجال سِبْط بنيامين الأشرار بواسطة مدينة جبعة الشريرة.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كيف؟</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اختار الله شاول الذي هو من سِبْط </a:t>
            </a:r>
            <a:r>
              <a:rPr lang="ar-JO" sz="1800" b="0" i="0" u="sng" dirty="0">
                <a:solidFill>
                  <a:srgbClr val="000000"/>
                </a:solidFill>
                <a:effectLst/>
                <a:latin typeface="Arial" panose="020B0604020202020204" pitchFamily="34" charset="0"/>
              </a:rPr>
              <a:t>بنيامين</a:t>
            </a:r>
            <a:r>
              <a:rPr lang="ar-JO" sz="1800" b="0" i="0" u="none" strike="noStrike" dirty="0">
                <a:solidFill>
                  <a:srgbClr val="000000"/>
                </a:solidFill>
                <a:effectLst/>
                <a:latin typeface="Arial" panose="020B0604020202020204" pitchFamily="34" charset="0"/>
              </a:rPr>
              <a:t> ليكون أوَّل ملكٍ ممسوحٍ لإسرائيل (1صموئيل الأصحاح 8)، رغم أنَّه من أصغر الأسباط.</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ومع ذلك، فإنَّ نهاية شاول الحزينة تجلب المزيد من العار لجبعة.</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إنَّ هذا الإعداد للمَلَكية يجد إتمامَه الحقيقيَّ في مدينة بيت لحم، ففي سِفْر راعوث نرى أنَّ كلًّا من بوعز وأهل بيت لحم يتصرَّفون بشرفٍ في خضَّم الارتداد القوميّ. لذا يستطيع الله أن يستخدم نفس المدينة المخزية، </a:t>
            </a:r>
            <a:r>
              <a:rPr lang="ar-JO" sz="1800" b="0" i="0" u="sng" dirty="0">
                <a:solidFill>
                  <a:srgbClr val="000000"/>
                </a:solidFill>
                <a:effectLst/>
                <a:latin typeface="Arial" panose="020B0604020202020204" pitchFamily="34" charset="0"/>
              </a:rPr>
              <a:t>بيت لحم</a:t>
            </a:r>
            <a:r>
              <a:rPr lang="ar-JO" sz="1800" b="0" i="0" u="none" strike="noStrike" dirty="0">
                <a:solidFill>
                  <a:srgbClr val="000000"/>
                </a:solidFill>
                <a:effectLst/>
                <a:latin typeface="Arial" panose="020B0604020202020204" pitchFamily="34" charset="0"/>
              </a:rPr>
              <a:t>، لإقامة الوليّ الفادي بواسطة بوعز. كانت راعوث امرأةً من موآب، وهي أمَّةٌ تعبد آلهةً وثنيَّة. ولكن بواسطة خُطَّة الله وتدبيره، جرى تأسيس نَسْل داود، وفي النهاية وُلِد المسيَّا، يسوع المسيح نفسه من هذا النسل.</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 كانت هذه الولادة في مدينة بيت لحم المغمورة- تلك البلدة التي رفَعَ داود مكانتها إلى مستوىً مذهل. وعندما نصل إلى العهد الجديد نرى أنَّ هذه البلدة قد رُفِعَتْ إلى مكانةٍ أعلى ممَّا أوصلها إليه داودُ. ونرى أنَّ يسوع- نَسْل داود- لم يُولَد من نَسْله فحسب، بل وُلِد في مدينة داود تحديدًا، بيت لحم (متَّى الأصحاح 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لذلك، فإنَّ لاهوت سِفْر راعوث هو أنَّ نعمة الله يمكنها أن تُحوِّل العادي والمغمور إلى غير عاديٍّ وإلى أمرٍ ذائع الصيت على المستوى العالميّ.</a:t>
            </a:r>
            <a:endParaRPr lang="ar-JO" b="0" dirty="0">
              <a:effectLst/>
            </a:endParaRPr>
          </a:p>
          <a:p>
            <a:endParaRPr lang="ar-JO" sz="1200" kern="1200" dirty="0">
              <a:solidFill>
                <a:schemeClr val="tx1"/>
              </a:solidFill>
              <a:effectLst/>
              <a:latin typeface="Arial" panose="020B0604020202020204" pitchFamily="34" charset="0"/>
              <a:ea typeface="+mn-ea"/>
              <a:cs typeface="Arial" panose="020B0604020202020204" pitchFamily="34" charset="0"/>
            </a:endParaRPr>
          </a:p>
          <a:p>
            <a:r>
              <a:rPr lang="en-SG" sz="1200" kern="1200" dirty="0">
                <a:solidFill>
                  <a:schemeClr val="tx1"/>
                </a:solidFill>
                <a:effectLst/>
                <a:latin typeface="Arial" panose="020B0604020202020204" pitchFamily="34" charset="0"/>
                <a:ea typeface="+mn-ea"/>
                <a:cs typeface="Arial" panose="020B0604020202020204" pitchFamily="34" charset="0"/>
              </a:rPr>
              <a:t>The theology of Judges-Ruth-Samuel is fascinating.  It shows that God can use any circumstance and any person for His kingdom purpose and His glory. </a:t>
            </a:r>
          </a:p>
          <a:p>
            <a:r>
              <a:rPr lang="en-SG" sz="1200" kern="1200" dirty="0">
                <a:solidFill>
                  <a:schemeClr val="tx1"/>
                </a:solidFill>
                <a:effectLst/>
                <a:latin typeface="Arial" panose="020B0604020202020204" pitchFamily="34" charset="0"/>
                <a:ea typeface="+mn-ea"/>
                <a:cs typeface="Arial" panose="020B0604020202020204" pitchFamily="34" charset="0"/>
              </a:rPr>
              <a:t>• The book of Judges shows a dismal scene where a king was needed for the nation.</a:t>
            </a:r>
          </a:p>
          <a:p>
            <a:r>
              <a:rPr lang="en-SG" sz="1200" kern="1200" dirty="0">
                <a:solidFill>
                  <a:schemeClr val="tx1"/>
                </a:solidFill>
                <a:effectLst/>
                <a:latin typeface="Arial" panose="020B0604020202020204" pitchFamily="34" charset="0"/>
                <a:ea typeface="+mn-ea"/>
                <a:cs typeface="Arial" panose="020B0604020202020204" pitchFamily="34" charset="0"/>
              </a:rPr>
              <a:t>•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appears in two disgraceful scenes:</a:t>
            </a:r>
          </a:p>
          <a:p>
            <a:r>
              <a:rPr lang="en-SG" sz="1200" kern="1200" dirty="0">
                <a:solidFill>
                  <a:schemeClr val="tx1"/>
                </a:solidFill>
                <a:effectLst/>
                <a:latin typeface="Arial" panose="020B0604020202020204" pitchFamily="34" charset="0"/>
                <a:ea typeface="+mn-ea"/>
                <a:cs typeface="Arial" panose="020B0604020202020204" pitchFamily="34" charset="0"/>
              </a:rPr>
              <a:t>• A Levite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is involved in ungodly priestly duties and even colludes with the tribe of Dan to steal an idol for their migration north (Judges 17–18).  Another Levite with a concubine from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(again) encounters a group of</a:t>
            </a:r>
            <a:r>
              <a:rPr lang="en-SG" sz="1200" u="sng" kern="1200" dirty="0">
                <a:solidFill>
                  <a:schemeClr val="tx1"/>
                </a:solidFill>
                <a:effectLst/>
                <a:latin typeface="Arial" panose="020B0604020202020204" pitchFamily="34" charset="0"/>
                <a:ea typeface="+mn-ea"/>
                <a:cs typeface="Arial" panose="020B0604020202020204" pitchFamily="34" charset="0"/>
              </a:rPr>
              <a:t> Benjaminite</a:t>
            </a:r>
            <a:r>
              <a:rPr lang="en-SG" sz="1200" kern="1200" dirty="0">
                <a:solidFill>
                  <a:schemeClr val="tx1"/>
                </a:solidFill>
                <a:effectLst/>
                <a:latin typeface="Arial" panose="020B0604020202020204" pitchFamily="34" charset="0"/>
                <a:ea typeface="+mn-ea"/>
                <a:cs typeface="Arial" panose="020B0604020202020204" pitchFamily="34" charset="0"/>
              </a:rPr>
              <a:t> men in Gibeah who rape his concubine (Judges 19) and ultimately lead to her disgraceful death.   </a:t>
            </a:r>
          </a:p>
          <a:p>
            <a:r>
              <a:rPr lang="en-SG" sz="1200" kern="1200" dirty="0">
                <a:solidFill>
                  <a:schemeClr val="tx1"/>
                </a:solidFill>
                <a:effectLst/>
                <a:latin typeface="Arial" panose="020B0604020202020204" pitchFamily="34" charset="0"/>
                <a:ea typeface="+mn-ea"/>
                <a:cs typeface="Arial" panose="020B0604020202020204" pitchFamily="34" charset="0"/>
              </a:rPr>
              <a:t>• In retaliation, the town of Gibeah comes into focus. It is no better than Bethlehem.</a:t>
            </a:r>
          </a:p>
          <a:p>
            <a:r>
              <a:rPr lang="en-SG" sz="1200" kern="1200" dirty="0">
                <a:solidFill>
                  <a:schemeClr val="tx1"/>
                </a:solidFill>
                <a:effectLst/>
                <a:latin typeface="Arial" panose="020B0604020202020204" pitchFamily="34" charset="0"/>
                <a:ea typeface="+mn-ea"/>
                <a:cs typeface="Arial" panose="020B0604020202020204" pitchFamily="34" charset="0"/>
              </a:rPr>
              <a:t>• Here in Gibeah the tribe of </a:t>
            </a:r>
            <a:r>
              <a:rPr lang="en-SG" sz="1200" u="sng" kern="1200" dirty="0">
                <a:solidFill>
                  <a:schemeClr val="tx1"/>
                </a:solidFill>
                <a:effectLst/>
                <a:latin typeface="Arial" panose="020B0604020202020204" pitchFamily="34" charset="0"/>
                <a:ea typeface="+mn-ea"/>
                <a:cs typeface="Arial" panose="020B0604020202020204" pitchFamily="34" charset="0"/>
              </a:rPr>
              <a:t>Benjamin</a:t>
            </a:r>
            <a:r>
              <a:rPr lang="en-SG" sz="1200" kern="1200" dirty="0">
                <a:solidFill>
                  <a:schemeClr val="tx1"/>
                </a:solidFill>
                <a:effectLst/>
                <a:latin typeface="Arial" panose="020B0604020202020204" pitchFamily="34" charset="0"/>
                <a:ea typeface="+mn-ea"/>
                <a:cs typeface="Arial" panose="020B0604020202020204" pitchFamily="34" charset="0"/>
              </a:rPr>
              <a:t> was nearly wiped out, except for 600 men (Judges 20). </a:t>
            </a:r>
          </a:p>
          <a:p>
            <a:r>
              <a:rPr lang="en-SG" sz="1200" kern="1200" dirty="0">
                <a:solidFill>
                  <a:schemeClr val="tx1"/>
                </a:solidFill>
                <a:effectLst/>
                <a:latin typeface="Arial" panose="020B0604020202020204" pitchFamily="34" charset="0"/>
                <a:ea typeface="+mn-ea"/>
                <a:cs typeface="Arial" panose="020B0604020202020204" pitchFamily="34" charset="0"/>
              </a:rPr>
              <a:t>• In spite of extreme moral darkness and sin, God was preparing the monarchy. </a:t>
            </a:r>
          </a:p>
          <a:p>
            <a:r>
              <a:rPr lang="en-SG" sz="1200" kern="1200" dirty="0">
                <a:solidFill>
                  <a:schemeClr val="tx1"/>
                </a:solidFill>
                <a:effectLst/>
                <a:latin typeface="Arial" panose="020B0604020202020204" pitchFamily="34" charset="0"/>
                <a:ea typeface="+mn-ea"/>
                <a:cs typeface="Arial" panose="020B0604020202020204" pitchFamily="34" charset="0"/>
              </a:rPr>
              <a:t>• He even established that monarchy through the wicked Benjamites through the wicked city of Gibeah.</a:t>
            </a:r>
          </a:p>
          <a:p>
            <a:r>
              <a:rPr lang="en-SG" sz="1200" kern="1200" dirty="0">
                <a:solidFill>
                  <a:schemeClr val="tx1"/>
                </a:solidFill>
                <a:effectLst/>
                <a:latin typeface="Arial" panose="020B0604020202020204" pitchFamily="34" charset="0"/>
                <a:ea typeface="+mn-ea"/>
                <a:cs typeface="Arial" panose="020B0604020202020204" pitchFamily="34" charset="0"/>
              </a:rPr>
              <a:t>• How? </a:t>
            </a:r>
          </a:p>
          <a:p>
            <a:r>
              <a:rPr lang="en-SG" sz="1200" kern="1200" dirty="0">
                <a:solidFill>
                  <a:schemeClr val="tx1"/>
                </a:solidFill>
                <a:effectLst/>
                <a:latin typeface="Arial" panose="020B0604020202020204" pitchFamily="34" charset="0"/>
                <a:ea typeface="+mn-ea"/>
                <a:cs typeface="Arial" panose="020B0604020202020204" pitchFamily="34" charset="0"/>
              </a:rPr>
              <a:t>God chose the </a:t>
            </a:r>
            <a:r>
              <a:rPr lang="en-SG" sz="1200" u="sng" kern="1200" dirty="0">
                <a:solidFill>
                  <a:schemeClr val="tx1"/>
                </a:solidFill>
                <a:effectLst/>
                <a:latin typeface="Arial" panose="020B0604020202020204" pitchFamily="34" charset="0"/>
                <a:ea typeface="+mn-ea"/>
                <a:cs typeface="Arial" panose="020B0604020202020204" pitchFamily="34" charset="0"/>
              </a:rPr>
              <a:t>Benjaminite</a:t>
            </a:r>
            <a:r>
              <a:rPr lang="en-SG" sz="1200" kern="1200" dirty="0">
                <a:solidFill>
                  <a:schemeClr val="tx1"/>
                </a:solidFill>
                <a:effectLst/>
                <a:latin typeface="Arial" panose="020B0604020202020204" pitchFamily="34" charset="0"/>
                <a:ea typeface="+mn-ea"/>
                <a:cs typeface="Arial" panose="020B0604020202020204" pitchFamily="34" charset="0"/>
              </a:rPr>
              <a:t> Saul as the first anointed king of Israel (1 Sam 8), though he was from the smallest of the tribes.  </a:t>
            </a:r>
          </a:p>
          <a:p>
            <a:r>
              <a:rPr lang="en-SG" sz="1200" kern="1200" dirty="0">
                <a:solidFill>
                  <a:schemeClr val="tx1"/>
                </a:solidFill>
                <a:effectLst/>
                <a:latin typeface="Arial" panose="020B0604020202020204" pitchFamily="34" charset="0"/>
                <a:ea typeface="+mn-ea"/>
                <a:cs typeface="Arial" panose="020B0604020202020204" pitchFamily="34" charset="0"/>
              </a:rPr>
              <a:t>• However, Saul’s sad end brings even more shame on Gibeah. </a:t>
            </a:r>
          </a:p>
          <a:p>
            <a:r>
              <a:rPr lang="en-SG" sz="1200" kern="1200" dirty="0">
                <a:solidFill>
                  <a:schemeClr val="tx1"/>
                </a:solidFill>
                <a:effectLst/>
                <a:latin typeface="Arial" panose="020B0604020202020204" pitchFamily="34" charset="0"/>
                <a:ea typeface="+mn-ea"/>
                <a:cs typeface="Arial" panose="020B0604020202020204" pitchFamily="34" charset="0"/>
              </a:rPr>
              <a:t>• That preparation of the monarchy finds its true fulfilment in the city of Bethlehem, for in Ruth we see that both Boaz and the Bethlehemites act honourably in the midst of national apostasy. So God can use the same, shameful city of </a:t>
            </a:r>
            <a:r>
              <a:rPr lang="en-SG" sz="1200" u="sng" kern="1200" dirty="0">
                <a:solidFill>
                  <a:schemeClr val="tx1"/>
                </a:solidFill>
                <a:effectLst/>
                <a:latin typeface="Arial" panose="020B0604020202020204" pitchFamily="34" charset="0"/>
                <a:ea typeface="+mn-ea"/>
                <a:cs typeface="Arial" panose="020B0604020202020204" pitchFamily="34" charset="0"/>
              </a:rPr>
              <a:t>Bethlehem</a:t>
            </a:r>
            <a:r>
              <a:rPr lang="en-SG" sz="1200" kern="1200" dirty="0">
                <a:solidFill>
                  <a:schemeClr val="tx1"/>
                </a:solidFill>
                <a:effectLst/>
                <a:latin typeface="Arial" panose="020B0604020202020204" pitchFamily="34" charset="0"/>
                <a:ea typeface="+mn-ea"/>
                <a:cs typeface="Arial" panose="020B0604020202020204" pitchFamily="34" charset="0"/>
              </a:rPr>
              <a:t> to raise a kinsmen-redeemer through Boaz.  Ruth was a woman from Moab, a nation worshipping pagan gods.  But through God’s plan and provision, the line of David was established and ultimately the Messiah Jesus Christ himself was born through the line. </a:t>
            </a:r>
          </a:p>
          <a:p>
            <a:r>
              <a:rPr lang="en-SG" sz="1200" kern="1200" dirty="0">
                <a:solidFill>
                  <a:schemeClr val="tx1"/>
                </a:solidFill>
                <a:effectLst/>
                <a:latin typeface="Arial" panose="020B0604020202020204" pitchFamily="34" charset="0"/>
                <a:ea typeface="+mn-ea"/>
                <a:cs typeface="Arial" panose="020B0604020202020204" pitchFamily="34" charset="0"/>
              </a:rPr>
              <a:t>• This birth was in the obscure city of Bethlehem, where David raises the status of this town to an amazing height. It is raised to an even higher status than given by David when we get to the NT and see that David’s descendant, Jesus, is not only born into his line but is born in the exact city of David, Bethlehem (Matt 2).</a:t>
            </a:r>
          </a:p>
          <a:p>
            <a:r>
              <a:rPr lang="en-SG" sz="1200" kern="1200" dirty="0">
                <a:solidFill>
                  <a:schemeClr val="tx1"/>
                </a:solidFill>
                <a:effectLst/>
                <a:latin typeface="Arial" panose="020B0604020202020204" pitchFamily="34" charset="0"/>
                <a:ea typeface="+mn-ea"/>
                <a:cs typeface="Arial" panose="020B0604020202020204" pitchFamily="34" charset="0"/>
              </a:rPr>
              <a:t>Therefore, the theology of Ruth is that God’s grace can transform the ordinary and obscure to extraordinary and world renown.</a:t>
            </a:r>
          </a:p>
          <a:p>
            <a:r>
              <a:rPr lang="en-US" sz="1200" kern="1200" dirty="0">
                <a:solidFill>
                  <a:schemeClr val="tx1"/>
                </a:solidFill>
                <a:effectLst/>
                <a:latin typeface="+mn-lt"/>
                <a:ea typeface="+mn-ea"/>
                <a:cs typeface="+mn-cs"/>
              </a:rPr>
              <a:t>________</a:t>
            </a:r>
          </a:p>
          <a:p>
            <a:r>
              <a:rPr lang="en-US" sz="1200" kern="1200" dirty="0">
                <a:solidFill>
                  <a:schemeClr val="tx1"/>
                </a:solidFill>
                <a:effectLst/>
                <a:latin typeface="+mn-lt"/>
                <a:ea typeface="+mn-ea"/>
                <a:cs typeface="+mn-cs"/>
              </a:rPr>
              <a:t>Common-282</a:t>
            </a:r>
          </a:p>
          <a:p>
            <a:r>
              <a:rPr lang="en-SG" sz="1200" kern="1200" dirty="0">
                <a:solidFill>
                  <a:schemeClr val="tx1"/>
                </a:solidFill>
                <a:effectLst/>
                <a:latin typeface="Arial" panose="020B0604020202020204" pitchFamily="34" charset="0"/>
                <a:ea typeface="+mn-ea"/>
                <a:cs typeface="Arial" panose="020B0604020202020204" pitchFamily="34" charset="0"/>
              </a:rPr>
              <a:t>OS-07-Judges-211</a:t>
            </a:r>
          </a:p>
          <a:p>
            <a:r>
              <a:rPr lang="en-SG" sz="1200" kern="1200" dirty="0">
                <a:solidFill>
                  <a:schemeClr val="tx1"/>
                </a:solidFill>
                <a:effectLst/>
                <a:latin typeface="Arial" panose="020B0604020202020204" pitchFamily="34" charset="0"/>
                <a:ea typeface="+mn-ea"/>
                <a:cs typeface="Arial" panose="020B0604020202020204" pitchFamily="34" charset="0"/>
              </a:rPr>
              <a:t>OS-08-Ruth-74</a:t>
            </a:r>
          </a:p>
          <a:p>
            <a:r>
              <a:rPr lang="en-SG" sz="1200" kern="1200" dirty="0">
                <a:solidFill>
                  <a:schemeClr val="tx1"/>
                </a:solidFill>
                <a:effectLst/>
                <a:latin typeface="Arial" panose="020B0604020202020204" pitchFamily="34" charset="0"/>
                <a:ea typeface="+mn-ea"/>
                <a:cs typeface="Arial" panose="020B0604020202020204" pitchFamily="34" charset="0"/>
              </a:rPr>
              <a:t>OS-09-1 Sam-17, 22, 43</a:t>
            </a:r>
          </a:p>
          <a:p>
            <a:r>
              <a:rPr lang="en-SG" sz="1200" kern="1200" dirty="0">
                <a:solidFill>
                  <a:schemeClr val="tx1"/>
                </a:solidFill>
                <a:effectLst/>
                <a:latin typeface="Arial" panose="020B0604020202020204" pitchFamily="34" charset="0"/>
                <a:ea typeface="+mn-ea"/>
                <a:cs typeface="Arial" panose="020B0604020202020204" pitchFamily="34" charset="0"/>
              </a:rPr>
              <a:t>OS-10-2 Sam-21</a:t>
            </a:r>
          </a:p>
        </p:txBody>
      </p:sp>
    </p:spTree>
    <p:extLst>
      <p:ext uri="{BB962C8B-B14F-4D97-AF65-F5344CB8AC3E}">
        <p14:creationId xmlns:p14="http://schemas.microsoft.com/office/powerpoint/2010/main" val="3379801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23</a:t>
            </a:fld>
            <a:endParaRPr lang="en-US"/>
          </a:p>
        </p:txBody>
      </p:sp>
    </p:spTree>
    <p:extLst>
      <p:ext uri="{BB962C8B-B14F-4D97-AF65-F5344CB8AC3E}">
        <p14:creationId xmlns:p14="http://schemas.microsoft.com/office/powerpoint/2010/main" val="41282243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eaLnBrk="1" hangingPunct="1"/>
            <a:r>
              <a:rPr lang="ar-JO" b="0" dirty="0">
                <a:latin typeface="Arial" charset="0"/>
                <a:cs typeface="ＭＳ Ｐゴシック" charset="0"/>
              </a:rPr>
              <a:t>تتبع أسفارُ صموئيل والملوك ترتيبًا زمنيًّا مستقيمًا ومباشرًا. ولكنَّ سِفْرَ أخبار الأيَّام الأوَّل يتداخل مع سِفْرِ صموئيل الثاني بكلامه عن حياة داود، في حين يُغطِّي سِفْر أخبار الأيَّام الثاني الفترة الزمنيَّة لسِفْرَيْ ملوك الأوَّل وملوك الثاني، بل إنَّه يتجاوزهما أيضًا بكلامه عن العودة من السبي.</a:t>
            </a:r>
          </a:p>
          <a:p>
            <a:pPr algn="r" rtl="1" eaLnBrk="1" hangingPunct="1"/>
            <a:endParaRPr lang="ar-JO" b="0" dirty="0">
              <a:latin typeface="Arial" charset="0"/>
              <a:cs typeface="ＭＳ Ｐゴシック" charset="0"/>
            </a:endParaRPr>
          </a:p>
          <a:p>
            <a:pPr eaLnBrk="1" hangingPunct="1"/>
            <a:r>
              <a:rPr lang="en-US" b="0"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r>
              <a:rPr lang="en-US" b="0" dirty="0">
                <a:latin typeface="Arial" charset="0"/>
                <a:cs typeface="ＭＳ Ｐゴシック" charset="0"/>
              </a:rPr>
              <a:t>_____________</a:t>
            </a:r>
          </a:p>
          <a:p>
            <a:pPr eaLnBrk="1" hangingPunct="1"/>
            <a:r>
              <a:rPr lang="en-US" b="0" dirty="0">
                <a:latin typeface="Arial" charset="0"/>
                <a:cs typeface="ＭＳ Ｐゴシック" charset="0"/>
              </a:rPr>
              <a:t>Common-297</a:t>
            </a:r>
          </a:p>
          <a:p>
            <a:pPr eaLnBrk="1" hangingPunct="1"/>
            <a:r>
              <a:rPr lang="en-US" b="0" dirty="0">
                <a:latin typeface="Arial" charset="0"/>
                <a:cs typeface="ＭＳ Ｐゴシック" charset="0"/>
              </a:rPr>
              <a:t>OS-09-1Sam-210</a:t>
            </a:r>
          </a:p>
          <a:p>
            <a:pPr eaLnBrk="1" hangingPunct="1"/>
            <a:r>
              <a:rPr lang="en-US" b="0" dirty="0">
                <a:latin typeface="Arial" charset="0"/>
                <a:cs typeface="ＭＳ Ｐゴシック" charset="0"/>
              </a:rPr>
              <a:t>OS-10-2Sam-30</a:t>
            </a:r>
          </a:p>
          <a:p>
            <a:pPr eaLnBrk="1" hangingPunct="1"/>
            <a:r>
              <a:rPr lang="en-US" b="0" dirty="0">
                <a:latin typeface="Arial" charset="0"/>
                <a:cs typeface="ＭＳ Ｐゴシック" charset="0"/>
              </a:rPr>
              <a:t>OS-11-1Kings-217</a:t>
            </a:r>
          </a:p>
          <a:p>
            <a:pPr eaLnBrk="1" hangingPunct="1"/>
            <a:r>
              <a:rPr lang="en-US" b="0" dirty="0">
                <a:latin typeface="Arial" charset="0"/>
                <a:cs typeface="ＭＳ Ｐゴシック" charset="0"/>
              </a:rPr>
              <a:t>OS-12-2Kings-66</a:t>
            </a:r>
          </a:p>
          <a:p>
            <a:pPr eaLnBrk="1" hangingPunct="1"/>
            <a:r>
              <a:rPr lang="en-US" b="0" dirty="0">
                <a:latin typeface="Arial" charset="0"/>
                <a:cs typeface="ＭＳ Ｐゴシック" charset="0"/>
              </a:rPr>
              <a:t>OS-12-Kings &amp; Prophets Charts-3</a:t>
            </a:r>
          </a:p>
          <a:p>
            <a:pPr eaLnBrk="1" hangingPunct="1"/>
            <a:r>
              <a:rPr lang="en-US" b="0" dirty="0">
                <a:latin typeface="Arial" charset="0"/>
                <a:cs typeface="ＭＳ Ｐゴシック" charset="0"/>
              </a:rPr>
              <a:t>OS-13-1Chron-56</a:t>
            </a:r>
          </a:p>
          <a:p>
            <a:pPr eaLnBrk="1" hangingPunct="1"/>
            <a:r>
              <a:rPr lang="en-US" b="0" dirty="0">
                <a:latin typeface="Arial" charset="0"/>
                <a:cs typeface="ＭＳ Ｐゴシック" charset="0"/>
              </a:rPr>
              <a:t>OS-14-2Chron-43</a:t>
            </a:r>
          </a:p>
          <a:p>
            <a:pPr eaLnBrk="1" hangingPunct="1"/>
            <a:endParaRPr lang="en-US" b="0" dirty="0">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0"/>
              </a:spcBef>
              <a:spcAft>
                <a:spcPts val="0"/>
              </a:spcAft>
            </a:pPr>
            <a:r>
              <a:rPr lang="ar-JO" sz="1800" b="0" i="0" u="none" strike="noStrike" dirty="0">
                <a:solidFill>
                  <a:srgbClr val="000000"/>
                </a:solidFill>
                <a:effectLst/>
                <a:latin typeface="Arial" panose="020B0604020202020204" pitchFamily="34" charset="0"/>
              </a:rPr>
              <a:t>لماذا يوجد لدينا سجلَّان مختلفان للمملكة المنقسمة بين إسرائيل ويهوذا؟ كان سِفْر الملوك قد كُتِب بالفعل قبْلَ قرنٍ من الزمان، فلماذا أضاف الله سِفْر أخبار الأيَّام بعد 100 عام (التي حدث في أثنائها السبيُ والعودةُ إلى الأرض)؟</a:t>
            </a:r>
            <a:endParaRPr lang="ar-JO" b="0" dirty="0">
              <a:effectLst/>
            </a:endParaRPr>
          </a:p>
          <a:p>
            <a:endParaRPr lang="ar-JO" b="0" dirty="0"/>
          </a:p>
          <a:p>
            <a:r>
              <a:rPr lang="en-US" b="0" dirty="0"/>
              <a:t>Why do we have two different records of the divided monarchy of Israel and Judah? The book of Kings had already been written a century earlier, so why did God add the book of Chronicles 100 years later (during which the Exile and Return to the Land occurred)?</a:t>
            </a:r>
          </a:p>
          <a:p>
            <a:r>
              <a:rPr lang="en-US" b="0" dirty="0"/>
              <a:t>__________</a:t>
            </a:r>
          </a:p>
          <a:p>
            <a:r>
              <a:rPr lang="en-US" b="0" dirty="0"/>
              <a:t>Common-298</a:t>
            </a:r>
          </a:p>
          <a:p>
            <a:r>
              <a:rPr lang="en-US" b="0" dirty="0"/>
              <a:t>OS-00-OT Book Overviews-274</a:t>
            </a:r>
          </a:p>
          <a:p>
            <a:r>
              <a:rPr lang="en-US" b="0" dirty="0"/>
              <a:t>OS-11-1 Kings-27</a:t>
            </a:r>
          </a:p>
          <a:p>
            <a:r>
              <a:rPr lang="en-US" b="0" dirty="0"/>
              <a:t>OS-12-2 Kings-67</a:t>
            </a:r>
          </a:p>
          <a:p>
            <a:r>
              <a:rPr lang="en-US" b="0" dirty="0"/>
              <a:t>OS-13-1 Chronicles-29</a:t>
            </a:r>
          </a:p>
          <a:p>
            <a:r>
              <a:rPr lang="en-US" b="0"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397257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32</a:t>
            </a:fld>
            <a:endParaRPr lang="en-GB" sz="1200" dirty="0">
              <a:solidFill>
                <a:srgbClr val="FFFFFF"/>
              </a:solidFill>
              <a:latin typeface="Comic Sans MS" charset="0"/>
            </a:endParaRPr>
          </a:p>
        </p:txBody>
      </p:sp>
      <p:sp>
        <p:nvSpPr>
          <p:cNvPr id="56322" name="Rectangle 1026"/>
          <p:cNvSpPr>
            <a:spLocks noGrp="1" noRot="1" noChangeAspect="1" noChangeArrowheads="1"/>
          </p:cNvSpPr>
          <p:nvPr>
            <p:ph type="sldImg"/>
          </p:nvPr>
        </p:nvSpPr>
        <p:spPr>
          <a:xfrm>
            <a:off x="1143000" y="685800"/>
            <a:ext cx="4572000" cy="3429000"/>
          </a:xfrm>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ＭＳ Ｐゴシック" charset="0"/>
              </a:rPr>
              <a:t>The world certainly needs more kindness, which is one of God's key attributes and one of the most prominent in the book of 2 Samuel.</a:t>
            </a:r>
          </a:p>
          <a:p>
            <a:endParaRPr lang="en-US" dirty="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Welcome</a:t>
            </a:r>
            <a:r>
              <a:rPr lang="en-US" baseline="0" dirty="0"/>
              <a:t> to our service today!</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33</a:t>
            </a:fld>
            <a:endParaRPr lang="en-US" dirty="0"/>
          </a:p>
        </p:txBody>
      </p:sp>
    </p:spTree>
    <p:extLst>
      <p:ext uri="{BB962C8B-B14F-4D97-AF65-F5344CB8AC3E}">
        <p14:creationId xmlns:p14="http://schemas.microsoft.com/office/powerpoint/2010/main" val="2257331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34</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One of my good friends wrote this week, “Isn't December a strange month?  Well, at least I think it is.  Doesn't it seem like more people die in December than any other time of year?  According to an article in Consumer News (2013)</a:t>
            </a:r>
            <a:r>
              <a:rPr lang="mr-IN" sz="1200" kern="1200" dirty="0">
                <a:solidFill>
                  <a:schemeClr val="tx1"/>
                </a:solidFill>
                <a:effectLst/>
                <a:ea typeface="ＭＳ Ｐゴシック" pitchFamily="-112" charset="-128"/>
                <a:cs typeface="ＭＳ Ｐゴシック" pitchFamily="-112" charset="-128"/>
              </a:rPr>
              <a:t>…</a:t>
            </a:r>
            <a:r>
              <a:rPr lang="en-SG" dirty="0">
                <a:effectLst/>
              </a:rPr>
              <a:t> </a:t>
            </a:r>
            <a:endParaRPr lang="en-US" dirty="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35</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"Christmas Day actually does have more deaths than any other day of the year.  Wow.  How strange that what should be the most joyful of all days would also be the saddest for many. One theory is that the expectation of joy and cheer exaggerates the reality of darkness and depression for those who feel they have little reason to celebrate.  May it not be so for those who have made the Babe of Bethlehem's manger the Source of their salvation.  May we also be reminded that, in the midst of our great joy others around us may be suffering; let's be His arms and hands to them.”—Dr. Joe Hale, NICS</a:t>
            </a:r>
            <a:r>
              <a:rPr lang="en-SG" dirty="0">
                <a:effectLst/>
              </a:rPr>
              <a:t> </a:t>
            </a:r>
            <a:endParaRPr lang="en-US" dirty="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36</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People need kindness</a:t>
            </a:r>
            <a:r>
              <a:rPr lang="en-SG" sz="1200" kern="1200" dirty="0">
                <a:solidFill>
                  <a:schemeClr val="tx1"/>
                </a:solidFill>
                <a:effectLst/>
                <a:ea typeface="ＭＳ Ｐゴシック" pitchFamily="-112" charset="-128"/>
                <a:cs typeface="ＭＳ Ｐゴシック" pitchFamily="-112" charset="-128"/>
              </a:rPr>
              <a:t>.</a:t>
            </a:r>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How are you doing at showing kindness when others are sad?</a:t>
            </a:r>
            <a:r>
              <a:rPr lang="en-SG" dirty="0">
                <a:effectLst/>
              </a:rPr>
              <a:t> </a:t>
            </a:r>
            <a:endParaRPr lang="en-US" dirty="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David receives undeserved favor from God's own good will in 2 Samuel. </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3</a:t>
            </a:fld>
            <a:endParaRPr lang="en-US" dirty="0"/>
          </a:p>
        </p:txBody>
      </p:sp>
    </p:spTree>
    <p:extLst>
      <p:ext uri="{BB962C8B-B14F-4D97-AF65-F5344CB8AC3E}">
        <p14:creationId xmlns:p14="http://schemas.microsoft.com/office/powerpoint/2010/main" val="3448280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He shows it to us in the Christmas story probably more than anywhere else in Scripture with the exception of the death of Christ.</a:t>
            </a:r>
            <a:r>
              <a:rPr lang="en-SG" dirty="0">
                <a:effectLst/>
              </a:rPr>
              <a:t> </a:t>
            </a:r>
            <a:endParaRPr lang="en-US" dirty="0"/>
          </a:p>
          <a:p>
            <a:endParaRPr lang="en-US" dirty="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We last studied 1 Samuel where we saw three key transitions—</a:t>
            </a:r>
            <a:r>
              <a:rPr lang="en-SG" dirty="0">
                <a:effectLst/>
              </a:rPr>
              <a:t> </a:t>
            </a:r>
            <a:endParaRPr lang="en-US" dirty="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Arial" panose="020B0604020202020204" pitchFamily="34" charset="0"/>
              </a:rPr>
              <a:t>The first transition of national leadership from Eli</a:t>
            </a:r>
            <a:r>
              <a:rPr lang="en-US" sz="1200" kern="1200" baseline="0" dirty="0">
                <a:solidFill>
                  <a:schemeClr val="tx1"/>
                </a:solidFill>
                <a:effectLst/>
                <a:ea typeface="ＭＳ Ｐゴシック" charset="-128"/>
                <a:cs typeface="Arial" panose="020B0604020202020204" pitchFamily="34" charset="0"/>
              </a:rPr>
              <a:t> </a:t>
            </a:r>
            <a:r>
              <a:rPr lang="en-US" sz="1200" kern="1200" dirty="0">
                <a:solidFill>
                  <a:schemeClr val="tx1"/>
                </a:solidFill>
                <a:effectLst/>
                <a:ea typeface="ＭＳ Ｐゴシック" charset="-128"/>
                <a:cs typeface="Arial" panose="020B0604020202020204" pitchFamily="34" charset="0"/>
              </a:rPr>
              <a:t>to Samuel marked the end of judges</a:t>
            </a:r>
            <a:r>
              <a:rPr lang="en-US" sz="1200" kern="1200" baseline="0" dirty="0">
                <a:solidFill>
                  <a:schemeClr val="tx1"/>
                </a:solidFill>
                <a:effectLst/>
                <a:ea typeface="ＭＳ Ｐゴシック" charset="-128"/>
                <a:cs typeface="Arial" panose="020B0604020202020204" pitchFamily="34" charset="0"/>
              </a:rPr>
              <a:t> with Samuel as the last judge</a:t>
            </a:r>
            <a:r>
              <a:rPr lang="en-US" sz="1200" kern="1200" dirty="0">
                <a:solidFill>
                  <a:schemeClr val="tx1"/>
                </a:solidFill>
                <a:effectLst/>
                <a:ea typeface="ＭＳ Ｐゴシック" charset="-128"/>
                <a:cs typeface="Arial" panose="020B0604020202020204" pitchFamily="34" charset="0"/>
              </a:rPr>
              <a:t> (1 Sam 1–7).</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1" i="0" u="none" strike="noStrike" kern="1200" cap="none" spc="0" normalizeH="0" baseline="0" noProof="0" dirty="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1692715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charset="-128"/>
                <a:cs typeface="Arial" panose="020B0604020202020204" pitchFamily="34" charset="0"/>
              </a:rPr>
              <a:t>The second transition of national leadership from Samuel to Saul marked the start of the monarchy due to Israel's evil motives (1 Sam 8–12).</a:t>
            </a:r>
            <a:r>
              <a:rPr lang="en-SG" dirty="0">
                <a:effectLst/>
                <a:cs typeface="Arial" panose="020B0604020202020204" pitchFamily="34" charset="0"/>
              </a:rPr>
              <a:t> </a:t>
            </a:r>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6331C3-D498-9448-B6A2-42980CE32915}" type="slidenum">
              <a:rPr kumimoji="0" lang="en-US" sz="1200" b="1"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dirty="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300079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third transition from Saul to David marked the quick end of the kingship in the line of Benjamin to the line of Judah as David is anointed king (2 Sam 16–31). </a:t>
            </a:r>
            <a:r>
              <a:rPr lang="en-US" sz="1800" dirty="0">
                <a:effectLst/>
                <a:ea typeface="Times New Roman" panose="02020603050405020304" pitchFamily="18" charset="0"/>
              </a:rPr>
              <a:t>By the time we get to 2 Samuel, Saul has just died but David hasn’t been crowned king yet</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42</a:t>
            </a:fld>
            <a:endParaRPr lang="en-US" dirty="0"/>
          </a:p>
        </p:txBody>
      </p:sp>
    </p:spTree>
    <p:extLst>
      <p:ext uri="{BB962C8B-B14F-4D97-AF65-F5344CB8AC3E}">
        <p14:creationId xmlns:p14="http://schemas.microsoft.com/office/powerpoint/2010/main" val="10217736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cs typeface="Arial" panose="020B0604020202020204" pitchFamily="34" charset="0"/>
              </a:rPr>
              <a:t>Saul dies a tragic death in the final chapter of 1 Samuel, so what will David do? Will he rejoice that his enemy who pursued him for ten years finally meets his end?  </a:t>
            </a:r>
            <a:r>
              <a:rPr lang="en-US" sz="1800" dirty="0">
                <a:effectLst/>
                <a:ea typeface="Times New Roman" panose="02020603050405020304" pitchFamily="18" charset="0"/>
              </a:rPr>
              <a:t>Saul is now out of the way—so how will David respond?</a:t>
            </a:r>
            <a:r>
              <a:rPr lang="en-US" dirty="0">
                <a:effectLst/>
              </a:rPr>
              <a:t> </a:t>
            </a:r>
            <a:endParaRPr lang="en-US"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896331C3-D498-9448-B6A2-42980CE32915}" type="slidenum">
              <a:rPr lang="en-US">
                <a:solidFill>
                  <a:prstClr val="black"/>
                </a:solidFill>
              </a:rPr>
              <a:pPr>
                <a:defRPr/>
              </a:pPr>
              <a:t>43</a:t>
            </a:fld>
            <a:endParaRPr lang="en-US" dirty="0">
              <a:solidFill>
                <a:prstClr val="black"/>
              </a:solidFill>
            </a:endParaRPr>
          </a:p>
        </p:txBody>
      </p:sp>
    </p:spTree>
    <p:extLst>
      <p:ext uri="{BB962C8B-B14F-4D97-AF65-F5344CB8AC3E}">
        <p14:creationId xmlns:p14="http://schemas.microsoft.com/office/powerpoint/2010/main" val="25547906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ea typeface="Times New Roman" panose="02020603050405020304" pitchFamily="18" charset="0"/>
              </a:rPr>
              <a:t>How God works in the story of 2 Samuel is the prequel to the Christmas story.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44</a:t>
            </a:fld>
            <a:endParaRPr lang="en-US" dirty="0"/>
          </a:p>
        </p:txBody>
      </p:sp>
    </p:spTree>
    <p:extLst>
      <p:ext uri="{BB962C8B-B14F-4D97-AF65-F5344CB8AC3E}">
        <p14:creationId xmlns:p14="http://schemas.microsoft.com/office/powerpoint/2010/main" val="37907483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millennium after David lived, wise men in the east would see a star above David's city.</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45</a:t>
            </a:fld>
            <a:endParaRPr lang="en-US" dirty="0"/>
          </a:p>
        </p:txBody>
      </p:sp>
    </p:spTree>
    <p:extLst>
      <p:ext uri="{BB962C8B-B14F-4D97-AF65-F5344CB8AC3E}">
        <p14:creationId xmlns:p14="http://schemas.microsoft.com/office/powerpoint/2010/main" val="38226796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They would conclude that God was telling them to follow that star to worship David's descendent who would also be the king od the Jews.</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46</a:t>
            </a:fld>
            <a:endParaRPr lang="en-US" dirty="0"/>
          </a:p>
        </p:txBody>
      </p:sp>
    </p:spTree>
    <p:extLst>
      <p:ext uri="{BB962C8B-B14F-4D97-AF65-F5344CB8AC3E}">
        <p14:creationId xmlns:p14="http://schemas.microsoft.com/office/powerpoint/2010/main" val="19463228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47</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b="0" dirty="0"/>
              <a:t>The key concern of any king in ancient and modern days is for the next generation—thus the need for sons. </a:t>
            </a:r>
          </a:p>
          <a:p>
            <a:r>
              <a:rPr lang="en-US" b="0" dirty="0"/>
              <a:t>God assured David of not simply one generation after him to build a temple—but actually and eternal dynasty of kings!</a:t>
            </a:r>
          </a:p>
          <a:p>
            <a:endParaRPr lang="en-US" b="0"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48</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Arial" panose="020B0604020202020204" pitchFamily="34" charset="0"/>
              </a:rPr>
              <a:t>We are in a study through the whole Bible right now, book by book. The goal is to give us a basic understanding of each book of the Bible.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49</a:t>
            </a:fld>
            <a:endParaRPr lang="en-GB" sz="1200" dirty="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What examples of benevolence does the Lord show that we should imitate?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50</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ea typeface="ＭＳ Ｐゴシック" pitchFamily="-112" charset="-128"/>
                <a:cs typeface="ＭＳ Ｐゴシック" pitchFamily="-112" charset="-128"/>
              </a:rPr>
              <a:t>The LORD grants us his divinely appointed authorities to follow</a:t>
            </a:r>
            <a:r>
              <a:rPr lang="en-SG" sz="1200" kern="1200" dirty="0">
                <a:solidFill>
                  <a:schemeClr val="tx1"/>
                </a:solidFill>
                <a:effectLst/>
                <a:ea typeface="ＭＳ Ｐゴシック" pitchFamily="-112" charset="-128"/>
                <a:cs typeface="ＭＳ Ｐゴシック" pitchFamily="-112" charset="-128"/>
              </a:rPr>
              <a:t>.</a:t>
            </a: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51</a:t>
            </a:fld>
            <a:endParaRPr lang="en-GB" sz="1200" dirty="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The LORD directed his covenant nation through David’s monarchy that would last forever!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pitchFamily="-112" charset="-128"/>
                <a:cs typeface="ＭＳ Ｐゴシック" pitchFamily="-112" charset="-128"/>
              </a:rPr>
              <a:t>David reigned over Judah at Hebron after Saul's death and trusted God to prepare the entire kingdom without force (2 Sam 1–4).</a:t>
            </a:r>
            <a:r>
              <a:rPr lang="en-SG" dirty="0">
                <a:effectLst/>
              </a:rPr>
              <a:t> </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52</a:t>
            </a:fld>
            <a:endParaRPr lang="en-US" dirty="0"/>
          </a:p>
        </p:txBody>
      </p:sp>
    </p:spTree>
    <p:extLst>
      <p:ext uri="{BB962C8B-B14F-4D97-AF65-F5344CB8AC3E}">
        <p14:creationId xmlns:p14="http://schemas.microsoft.com/office/powerpoint/2010/main" val="8722450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dirty="0">
                <a:solidFill>
                  <a:schemeClr val="tx1"/>
                </a:solidFill>
                <a:effectLst/>
                <a:ea typeface="ＭＳ Ｐゴシック" pitchFamily="-112" charset="-128"/>
                <a:cs typeface="ＭＳ Ｐゴシック" pitchFamily="-112" charset="-128"/>
              </a:rPr>
              <a:t>David's</a:t>
            </a:r>
            <a:r>
              <a:rPr lang="en-US" sz="1200" kern="1200" baseline="0" dirty="0">
                <a:solidFill>
                  <a:schemeClr val="tx1"/>
                </a:solidFill>
                <a:effectLst/>
                <a:ea typeface="ＭＳ Ｐゴシック" pitchFamily="-112" charset="-128"/>
                <a:cs typeface="ＭＳ Ｐゴシック" pitchFamily="-112" charset="-128"/>
              </a:rPr>
              <a:t> rule </a:t>
            </a:r>
            <a:r>
              <a:rPr lang="en-US" sz="1200" kern="1200" dirty="0">
                <a:solidFill>
                  <a:schemeClr val="tx1"/>
                </a:solidFill>
                <a:effectLst/>
                <a:ea typeface="ＭＳ Ｐゴシック" pitchFamily="-112" charset="-128"/>
                <a:cs typeface="ＭＳ Ｐゴシック" pitchFamily="-112" charset="-128"/>
              </a:rPr>
              <a:t>over Judah at Hebron is a test of faith because he refuses to seize the kingdom by force (2 Sam 1–4).</a:t>
            </a:r>
            <a:r>
              <a:rPr lang="en-SG" dirty="0">
                <a:effectLst/>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53</a:t>
            </a:fld>
            <a:endParaRPr lang="en-US" dirty="0"/>
          </a:p>
        </p:txBody>
      </p:sp>
    </p:spTree>
    <p:extLst>
      <p:ext uri="{BB962C8B-B14F-4D97-AF65-F5344CB8AC3E}">
        <p14:creationId xmlns:p14="http://schemas.microsoft.com/office/powerpoint/2010/main" val="20111526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Saul is out of the way now, but will David change his leadership style</a:t>
            </a:r>
            <a:r>
              <a:rPr lang="en-US" baseline="0" dirty="0"/>
              <a:t> to become one who seizes power?</a:t>
            </a:r>
            <a:endParaRPr lang="en-US" dirty="0"/>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54</a:t>
            </a:fld>
            <a:endParaRPr lang="en-US" dirty="0"/>
          </a:p>
        </p:txBody>
      </p:sp>
    </p:spTree>
    <p:extLst>
      <p:ext uri="{BB962C8B-B14F-4D97-AF65-F5344CB8AC3E}">
        <p14:creationId xmlns:p14="http://schemas.microsoft.com/office/powerpoint/2010/main" val="1802183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Actually, the messenger of Saul's death lies to David by saying that he killed Saul. David then kills the messenger to show that he would not grasp for power by worldly means!</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55</a:t>
            </a:fld>
            <a:endParaRPr lang="en-US" dirty="0"/>
          </a:p>
        </p:txBody>
      </p:sp>
    </p:spTree>
    <p:extLst>
      <p:ext uri="{BB962C8B-B14F-4D97-AF65-F5344CB8AC3E}">
        <p14:creationId xmlns:p14="http://schemas.microsoft.com/office/powerpoint/2010/main" val="20449594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David even places a curse on the place of Saul's death in northern</a:t>
            </a:r>
            <a:r>
              <a:rPr lang="en-US" baseline="0" dirty="0"/>
              <a:t> Israel at Mount Gilboa. To this day it has little or no vegetation! </a:t>
            </a:r>
          </a:p>
          <a:p>
            <a:endParaRPr lang="en-US" baseline="0" dirty="0"/>
          </a:p>
          <a:p>
            <a:r>
              <a:rPr lang="en-US" baseline="0" dirty="0"/>
              <a:t>"M</a:t>
            </a:r>
            <a:r>
              <a:rPr lang="en-US" dirty="0"/>
              <a:t>ost of east side of Mt. Gilboa looks barren, although modern foresting added green colors to some parts of this side of the mountain"</a:t>
            </a:r>
            <a:r>
              <a:rPr lang="en-US" baseline="0" dirty="0"/>
              <a:t> </a:t>
            </a:r>
          </a:p>
          <a:p>
            <a:endParaRPr lang="en-US" baseline="0" dirty="0"/>
          </a:p>
          <a:p>
            <a:r>
              <a:rPr lang="en-US" baseline="0" dirty="0"/>
              <a:t>("Saul's Shoulder," http://</a:t>
            </a:r>
            <a:r>
              <a:rPr lang="en-US" baseline="0" dirty="0" err="1"/>
              <a:t>www.biblewalks.com</a:t>
            </a:r>
            <a:r>
              <a:rPr lang="en-US" baseline="0"/>
              <a:t>/Sites/</a:t>
            </a:r>
            <a:r>
              <a:rPr lang="en-US" baseline="0" err="1"/>
              <a:t>SaulShoulder.html</a:t>
            </a:r>
            <a:r>
              <a:rPr lang="en-US" baseline="0"/>
              <a:t> accessed 23 Dec 2017).</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58</a:t>
            </a:fld>
            <a:endParaRPr lang="en-US"/>
          </a:p>
        </p:txBody>
      </p:sp>
    </p:spTree>
    <p:extLst>
      <p:ext uri="{BB962C8B-B14F-4D97-AF65-F5344CB8AC3E}">
        <p14:creationId xmlns:p14="http://schemas.microsoft.com/office/powerpoint/2010/main" val="1173583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59</a:t>
            </a:fld>
            <a:endParaRPr lang="en-US"/>
          </a:p>
        </p:txBody>
      </p:sp>
    </p:spTree>
    <p:extLst>
      <p:ext uri="{BB962C8B-B14F-4D97-AF65-F5344CB8AC3E}">
        <p14:creationId xmlns:p14="http://schemas.microsoft.com/office/powerpoint/2010/main" val="1154959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Davidic covenant is an unconditional covenant, but this does not mean that it has no conditional element. </a:t>
            </a:r>
          </a:p>
          <a:p>
            <a:r>
              <a:rPr lang="en-US" dirty="0"/>
              <a:t>It is unconditional in the sense that all kings of Jerusalem into eternity would be related to David.</a:t>
            </a:r>
          </a:p>
          <a:p>
            <a:r>
              <a:rPr lang="en-US" dirty="0"/>
              <a:t>But it also included discipline. This is best explained in the contrast that God gives in 2 Samuel 7:14-16 (NIV)…</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rPr>
              <a:t>"I will be his father, and he will be my son. When he does wrong, I will punish him with the rod of men, with floggings inflicted by men. </a:t>
            </a:r>
            <a:r>
              <a:rPr lang="en-US" dirty="0">
                <a:solidFill>
                  <a:srgbClr val="006699"/>
                </a:solidFill>
                <a:effectLst/>
              </a:rPr>
              <a:t>15</a:t>
            </a:r>
            <a:r>
              <a:rPr lang="en-US" dirty="0">
                <a:effectLst/>
              </a:rPr>
              <a:t> But my love will never be taken away from him, as I took it away from Saul, whom I removed from before you. </a:t>
            </a:r>
            <a:r>
              <a:rPr lang="en-US" dirty="0">
                <a:solidFill>
                  <a:srgbClr val="006699"/>
                </a:solidFill>
                <a:effectLst/>
              </a:rPr>
              <a:t>16</a:t>
            </a:r>
            <a:r>
              <a:rPr lang="en-US" dirty="0">
                <a:effectLst/>
              </a:rPr>
              <a:t> Your house and your kingdom will endure forever before me; your throne will be established forever."</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5</a:t>
            </a:fld>
            <a:endParaRPr lang="en-US" dirty="0"/>
          </a:p>
        </p:txBody>
      </p:sp>
    </p:spTree>
    <p:extLst>
      <p:ext uri="{BB962C8B-B14F-4D97-AF65-F5344CB8AC3E}">
        <p14:creationId xmlns:p14="http://schemas.microsoft.com/office/powerpoint/2010/main" val="423261393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became king of Judah at Hebron, but Saul's commander Abner crowned Saul's son Ish-Bosheth king over Judah against God's purposes (2:1-11).</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60</a:t>
            </a:fld>
            <a:endParaRPr lang="en-US"/>
          </a:p>
        </p:txBody>
      </p:sp>
    </p:spTree>
    <p:extLst>
      <p:ext uri="{BB962C8B-B14F-4D97-AF65-F5344CB8AC3E}">
        <p14:creationId xmlns:p14="http://schemas.microsoft.com/office/powerpoint/2010/main" val="39346786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a:t>David refused to take the kingdom by force but trusted God to judge rivals to his throne (2:12–4:12). </a:t>
            </a:r>
          </a:p>
          <a:p>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61</a:t>
            </a:fld>
            <a:endParaRPr lang="en-US"/>
          </a:p>
        </p:txBody>
      </p:sp>
    </p:spTree>
    <p:extLst>
      <p:ext uri="{BB962C8B-B14F-4D97-AF65-F5344CB8AC3E}">
        <p14:creationId xmlns:p14="http://schemas.microsoft.com/office/powerpoint/2010/main" val="9999459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Abner initially fought David's commander Joab but then defected to David's side and Joab killed him to remove a potential rival to the throne (2:12–3:39).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62</a:t>
            </a:fld>
            <a:endParaRPr lang="en-US"/>
          </a:p>
        </p:txBody>
      </p:sp>
    </p:spTree>
    <p:extLst>
      <p:ext uri="{BB962C8B-B14F-4D97-AF65-F5344CB8AC3E}">
        <p14:creationId xmlns:p14="http://schemas.microsoft.com/office/powerpoint/2010/main" val="16285578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David reigned over all Israel at Jerusalem and renewed the kingdom as evidence of God's blessing on him and his dynasty (2 Sam 5–10).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65</a:t>
            </a:fld>
            <a:endParaRPr lang="en-US"/>
          </a:p>
        </p:txBody>
      </p:sp>
    </p:spTree>
    <p:extLst>
      <p:ext uri="{BB962C8B-B14F-4D97-AF65-F5344CB8AC3E}">
        <p14:creationId xmlns:p14="http://schemas.microsoft.com/office/powerpoint/2010/main" val="14080995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t>The key word of chapters 5–10 is NEW!</a:t>
            </a:r>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66</a:t>
            </a:fld>
            <a:endParaRPr lang="en-US"/>
          </a:p>
        </p:txBody>
      </p:sp>
    </p:spTree>
    <p:extLst>
      <p:ext uri="{BB962C8B-B14F-4D97-AF65-F5344CB8AC3E}">
        <p14:creationId xmlns:p14="http://schemas.microsoft.com/office/powerpoint/2010/main" val="33851271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D4BAD92-58A6-4B46-91B9-51E7D9C00757}" type="slidenum">
              <a:rPr lang="en-GB" sz="1200">
                <a:solidFill>
                  <a:srgbClr val="FFFFFF"/>
                </a:solidFill>
                <a:latin typeface="Comic Sans MS" charset="0"/>
              </a:rPr>
              <a:pPr eaLnBrk="1" hangingPunct="1"/>
              <a:t>67</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xfrm>
            <a:off x="1143000" y="685800"/>
            <a:ext cx="4572000" cy="3429000"/>
          </a:xfrm>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E35CBC30-6502-9F4D-92A3-B8DD6C517AF6}" type="slidenum">
              <a:rPr lang="en-US" sz="1200" b="1">
                <a:solidFill>
                  <a:srgbClr val="000000"/>
                </a:solidFill>
                <a:latin typeface="Arial" panose="020B0604020202020204" pitchFamily="34" charset="0"/>
              </a:rPr>
              <a:pPr algn="r" eaLnBrk="1" hangingPunct="1"/>
              <a:t>68</a:t>
            </a:fld>
            <a:endParaRPr lang="en-US" sz="1200" b="1">
              <a:solidFill>
                <a:srgbClr val="000000"/>
              </a:solidFill>
              <a:latin typeface="Arial" panose="020B0604020202020204" pitchFamily="34" charset="0"/>
            </a:endParaRPr>
          </a:p>
        </p:txBody>
      </p:sp>
      <p:sp>
        <p:nvSpPr>
          <p:cNvPr id="18125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181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Some say Jerusalem was in the </a:t>
            </a:r>
            <a:r>
              <a:rPr lang="ru-RU" altLang="ja-JP">
                <a:ea typeface="ＭＳ Ｐゴシック" charset="0"/>
                <a:cs typeface="ＭＳ Ｐゴシック" charset="0"/>
              </a:rPr>
              <a:t>"</a:t>
            </a:r>
            <a:r>
              <a:rPr lang="en-US" altLang="ja-JP">
                <a:ea typeface="ＭＳ Ｐゴシック" charset="0"/>
                <a:cs typeface="ＭＳ Ｐゴシック" charset="0"/>
              </a:rPr>
              <a:t>navel</a:t>
            </a:r>
            <a:r>
              <a:rPr lang="ru-RU" altLang="ja-JP">
                <a:ea typeface="ＭＳ Ｐゴシック" charset="0"/>
                <a:cs typeface="ＭＳ Ｐゴシック" charset="0"/>
              </a:rPr>
              <a:t>"</a:t>
            </a:r>
            <a:r>
              <a:rPr lang="en-US" altLang="ja-JP">
                <a:ea typeface="ＭＳ Ｐゴシック" charset="0"/>
                <a:cs typeface="ＭＳ Ｐゴシック" charset="0"/>
              </a:rPr>
              <a:t> of Israel, meaning the center!</a:t>
            </a:r>
            <a:endParaRPr lang="en-US">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7C5812-533C-FB49-B9CE-22FBBB06C685}" type="slidenum">
              <a:rPr lang="en-US" sz="1200">
                <a:solidFill>
                  <a:srgbClr val="000000"/>
                </a:solidFill>
                <a:latin typeface="Arial" panose="020B0604020202020204" pitchFamily="34" charset="0"/>
              </a:rPr>
              <a:pPr eaLnBrk="1" hangingPunct="1"/>
              <a:t>69</a:t>
            </a:fld>
            <a:endParaRPr lang="en-US" sz="1200">
              <a:solidFill>
                <a:srgbClr val="000000"/>
              </a:solidFill>
              <a:latin typeface="Arial" panose="020B0604020202020204" pitchFamily="34" charset="0"/>
            </a:endParaRPr>
          </a:p>
        </p:txBody>
      </p:sp>
      <p:sp>
        <p:nvSpPr>
          <p:cNvPr id="183298" name="Rectangle 2"/>
          <p:cNvSpPr>
            <a:spLocks noGrp="1" noRot="1" noChangeAspect="1" noChangeArrowheads="1" noTextEdit="1"/>
          </p:cNvSpPr>
          <p:nvPr>
            <p:ph type="sldImg"/>
          </p:nvPr>
        </p:nvSpPr>
        <p:spPr>
          <a:xfrm>
            <a:off x="1143000" y="685800"/>
            <a:ext cx="4572000" cy="3429000"/>
          </a:xfrm>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God has the right to choose which people He wants to use to bless the rest. He chose to raise up David's line to bless the rest of us! Let's look deeper now to see how he has done it and will do it.</a:t>
            </a:r>
          </a:p>
          <a:p>
            <a:pPr eaLnBrk="1" hangingPunct="1"/>
            <a:r>
              <a:rPr lang="en-US">
                <a:cs typeface="ＭＳ Ｐゴシック" charset="0"/>
              </a:rPr>
              <a:t>___________________</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cs typeface="ＭＳ Ｐゴシック" charset="0"/>
              </a:rPr>
              <a:t>ES-05-Covenants-21</a:t>
            </a:r>
          </a:p>
          <a:p>
            <a:pPr eaLnBrk="1" hangingPunct="1"/>
            <a:r>
              <a:rPr lang="en-US">
                <a:cs typeface="ＭＳ Ｐゴシック" charset="0"/>
              </a:rPr>
              <a:t>OB-05-Covenants-21</a:t>
            </a:r>
          </a:p>
          <a:p>
            <a:pPr eaLnBrk="1" hangingPunct="1"/>
            <a:r>
              <a:rPr lang="en-US">
                <a:cs typeface="ＭＳ Ｐゴシック" charset="0"/>
              </a:rPr>
              <a:t>OS-10-Davidic Covenant-14</a:t>
            </a:r>
          </a:p>
          <a:p>
            <a:pPr eaLnBrk="1" hangingPunct="1"/>
            <a:r>
              <a:rPr lang="en-US">
                <a:cs typeface="ＭＳ Ｐゴシック" charset="0"/>
              </a:rPr>
              <a:t>OS-10-2Samuel-78</a:t>
            </a:r>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78</a:t>
            </a:fld>
            <a:endParaRPr lang="en-US"/>
          </a:p>
        </p:txBody>
      </p:sp>
    </p:spTree>
    <p:extLst>
      <p:ext uri="{BB962C8B-B14F-4D97-AF65-F5344CB8AC3E}">
        <p14:creationId xmlns:p14="http://schemas.microsoft.com/office/powerpoint/2010/main" val="6865140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spcBef>
                <a:spcPts val="400"/>
              </a:spcBef>
              <a:spcAft>
                <a:spcPts val="0"/>
              </a:spcAft>
            </a:pPr>
            <a:r>
              <a:rPr lang="ar-JO" sz="1800" b="0" i="0" u="none" strike="noStrike" dirty="0">
                <a:solidFill>
                  <a:srgbClr val="000000"/>
                </a:solidFill>
                <a:effectLst/>
                <a:latin typeface="Arial" panose="020B0604020202020204" pitchFamily="34" charset="0"/>
              </a:rPr>
              <a:t>قام والت راسل</a:t>
            </a:r>
            <a:r>
              <a:rPr lang="en-US" sz="1800" b="0" i="0" u="none" strike="noStrike" dirty="0">
                <a:solidFill>
                  <a:srgbClr val="000000"/>
                </a:solidFill>
                <a:effectLst/>
                <a:latin typeface="Arial" panose="020B0604020202020204" pitchFamily="34" charset="0"/>
              </a:rPr>
              <a:t>Walt Russell) </a:t>
            </a:r>
            <a:r>
              <a:rPr lang="ar-JO" sz="1800" b="0" i="0" u="none" strike="noStrike" dirty="0">
                <a:solidFill>
                  <a:srgbClr val="000000"/>
                </a:solidFill>
                <a:effectLst/>
                <a:latin typeface="Arial" panose="020B0604020202020204" pitchFamily="34" charset="0"/>
              </a:rPr>
              <a:t>) بتقسيم العهود إلى نوعين: </a:t>
            </a:r>
            <a:r>
              <a:rPr lang="ar-JO" sz="1800" b="1" i="0" u="none" strike="noStrike" dirty="0">
                <a:solidFill>
                  <a:srgbClr val="000000"/>
                </a:solidFill>
                <a:effectLst/>
                <a:latin typeface="Arial" panose="020B0604020202020204" pitchFamily="34" charset="0"/>
              </a:rPr>
              <a:t>عهود الوعد </a:t>
            </a:r>
            <a:r>
              <a:rPr lang="ar-JO" sz="1800" b="0" i="0" u="none" strike="noStrike" dirty="0">
                <a:solidFill>
                  <a:srgbClr val="000000"/>
                </a:solidFill>
                <a:effectLst/>
                <a:latin typeface="Arial" panose="020B0604020202020204" pitchFamily="34" charset="0"/>
              </a:rPr>
              <a:t>في مقابل </a:t>
            </a:r>
            <a:r>
              <a:rPr lang="ar-JO" sz="1800" b="1" i="0" u="none" strike="noStrike" dirty="0">
                <a:solidFill>
                  <a:srgbClr val="000000"/>
                </a:solidFill>
                <a:effectLst/>
                <a:latin typeface="Arial" panose="020B0604020202020204" pitchFamily="34" charset="0"/>
              </a:rPr>
              <a:t>العهود الإداريَّة</a:t>
            </a:r>
            <a:r>
              <a:rPr lang="ar-JO" sz="1800" b="0" i="0" u="none" strike="noStrike" dirty="0">
                <a:solidFill>
                  <a:srgbClr val="000000"/>
                </a:solidFill>
                <a:effectLst/>
                <a:latin typeface="Arial" panose="020B0604020202020204" pitchFamily="34" charset="0"/>
              </a:rPr>
              <a:t>. لكنَّ العهد الجديد (</a:t>
            </a:r>
            <a:r>
              <a:rPr lang="en-US" sz="1800" dirty="0"/>
              <a:t>new covenant</a:t>
            </a:r>
            <a:r>
              <a:rPr lang="ar-JO" sz="1800" b="0" i="0" u="none" strike="noStrike" dirty="0">
                <a:solidFill>
                  <a:srgbClr val="000000"/>
                </a:solidFill>
                <a:effectLst/>
                <a:latin typeface="Arial" panose="020B0604020202020204" pitchFamily="34" charset="0"/>
              </a:rPr>
              <a:t>) يحمل أيضًا وعودًا كثيرةً (إرميا 31: 31-34؛ حزقيال 36). أيضا، </a:t>
            </a:r>
            <a:r>
              <a:rPr lang="ar-JO" sz="1800" b="1" i="0" u="none" strike="noStrike" dirty="0">
                <a:solidFill>
                  <a:srgbClr val="000000"/>
                </a:solidFill>
                <a:effectLst/>
                <a:latin typeface="Arial" panose="020B0604020202020204" pitchFamily="34" charset="0"/>
              </a:rPr>
              <a:t>المكان</a:t>
            </a:r>
            <a:r>
              <a:rPr lang="ar-JO" sz="1800" b="0" i="0" u="none" strike="noStrike" dirty="0">
                <a:solidFill>
                  <a:srgbClr val="000000"/>
                </a:solidFill>
                <a:effectLst/>
                <a:latin typeface="Arial" panose="020B0604020202020204" pitchFamily="34" charset="0"/>
              </a:rPr>
              <a:t> الذي يجب أن تتحقَّق فيه هذه الوعود يجب أن يكون موجودًا ومُتضمَنًا في الوعود، ونرى في العهد الجديد (</a:t>
            </a:r>
            <a:r>
              <a:rPr lang="en-US" sz="1800" i="0" dirty="0"/>
              <a:t>new covenant</a:t>
            </a:r>
            <a:r>
              <a:rPr lang="ar-JO" sz="1800" b="0" i="0" u="none" strike="noStrike" dirty="0">
                <a:solidFill>
                  <a:srgbClr val="000000"/>
                </a:solidFill>
                <a:effectLst/>
                <a:latin typeface="Arial" panose="020B0604020202020204" pitchFamily="34" charset="0"/>
              </a:rPr>
              <a:t>) أنَّ جانب الأرض مفقودٌ حتَّى الآن. ورغم ذلك، فإنَّ هذا المخطَّط البيانيَّ يُظهِر بوضوحٍ أنَّ العهد الجديد (</a:t>
            </a:r>
            <a:r>
              <a:rPr lang="en-US" sz="1800" dirty="0"/>
              <a:t>new covenant</a:t>
            </a:r>
            <a:r>
              <a:rPr lang="ar-JO" sz="1800" b="0" i="0" u="none" strike="noStrike" dirty="0">
                <a:solidFill>
                  <a:srgbClr val="000000"/>
                </a:solidFill>
                <a:effectLst/>
                <a:latin typeface="Arial" panose="020B0604020202020204" pitchFamily="34" charset="0"/>
              </a:rPr>
              <a:t>) يحلُّ محلَّ العهد القديم (</a:t>
            </a:r>
            <a:r>
              <a:rPr lang="en-US" sz="1800" i="0" dirty="0"/>
              <a:t>old covenant</a:t>
            </a:r>
            <a:r>
              <a:rPr lang="ar-JO" sz="1800" b="0" i="0" u="none" strike="noStrike" dirty="0">
                <a:solidFill>
                  <a:srgbClr val="000000"/>
                </a:solidFill>
                <a:effectLst/>
                <a:latin typeface="Arial" panose="020B0604020202020204" pitchFamily="34" charset="0"/>
              </a:rPr>
              <a:t>) مع موسى.</a:t>
            </a:r>
            <a:endParaRPr lang="ar-JO" b="0" dirty="0">
              <a:effectLst/>
            </a:endParaRPr>
          </a:p>
          <a:p>
            <a:endParaRPr lang="en-US" dirty="0"/>
          </a:p>
          <a:p>
            <a:r>
              <a:rPr lang="en-US" dirty="0"/>
              <a:t>Walt Russell groups the covenants into covenants of promise as opposed to administrative ones. However, the new covenant has many promises also (Jer 31:31-34; Ezek 36). Also, the </a:t>
            </a:r>
            <a:r>
              <a:rPr lang="en-US" i="1" dirty="0"/>
              <a:t>place</a:t>
            </a:r>
            <a:r>
              <a:rPr lang="en-US" i="0" dirty="0"/>
              <a:t> where they will be fulfilled must be included, so the land aspect is missing. Nevertheless, this diagram clearly shows that the new covenant replaces the old covenant of Moses.</a:t>
            </a:r>
            <a:endParaRPr lang="en-US" dirty="0"/>
          </a:p>
          <a:p>
            <a:r>
              <a:rPr lang="en-US" dirty="0"/>
              <a:t>_______</a:t>
            </a:r>
          </a:p>
          <a:p>
            <a:r>
              <a:rPr lang="en-US" dirty="0"/>
              <a:t>Common-172</a:t>
            </a:r>
          </a:p>
          <a:p>
            <a:r>
              <a:rPr lang="en-US" dirty="0"/>
              <a:t>OS-12-2Sam-79</a:t>
            </a:r>
          </a:p>
          <a:p>
            <a:r>
              <a:rPr lang="en-US" dirty="0"/>
              <a:t>OS-29-Joel-123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7BE9E0-2496-5846-B874-2AB31239707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20228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makes many mistakes in 2 Samuel, but none of them can undo God's promise of an eternal throne. </a:t>
            </a:r>
          </a:p>
          <a:p>
            <a:r>
              <a:rPr lang="en-US" dirty="0"/>
              <a:t>David does not try to protect his throne by force but finds God's protection until he lives to a ripe, old age.</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6</a:t>
            </a:fld>
            <a:endParaRPr lang="en-US" dirty="0"/>
          </a:p>
        </p:txBody>
      </p:sp>
    </p:spTree>
    <p:extLst>
      <p:ext uri="{BB962C8B-B14F-4D97-AF65-F5344CB8AC3E}">
        <p14:creationId xmlns:p14="http://schemas.microsoft.com/office/powerpoint/2010/main" val="1742524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Jacob predicted that "the scepter would not depart from Judah" (Gen 49:10), so the kingly line would come from Judah and never be transferred to any other line.</a:t>
            </a:r>
          </a:p>
          <a:p>
            <a:pPr eaLnBrk="1" hangingPunct="1"/>
            <a:r>
              <a:rPr lang="en-US">
                <a:cs typeface="ＭＳ Ｐゴシック" charset="0"/>
              </a:rPr>
              <a:t>___________________</a:t>
            </a:r>
          </a:p>
          <a:p>
            <a:pPr eaLnBrk="1" hangingPunct="1"/>
            <a:r>
              <a:rPr lang="en-US">
                <a:cs typeface="ＭＳ Ｐゴシック" charset="0"/>
              </a:rPr>
              <a:t>OS-10-Davidic Covenant-30</a:t>
            </a:r>
          </a:p>
          <a:p>
            <a:pPr eaLnBrk="1" hangingPunct="1"/>
            <a:r>
              <a:rPr lang="en-US">
                <a:cs typeface="ＭＳ Ｐゴシック" charset="0"/>
              </a:rPr>
              <a:t>OS-10-2Samuel-81</a:t>
            </a:r>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81</a:t>
            </a:fld>
            <a:endParaRPr lang="en-US"/>
          </a:p>
        </p:txBody>
      </p:sp>
    </p:spTree>
    <p:extLst>
      <p:ext uri="{BB962C8B-B14F-4D97-AF65-F5344CB8AC3E}">
        <p14:creationId xmlns:p14="http://schemas.microsoft.com/office/powerpoint/2010/main" val="794442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D652B8-5046-7C4E-9EB8-FD03EDE59E2D}" type="slidenum">
              <a:rPr lang="en-US" sz="1200">
                <a:solidFill>
                  <a:srgbClr val="000000"/>
                </a:solidFill>
                <a:latin typeface="Arial" panose="020B0604020202020204" pitchFamily="34" charset="0"/>
              </a:rPr>
              <a:pPr eaLnBrk="1" hangingPunct="1"/>
              <a:t>83</a:t>
            </a:fld>
            <a:endParaRPr lang="en-US" sz="1200">
              <a:solidFill>
                <a:srgbClr val="000000"/>
              </a:solidFill>
              <a:latin typeface="Arial" panose="020B0604020202020204" pitchFamily="34" charset="0"/>
            </a:endParaRPr>
          </a:p>
        </p:txBody>
      </p:sp>
      <p:sp>
        <p:nvSpPr>
          <p:cNvPr id="418818" name="Rectangle 2"/>
          <p:cNvSpPr>
            <a:spLocks noGrp="1" noRot="1" noChangeAspect="1" noChangeArrowheads="1" noTextEdit="1"/>
          </p:cNvSpPr>
          <p:nvPr>
            <p:ph type="sldImg"/>
          </p:nvPr>
        </p:nvSpPr>
        <p:spPr>
          <a:xfrm>
            <a:off x="1143000" y="685800"/>
            <a:ext cx="4572000" cy="3429000"/>
          </a:xfrm>
          <a:ln/>
        </p:spPr>
      </p:sp>
      <p:sp>
        <p:nvSpPr>
          <p:cNvPr id="418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David envisioned building the temple.</a:t>
            </a:r>
          </a:p>
          <a:p>
            <a:pPr eaLnBrk="1" hangingPunct="1"/>
            <a:r>
              <a:rPr lang="en-US">
                <a:cs typeface="ＭＳ Ｐゴシック" charset="0"/>
              </a:rPr>
              <a:t>___________________</a:t>
            </a:r>
          </a:p>
          <a:p>
            <a:pPr eaLnBrk="1" hangingPunct="1"/>
            <a:r>
              <a:rPr lang="en-US">
                <a:cs typeface="ＭＳ Ｐゴシック" charset="0"/>
              </a:rPr>
              <a:t>OS-10-Davidic Covenant-35</a:t>
            </a:r>
          </a:p>
          <a:p>
            <a:pPr eaLnBrk="1" hangingPunct="1"/>
            <a:r>
              <a:rPr lang="en-US">
                <a:cs typeface="ＭＳ Ｐゴシック" charset="0"/>
              </a:rPr>
              <a:t>OS-10-2Samuel-84</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84</a:t>
            </a:fld>
            <a:endParaRPr lang="en-US"/>
          </a:p>
        </p:txBody>
      </p:sp>
    </p:spTree>
    <p:extLst>
      <p:ext uri="{BB962C8B-B14F-4D97-AF65-F5344CB8AC3E}">
        <p14:creationId xmlns:p14="http://schemas.microsoft.com/office/powerpoint/2010/main" val="40778102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It was not immediately clear to David who would build the temple.</a:t>
            </a:r>
          </a:p>
          <a:p>
            <a:pPr eaLnBrk="1" hangingPunct="1"/>
            <a:r>
              <a:rPr lang="en-US">
                <a:cs typeface="ＭＳ Ｐゴシック" charset="0"/>
              </a:rPr>
              <a:t>___________________</a:t>
            </a:r>
          </a:p>
          <a:p>
            <a:pPr eaLnBrk="1" hangingPunct="1"/>
            <a:r>
              <a:rPr lang="en-US">
                <a:cs typeface="ＭＳ Ｐゴシック" charset="0"/>
              </a:rPr>
              <a:t>OS-10-Davidic Covenant-36</a:t>
            </a:r>
          </a:p>
          <a:p>
            <a:pPr eaLnBrk="1" hangingPunct="1"/>
            <a:r>
              <a:rPr lang="en-US">
                <a:cs typeface="ＭＳ Ｐゴシック" charset="0"/>
              </a:rPr>
              <a:t>OS-10-2Samuel-85</a:t>
            </a:r>
          </a:p>
          <a:p>
            <a:endParaRPr lang="en-US"/>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85</a:t>
            </a:fld>
            <a:endParaRPr lang="en-US"/>
          </a:p>
        </p:txBody>
      </p:sp>
    </p:spTree>
    <p:extLst>
      <p:ext uri="{BB962C8B-B14F-4D97-AF65-F5344CB8AC3E}">
        <p14:creationId xmlns:p14="http://schemas.microsoft.com/office/powerpoint/2010/main" val="2112548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cs typeface="ＭＳ Ｐゴシック" charset="0"/>
              </a:rPr>
              <a:t>ES-05-Covenants-21</a:t>
            </a:r>
          </a:p>
          <a:p>
            <a:r>
              <a:rPr lang="en-US">
                <a:cs typeface="ＭＳ Ｐゴシック" charset="0"/>
              </a:rPr>
              <a:t>OB-05-Covenants-21</a:t>
            </a:r>
          </a:p>
          <a:p>
            <a:r>
              <a:rPr lang="en-US"/>
              <a:t>OS-10-2Samuel-86</a:t>
            </a:r>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86</a:t>
            </a:fld>
            <a:endParaRPr lang="en-US"/>
          </a:p>
        </p:txBody>
      </p:sp>
    </p:spTree>
    <p:extLst>
      <p:ext uri="{BB962C8B-B14F-4D97-AF65-F5344CB8AC3E}">
        <p14:creationId xmlns:p14="http://schemas.microsoft.com/office/powerpoint/2010/main" val="9538241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Verse 15 notes the discipline aspect of the covenant, but this does NOT make the overall covenant conditional as the next verse clarifies.</a:t>
            </a:r>
          </a:p>
          <a:p>
            <a:pPr eaLnBrk="1" hangingPunct="1"/>
            <a:r>
              <a:rPr lang="en-US">
                <a:cs typeface="ＭＳ Ｐゴシック" charset="0"/>
              </a:rPr>
              <a:t>___________________</a:t>
            </a:r>
          </a:p>
          <a:p>
            <a:pPr eaLnBrk="1" hangingPunct="1"/>
            <a:r>
              <a:rPr lang="en-US">
                <a:cs typeface="ＭＳ Ｐゴシック" charset="0"/>
              </a:rPr>
              <a:t>OS-10-Davidic Covenant-37</a:t>
            </a:r>
          </a:p>
          <a:p>
            <a:pPr eaLnBrk="1" hangingPunct="1"/>
            <a:r>
              <a:rPr lang="en-US">
                <a:cs typeface="ＭＳ Ｐゴシック" charset="0"/>
              </a:rPr>
              <a:t>OS-10-2Samuel-88</a:t>
            </a:r>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88</a:t>
            </a:fld>
            <a:endParaRPr lang="en-US"/>
          </a:p>
        </p:txBody>
      </p:sp>
    </p:spTree>
    <p:extLst>
      <p:ext uri="{BB962C8B-B14F-4D97-AF65-F5344CB8AC3E}">
        <p14:creationId xmlns:p14="http://schemas.microsoft.com/office/powerpoint/2010/main" val="17199987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God promised kings among Abraham's descendants, so this indicates monarchy as God's ultimate political structure—not democracy, not a republic, or any other political system.</a:t>
            </a:r>
          </a:p>
          <a:p>
            <a:pPr eaLnBrk="1" hangingPunct="1"/>
            <a:r>
              <a:rPr lang="en-US">
                <a:cs typeface="ＭＳ Ｐゴシック" charset="0"/>
              </a:rPr>
              <a:t>___________________</a:t>
            </a:r>
          </a:p>
          <a:p>
            <a:pPr eaLnBrk="1" hangingPunct="1"/>
            <a:r>
              <a:rPr lang="en-US">
                <a:cs typeface="ＭＳ Ｐゴシック" charset="0"/>
              </a:rPr>
              <a:t>OS-10-Davidic Covenant-38</a:t>
            </a:r>
          </a:p>
          <a:p>
            <a:pPr eaLnBrk="1" hangingPunct="1"/>
            <a:r>
              <a:rPr lang="en-US">
                <a:cs typeface="ＭＳ Ｐゴシック" charset="0"/>
              </a:rPr>
              <a:t>OS-10-2Samuel-89</a:t>
            </a:r>
          </a:p>
          <a:p>
            <a:endParaRPr lang="en-US"/>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89</a:t>
            </a:fld>
            <a:endParaRPr lang="en-US"/>
          </a:p>
        </p:txBody>
      </p:sp>
    </p:spTree>
    <p:extLst>
      <p:ext uri="{BB962C8B-B14F-4D97-AF65-F5344CB8AC3E}">
        <p14:creationId xmlns:p14="http://schemas.microsoft.com/office/powerpoint/2010/main" val="32022234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6BC28-3DFE-D94A-AB8C-755ECC875BDC}" type="slidenum">
              <a:rPr lang="en-US" sz="1200">
                <a:solidFill>
                  <a:srgbClr val="000000"/>
                </a:solidFill>
                <a:latin typeface="Arial" panose="020B0604020202020204" pitchFamily="34" charset="0"/>
              </a:rPr>
              <a:pPr eaLnBrk="1" hangingPunct="1"/>
              <a:t>90</a:t>
            </a:fld>
            <a:endParaRPr lang="en-US" sz="1200">
              <a:solidFill>
                <a:srgbClr val="000000"/>
              </a:solidFill>
              <a:latin typeface="Arial" panose="020B0604020202020204" pitchFamily="34" charset="0"/>
            </a:endParaRPr>
          </a:p>
        </p:txBody>
      </p:sp>
      <p:sp>
        <p:nvSpPr>
          <p:cNvPr id="419842" name="Rectangle 2"/>
          <p:cNvSpPr>
            <a:spLocks noGrp="1" noRot="1" noChangeAspect="1" noChangeArrowheads="1"/>
          </p:cNvSpPr>
          <p:nvPr>
            <p:ph type="sldImg"/>
          </p:nvPr>
        </p:nvSpPr>
        <p:spPr>
          <a:xfrm>
            <a:off x="1130300" y="674688"/>
            <a:ext cx="4597400" cy="3448050"/>
          </a:xfrm>
          <a:solidFill>
            <a:srgbClr val="FFFFFF"/>
          </a:solidFill>
          <a:ln/>
        </p:spPr>
      </p:sp>
      <p:sp>
        <p:nvSpPr>
          <p:cNvPr id="41984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ChangeArrowheads="1" noTextEdit="1"/>
          </p:cNvSpPr>
          <p:nvPr>
            <p:ph type="sldImg"/>
          </p:nvPr>
        </p:nvSpPr>
        <p:spPr>
          <a:xfrm>
            <a:off x="2863850" y="519113"/>
            <a:ext cx="3416300" cy="2562225"/>
          </a:xfrm>
          <a:ln/>
        </p:spPr>
      </p:sp>
      <p:sp>
        <p:nvSpPr>
          <p:cNvPr id="38914" name="Rectangle 3"/>
          <p:cNvSpPr>
            <a:spLocks noGrp="1" noChangeArrowheads="1"/>
          </p:cNvSpPr>
          <p:nvPr>
            <p:ph type="body" idx="1"/>
          </p:nvPr>
        </p:nvSpPr>
        <p:spPr>
          <a:xfrm>
            <a:off x="1219200" y="3276600"/>
            <a:ext cx="23648271" cy="997196"/>
          </a:xfrm>
          <a:noFill/>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b="0" dirty="0">
                <a:latin typeface="Times" charset="0"/>
              </a:rPr>
              <a:t>والآن، فلندرسْ هذا المخطَّط الذي وُضِعَ لتنظيم أفكارنا... ما المعنى العمليُّ لهذه الوعود الثلاث... سنُسمِّي هذا الملف: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 – ن – ب" الموجود في حافظة "إبراهيم"...</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أوَّلاً: الوعد رقم 1: تكوين 12: 1 أرض</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ممتلكات، ميراثٌ أرضيٌّ يقبله ويُقِرُّ به معظمُ اليهود من الناحيَّة السياسيَّةإلى يومنا هذا.</a:t>
            </a: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endPar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endParaRPr>
          </a:p>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ثانيًا: الوعد رقم 2: تكوين 12: 2 نسْل</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سلسلةٌ طويلةٌ من الأحفاد... وكان هذا الوعد مثيرًا للاهتمام على نحوٍ خاصٍّ لأنَّ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إبراهيم وسارة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كانا قد اقتربا من سنِّ الشيخوخة في الوقت الذي فيه أعطى الله الوعد، إلَّا أنَّهما لم يكونا قد رُزِقا بعْدُ بأطفال. </a:t>
            </a:r>
            <a:endParaRPr kumimoji="0" lang="en-US" sz="1200" b="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algn="r" rtl="1"/>
            <a:endParaRPr lang="ar-JO" b="0" dirty="0">
              <a:latin typeface="Times" charset="0"/>
            </a:endParaRPr>
          </a:p>
          <a:p>
            <a:pPr algn="r" rtl="1"/>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ثالثًا وأخيرًا: الوعد رقم 3: تكوين 12: 3 بَرَكةٌ </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جرى تقديم وعدٌ بها لإبراهيم نفسِه ولأحفاده من بعده. علاوةً على ذلك، يعطي الله الوعد بأنَّه، بواسطة بَرَكته المقدَّمة لإبراهيم، </a:t>
            </a:r>
            <a:r>
              <a:rPr kumimoji="0" lang="ar-JO" sz="1200" b="0"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ستتبارك جميع قبائل الأرض... </a:t>
            </a:r>
            <a:r>
              <a:rPr kumimoji="0" lang="ar-JO" sz="1200" b="1"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ليس فقط أحفاد إبراهيم</a:t>
            </a:r>
            <a:r>
              <a:rPr kumimoji="0" lang="ar-JO" sz="1200" b="0" u="sng"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فلنلاحظ الكلمات المستخدمة! إنَّها مهمَّةٌ لنستطيع أن نفهم </a:t>
            </a:r>
            <a:r>
              <a:rPr kumimoji="0" lang="ar-JO" sz="1200" b="1"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النعمة</a:t>
            </a:r>
            <a:r>
              <a:rPr kumimoji="0" lang="ar-JO" sz="1200" b="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 </a:t>
            </a:r>
          </a:p>
          <a:p>
            <a:pPr algn="r" rtl="1"/>
            <a:endParaRPr lang="ar-JO" b="0" dirty="0">
              <a:latin typeface="Times" charset="0"/>
            </a:endParaRPr>
          </a:p>
          <a:p>
            <a:r>
              <a:rPr lang="en-US" b="0" dirty="0">
                <a:latin typeface="Times" charset="0"/>
              </a:rPr>
              <a:t>Now study this plan of organization…the down-to-earth meaning of those three promises…the L-S-B on ABRAHAM</a:t>
            </a:r>
            <a:r>
              <a:rPr lang="fr-FR" altLang="ja-JP" b="0" dirty="0">
                <a:latin typeface="Times" charset="0"/>
              </a:rPr>
              <a:t>'</a:t>
            </a:r>
            <a:r>
              <a:rPr lang="en-US" b="0" dirty="0">
                <a:latin typeface="Times" charset="0"/>
              </a:rPr>
              <a:t>s folder… </a:t>
            </a:r>
          </a:p>
          <a:p>
            <a:r>
              <a:rPr lang="en-US" b="0" dirty="0">
                <a:latin typeface="Times" charset="0"/>
              </a:rPr>
              <a:t>////	First…PROMISE #1: GENESIS 12:1...A LAND — real estate, a geographic inheritance that most Jewish people respect politically to this present day.</a:t>
            </a:r>
          </a:p>
          <a:p>
            <a:r>
              <a:rPr lang="en-US" b="0" dirty="0">
                <a:latin typeface="Times" charset="0"/>
              </a:rPr>
              <a:t> ////	PROMISE #2: GENESIS 12:2...A SEED —  a long line of descendants...especially interesting because at the time the Promise is given, ABRAHAM and SARAH are approaching old age and yet they have never had children. </a:t>
            </a:r>
          </a:p>
          <a:p>
            <a:r>
              <a:rPr lang="en-US" b="0" dirty="0">
                <a:latin typeface="Times" charset="0"/>
              </a:rPr>
              <a:t>////	The final PROMISE, Number 3: GENESIS 12:3...A BLESSING promised to Abraham personally and to his descendants. Furthermore, God promises that, through His blessing to ABRAHAM, </a:t>
            </a:r>
            <a:r>
              <a:rPr lang="en-US" b="0" i="1" u="sng" dirty="0">
                <a:latin typeface="Times" charset="0"/>
              </a:rPr>
              <a:t>all the families of the earth will be blessed…NOT JUST ABRAHAM</a:t>
            </a:r>
            <a:r>
              <a:rPr lang="fr-FR" altLang="ja-JP" b="0" i="1" u="sng" dirty="0">
                <a:latin typeface="Times" charset="0"/>
              </a:rPr>
              <a:t>'</a:t>
            </a:r>
            <a:r>
              <a:rPr lang="en-US" b="0" i="1" u="sng" dirty="0">
                <a:latin typeface="Times" charset="0"/>
              </a:rPr>
              <a:t>S descendants!  </a:t>
            </a:r>
            <a:r>
              <a:rPr lang="en-US" b="0" dirty="0">
                <a:latin typeface="Times" charset="0"/>
              </a:rPr>
              <a:t>Notice that wording! It</a:t>
            </a:r>
            <a:r>
              <a:rPr lang="fr-FR" altLang="ja-JP" b="0" dirty="0">
                <a:latin typeface="Times" charset="0"/>
              </a:rPr>
              <a:t>'</a:t>
            </a:r>
            <a:r>
              <a:rPr lang="en-US" b="0" dirty="0">
                <a:latin typeface="Times" charset="0"/>
              </a:rPr>
              <a:t>s important to an understanding of GRACE!</a:t>
            </a:r>
          </a:p>
          <a:p>
            <a:r>
              <a:rPr lang="en-US" b="0" dirty="0">
                <a:latin typeface="Arial" panose="020B0604020202020204" pitchFamily="34" charset="0"/>
                <a:ea typeface="ＭＳ Ｐゴシック" charset="0"/>
                <a:cs typeface="Arial" panose="020B0604020202020204" pitchFamily="34" charset="0"/>
              </a:rPr>
              <a:t>_________</a:t>
            </a:r>
          </a:p>
          <a:p>
            <a:r>
              <a:rPr lang="en-US" b="0" dirty="0">
                <a:latin typeface="Arial" panose="020B0604020202020204" pitchFamily="34" charset="0"/>
                <a:ea typeface="ＭＳ Ｐゴシック" charset="0"/>
                <a:cs typeface="Arial" panose="020B0604020202020204" pitchFamily="34" charset="0"/>
              </a:rPr>
              <a:t>Common-161</a:t>
            </a:r>
          </a:p>
          <a:p>
            <a:r>
              <a:rPr lang="en-US" b="0" dirty="0">
                <a:latin typeface="Times" charset="0"/>
              </a:rPr>
              <a:t>BB-3B-Abraham-Joshua-19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Times" charset="0"/>
              </a:rPr>
              <a:t>OS-01-Gen4-20-slide 217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solidFill>
                  <a:srgbClr val="000000"/>
                </a:solidFill>
                <a:latin typeface="Times" charset="0"/>
              </a:rPr>
              <a:t>OS-10-2 Sam-92</a:t>
            </a:r>
            <a:endParaRPr lang="en-US" b="0" dirty="0">
              <a:latin typeface="Times"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BFF0CB-2E68-C440-B1F8-93AC37C5A547}" type="slidenum">
              <a:rPr lang="en-US" sz="1200">
                <a:solidFill>
                  <a:srgbClr val="000000"/>
                </a:solidFill>
                <a:latin typeface="Arial" panose="020B0604020202020204" pitchFamily="34" charset="0"/>
              </a:rPr>
              <a:pPr eaLnBrk="1" hangingPunct="1"/>
              <a:t>92</a:t>
            </a:fld>
            <a:endParaRPr lang="en-US" sz="1200">
              <a:solidFill>
                <a:srgbClr val="000000"/>
              </a:solidFill>
              <a:latin typeface="Arial" panose="020B0604020202020204" pitchFamily="34" charset="0"/>
            </a:endParaRPr>
          </a:p>
        </p:txBody>
      </p:sp>
      <p:sp>
        <p:nvSpPr>
          <p:cNvPr id="421890" name="Rectangle 2"/>
          <p:cNvSpPr>
            <a:spLocks noGrp="1" noRot="1" noChangeAspect="1" noChangeArrowheads="1"/>
          </p:cNvSpPr>
          <p:nvPr>
            <p:ph type="sldImg"/>
          </p:nvPr>
        </p:nvSpPr>
        <p:spPr>
          <a:xfrm>
            <a:off x="1130300" y="674688"/>
            <a:ext cx="4597400" cy="3448050"/>
          </a:xfrm>
          <a:solidFill>
            <a:srgbClr val="FFFFFF"/>
          </a:solidFill>
          <a:ln/>
        </p:spPr>
      </p:sp>
      <p:sp>
        <p:nvSpPr>
          <p:cNvPr id="4218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Chapter 11 records David's horrendous sins of adultery with Bathsheba and murder of Uriah. This sets in order God's discipline but never threatens God's promise of and eternal throne for David's family. </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7</a:t>
            </a:fld>
            <a:endParaRPr lang="en-US" dirty="0"/>
          </a:p>
        </p:txBody>
      </p:sp>
    </p:spTree>
    <p:extLst>
      <p:ext uri="{BB962C8B-B14F-4D97-AF65-F5344CB8AC3E}">
        <p14:creationId xmlns:p14="http://schemas.microsoft.com/office/powerpoint/2010/main" val="32641082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D75B1C-BFFC-6A49-B409-A04312078246}"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27682" name="Rectangle 2"/>
          <p:cNvSpPr>
            <a:spLocks noGrp="1" noRot="1" noChangeAspect="1" noChangeArrowheads="1"/>
          </p:cNvSpPr>
          <p:nvPr>
            <p:ph type="sldImg"/>
          </p:nvPr>
        </p:nvSpPr>
        <p:spPr>
          <a:xfrm>
            <a:off x="1130300" y="674688"/>
            <a:ext cx="4597400" cy="3448050"/>
          </a:xfrm>
          <a:solidFill>
            <a:srgbClr val="FFFFFF"/>
          </a:solidFill>
          <a:ln/>
        </p:spPr>
      </p:sp>
      <p:sp>
        <p:nvSpPr>
          <p:cNvPr id="32768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إنَّ البنود (أو الوعود) الرئيسيَّة الثلاثة للعهد الإبراهيميِّ في تكوين 12: 1-3 توسَّعَتْ لاحقًا في ثلاثة عهودٍ أُخرى في فترة العهد القديم. ستتحقَّق كلُّ هذه الوعود عندما يعود المسيح ليملك على هذه الأرض:</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(1) سوف تعيش أُمَّة إسرائيل أخيرًا في الأرض التي أعطاها الله مُلْكًا أبديًّا لهم (تكوين 17: 8).</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(2) حُكْم المسيح سيُقدِّم للعالم أخيرًا فرصةً ليكون تحت سيادة قائدٍ صالحٍ يبني مُلْكَه على البرِّ (إشعياء 11).</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(3) إنَّ البَرَكةُ الموعود بها لإسرائيل ستشمل كثيرين غيرهم وستمتدُّ إلى الأمم (حزقيال الأصحاحان 47-48).</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لقد رأينا بالفعل الكيفيَّة التي جرى بها تجسيد العهد الإبراهيميِّ بصورةٍ أكبر في ثلاثة عهودٍ أُخرى في فترة العهد القديم.</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العهد بارزٌ أيضًا في الاسمين المستخدَمَيْن في الجزئين الرئيسيَّيْن للكتاب المقدَّس: النصوص المقدَّسة ما قَبْلِ المسيح (أسفار </a:t>
            </a:r>
            <a:r>
              <a:rPr lang="ar-JO" sz="1800" b="1" i="0" u="none" strike="noStrike" dirty="0">
                <a:solidFill>
                  <a:srgbClr val="000000"/>
                </a:solidFill>
                <a:effectLst/>
                <a:latin typeface="Arial" panose="020B0604020202020204" pitchFamily="34" charset="0"/>
              </a:rPr>
              <a:t>العهد</a:t>
            </a:r>
            <a:r>
              <a:rPr lang="ar-JO" sz="1800" b="0" i="0" u="none" strike="noStrike" dirty="0">
                <a:solidFill>
                  <a:srgbClr val="000000"/>
                </a:solidFill>
                <a:effectLst/>
                <a:latin typeface="Arial" panose="020B0604020202020204" pitchFamily="34" charset="0"/>
              </a:rPr>
              <a:t> القديم </a:t>
            </a:r>
            <a:r>
              <a:rPr lang="en-US" sz="1800" b="0" i="0" u="none" strike="noStrike" dirty="0">
                <a:solidFill>
                  <a:srgbClr val="000000"/>
                </a:solidFill>
                <a:effectLst/>
                <a:latin typeface="Arial" panose="020B0604020202020204" pitchFamily="34" charset="0"/>
              </a:rPr>
              <a:t>) (Old Testament</a:t>
            </a:r>
            <a:r>
              <a:rPr lang="ar-JO" sz="1800" b="0" i="0" u="none" strike="noStrike" dirty="0">
                <a:solidFill>
                  <a:srgbClr val="000000"/>
                </a:solidFill>
                <a:effectLst/>
                <a:latin typeface="Arial" panose="020B0604020202020204" pitchFamily="34" charset="0"/>
              </a:rPr>
              <a:t>وهي إشارةٌ إلى </a:t>
            </a:r>
            <a:r>
              <a:rPr lang="ar-JO" sz="1800" b="1" i="0" u="none" strike="noStrike" dirty="0">
                <a:solidFill>
                  <a:srgbClr val="000000"/>
                </a:solidFill>
                <a:effectLst/>
                <a:latin typeface="Arial" panose="020B0604020202020204" pitchFamily="34" charset="0"/>
              </a:rPr>
              <a:t>العهد</a:t>
            </a:r>
            <a:r>
              <a:rPr lang="ar-JO" sz="1800" b="0" i="0" u="none" strike="noStrike" dirty="0">
                <a:solidFill>
                  <a:srgbClr val="000000"/>
                </a:solidFill>
                <a:effectLst/>
                <a:latin typeface="Arial" panose="020B0604020202020204" pitchFamily="34" charset="0"/>
              </a:rPr>
              <a:t> القديم -</a:t>
            </a:r>
            <a:r>
              <a:rPr lang="en-US" sz="1800" b="0" i="0" u="none" strike="noStrike" dirty="0">
                <a:solidFill>
                  <a:srgbClr val="000000"/>
                </a:solidFill>
                <a:effectLst/>
                <a:latin typeface="Arial" panose="020B0604020202020204" pitchFamily="34" charset="0"/>
              </a:rPr>
              <a:t>Old Covenant </a:t>
            </a:r>
            <a:r>
              <a:rPr lang="ar-JO" sz="1800" b="0" i="0" u="none" strike="noStrike" dirty="0">
                <a:solidFill>
                  <a:srgbClr val="000000"/>
                </a:solidFill>
                <a:effectLst/>
                <a:latin typeface="Arial" panose="020B0604020202020204" pitchFamily="34" charset="0"/>
              </a:rPr>
              <a:t>) والنصوص المقدَّسة ما بَعْد المسيح (أسفار </a:t>
            </a:r>
            <a:r>
              <a:rPr lang="ar-JO" sz="1800" b="1" i="0" u="none" strike="noStrike" dirty="0">
                <a:solidFill>
                  <a:srgbClr val="000000"/>
                </a:solidFill>
                <a:effectLst/>
                <a:latin typeface="Arial" panose="020B0604020202020204" pitchFamily="34" charset="0"/>
              </a:rPr>
              <a:t>العهد</a:t>
            </a:r>
            <a:r>
              <a:rPr lang="ar-JO" sz="1800" b="0" i="0" u="none" strike="noStrike" dirty="0">
                <a:solidFill>
                  <a:srgbClr val="000000"/>
                </a:solidFill>
                <a:effectLst/>
                <a:latin typeface="Arial" panose="020B0604020202020204" pitchFamily="34" charset="0"/>
              </a:rPr>
              <a:t> الجديد</a:t>
            </a:r>
            <a:r>
              <a:rPr lang="en-US" sz="1800" b="0" i="0" u="none" strike="noStrike" dirty="0">
                <a:solidFill>
                  <a:srgbClr val="000000"/>
                </a:solidFill>
                <a:effectLst/>
                <a:latin typeface="Arial" panose="020B0604020202020204" pitchFamily="34" charset="0"/>
              </a:rPr>
              <a:t>) (New Testament </a:t>
            </a:r>
            <a:r>
              <a:rPr lang="ar-JO" sz="1800" b="0" i="0" u="none" strike="noStrike" dirty="0">
                <a:solidFill>
                  <a:srgbClr val="000000"/>
                </a:solidFill>
                <a:effectLst/>
                <a:latin typeface="Arial" panose="020B0604020202020204" pitchFamily="34" charset="0"/>
              </a:rPr>
              <a:t>وهي إشارةٌ إلى </a:t>
            </a:r>
            <a:r>
              <a:rPr lang="ar-JO" sz="1800" b="1" i="0" u="none" strike="noStrike" dirty="0">
                <a:solidFill>
                  <a:srgbClr val="000000"/>
                </a:solidFill>
                <a:effectLst/>
                <a:latin typeface="Arial" panose="020B0604020202020204" pitchFamily="34" charset="0"/>
              </a:rPr>
              <a:t>العهد</a:t>
            </a:r>
            <a:r>
              <a:rPr lang="ar-JO" sz="1800" b="0" i="0" u="none" strike="noStrike" dirty="0">
                <a:solidFill>
                  <a:srgbClr val="000000"/>
                </a:solidFill>
                <a:effectLst/>
                <a:latin typeface="Arial" panose="020B0604020202020204" pitchFamily="34" charset="0"/>
              </a:rPr>
              <a:t> الجديد - </a:t>
            </a:r>
            <a:r>
              <a:rPr lang="en-US" sz="1200" b="0" i="0" u="none" strike="noStrike" dirty="0">
                <a:solidFill>
                  <a:srgbClr val="000000"/>
                </a:solidFill>
                <a:effectLst/>
                <a:latin typeface="Arial" panose="020B0604020202020204" pitchFamily="34" charset="0"/>
              </a:rPr>
              <a:t>New Covenant</a:t>
            </a:r>
            <a:r>
              <a:rPr lang="ar-JO" sz="1200" b="0" i="0" u="none" strike="noStrike" dirty="0">
                <a:solidFill>
                  <a:srgbClr val="000000"/>
                </a:solidFill>
                <a:effectLst/>
                <a:latin typeface="Arial" panose="020B0604020202020204" pitchFamily="34" charset="0"/>
              </a:rPr>
              <a:t>)</a:t>
            </a:r>
            <a:endParaRPr lang="en-US"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لم تكن الأسماء المُستخدَمة لهذه الأقسام الرئيسيَّة في الكتاب المقدَّس أسماء مِثْل الملكوت القديم والملكوت الجديد– أو العبادة القديمة والعبادة الجديدة– أو أيَّة تسميةٍ أُخرى تُسلِّط الضوء على موضوعٍ مختلف.</a:t>
            </a:r>
            <a:endParaRPr lang="ar-JO" b="0" dirty="0">
              <a:effectLst/>
            </a:endParaRPr>
          </a:p>
          <a:p>
            <a:endParaRPr lang="ar-JO" altLang="zh-CN" dirty="0">
              <a:latin typeface="Times New Roman" charset="0"/>
              <a:ea typeface="ＭＳ Ｐゴシック" charset="0"/>
              <a:cs typeface="ＭＳ Ｐゴシック" charset="0"/>
            </a:endParaRPr>
          </a:p>
          <a:p>
            <a:pPr eaLnBrk="1" hangingPunct="1"/>
            <a:r>
              <a:rPr lang="en-US" altLang="zh-CN" dirty="0">
                <a:latin typeface="Times New Roman" charset="0"/>
                <a:ea typeface="ＭＳ Ｐゴシック" charset="0"/>
                <a:cs typeface="ＭＳ Ｐゴシック" charset="0"/>
              </a:rPr>
              <a:t>The three key provisions of the Genesis 12:1-3 Abrahamic Covenant are later amplified in three other covenants in the OT. All will be fulfilled when Christ returns to reign on this earth:</a:t>
            </a:r>
          </a:p>
          <a:p>
            <a:pPr marL="228600" indent="-228600" eaLnBrk="1" hangingPunct="1">
              <a:buAutoNum type="arabicParenBoth"/>
            </a:pPr>
            <a:r>
              <a:rPr lang="en-US" altLang="zh-CN" dirty="0">
                <a:latin typeface="Times New Roman" charset="0"/>
                <a:ea typeface="ＭＳ Ｐゴシック" charset="0"/>
                <a:cs typeface="ＭＳ Ｐゴシック" charset="0"/>
              </a:rPr>
              <a:t>Israel will finally live in the land that God gave as an eternal possession (Genesis 17:8),</a:t>
            </a:r>
          </a:p>
          <a:p>
            <a:pPr marL="228600" indent="-228600" eaLnBrk="1" hangingPunct="1">
              <a:buAutoNum type="arabicParenBoth"/>
            </a:pPr>
            <a:r>
              <a:rPr lang="en-US" altLang="zh-CN" dirty="0">
                <a:latin typeface="Times New Roman" charset="0"/>
                <a:ea typeface="ＭＳ Ｐゴシック" charset="0"/>
                <a:cs typeface="ＭＳ Ｐゴシック" charset="0"/>
              </a:rPr>
              <a:t>Messiah’s rule will finally provide the world with righteous leadership (Isaiah 11),</a:t>
            </a:r>
          </a:p>
          <a:p>
            <a:pPr marL="228600" indent="-228600" eaLnBrk="1" hangingPunct="1">
              <a:buAutoNum type="arabicParenBoth"/>
            </a:pPr>
            <a:r>
              <a:rPr lang="en-US" altLang="zh-CN" dirty="0">
                <a:latin typeface="Times New Roman" charset="0"/>
                <a:ea typeface="ＭＳ Ｐゴシック" charset="0"/>
                <a:cs typeface="ＭＳ Ｐゴシック" charset="0"/>
              </a:rPr>
              <a:t>The blessing to Israel will include many Gentiles among them (Ezek 47-48).</a:t>
            </a:r>
          </a:p>
          <a:p>
            <a:endParaRPr lang="en-US" altLang="en-US" dirty="0">
              <a:latin typeface="Arial" pitchFamily="34" charset="0"/>
              <a:ea typeface="ＭＳ Ｐゴシック" pitchFamily="34" charset="-128"/>
            </a:endParaRPr>
          </a:p>
          <a:p>
            <a:r>
              <a:rPr lang="en-US" altLang="en-US" dirty="0">
                <a:latin typeface="Arial" pitchFamily="34" charset="0"/>
                <a:ea typeface="ＭＳ Ｐゴシック" pitchFamily="34" charset="-128"/>
              </a:rPr>
              <a:t>We have already seen how the Abrahamic Covenant is fleshed out further in three other OT covenants. </a:t>
            </a:r>
          </a:p>
          <a:p>
            <a:r>
              <a:rPr lang="en-US" altLang="en-US" dirty="0">
                <a:latin typeface="Arial" pitchFamily="34" charset="0"/>
                <a:ea typeface="ＭＳ Ｐゴシック" pitchFamily="34" charset="-128"/>
              </a:rPr>
              <a:t>Covenant is also prominent in the very names of the Old Testament (Old Covenant) and New Testament (New Covenant).</a:t>
            </a:r>
          </a:p>
          <a:p>
            <a:r>
              <a:rPr lang="en-US" altLang="en-US" dirty="0">
                <a:latin typeface="Arial" pitchFamily="34" charset="0"/>
                <a:ea typeface="ＭＳ Ｐゴシック" pitchFamily="34" charset="-128"/>
              </a:rPr>
              <a:t>We don’t have these major divisions of the Bible called the Old Kingdom and New Kingdom—or Old Worship and New Worship—or some other designation that highlights a different theme.</a:t>
            </a:r>
          </a:p>
          <a:p>
            <a:pPr eaLnBrk="1" hangingPunct="1"/>
            <a:r>
              <a:rPr lang="en-US" altLang="zh-CN" dirty="0">
                <a:latin typeface="Arial" panose="020B0604020202020204" pitchFamily="34" charset="0"/>
                <a:ea typeface="ＭＳ Ｐゴシック" charset="0"/>
                <a:cs typeface="Arial" panose="020B0604020202020204" pitchFamily="34" charset="0"/>
              </a:rPr>
              <a:t>_________</a:t>
            </a:r>
          </a:p>
          <a:p>
            <a:pPr eaLnBrk="1" hangingPunct="1"/>
            <a:r>
              <a:rPr lang="en-US" altLang="zh-CN" dirty="0">
                <a:latin typeface="Arial" panose="020B0604020202020204" pitchFamily="34" charset="0"/>
                <a:ea typeface="ＭＳ Ｐゴシック" charset="0"/>
                <a:cs typeface="Arial" panose="020B0604020202020204" pitchFamily="34" charset="0"/>
              </a:rPr>
              <a:t>Common-171</a:t>
            </a:r>
          </a:p>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Theology-93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zh-CN" dirty="0">
                <a:latin typeface="Arial" panose="020B0604020202020204" pitchFamily="34" charset="0"/>
                <a:ea typeface="ＭＳ Ｐゴシック" charset="0"/>
                <a:cs typeface="Arial" panose="020B0604020202020204" pitchFamily="34" charset="0"/>
              </a:rPr>
              <a:t>OS-01-Gen4-20-slide 219</a:t>
            </a:r>
            <a:endParaRPr lang="en-US" dirty="0">
              <a:latin typeface="Arial" charset="0"/>
              <a:ea typeface="ＭＳ Ｐゴシック" charset="0"/>
              <a:cs typeface="ＭＳ Ｐゴシック" charset="0"/>
            </a:endParaRPr>
          </a:p>
          <a:p>
            <a:r>
              <a:rPr lang="en-US" dirty="0"/>
              <a:t>OS-10-2Sam-94</a:t>
            </a:r>
          </a:p>
          <a:p>
            <a:r>
              <a:rPr lang="en-US" dirty="0"/>
              <a:t>OS-29-Joel-122</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cs typeface="ＭＳ Ｐゴシック" charset="0"/>
              </a:rPr>
              <a:t>All Christians agree that the Davidic Covenant finds its fulfillment in Jesus, though how and when this happens is debated.</a:t>
            </a:r>
          </a:p>
          <a:p>
            <a:pPr eaLnBrk="1" hangingPunct="1"/>
            <a:r>
              <a:rPr lang="en-US">
                <a:cs typeface="ＭＳ Ｐゴシック" charset="0"/>
              </a:rPr>
              <a:t>___________________</a:t>
            </a:r>
          </a:p>
          <a:p>
            <a:pPr eaLnBrk="1" hangingPunct="1"/>
            <a:r>
              <a:rPr lang="en-US">
                <a:cs typeface="ＭＳ Ｐゴシック" charset="0"/>
              </a:rPr>
              <a:t>OS-10-Davidic Covenant-54</a:t>
            </a:r>
          </a:p>
          <a:p>
            <a:pPr eaLnBrk="1" hangingPunct="1"/>
            <a:r>
              <a:rPr lang="en-US">
                <a:cs typeface="ＭＳ Ｐゴシック" charset="0"/>
              </a:rPr>
              <a:t>OS-10-2Samuel-95</a:t>
            </a:r>
          </a:p>
          <a:p>
            <a:pPr eaLnBrk="1" hangingPunct="1"/>
            <a:r>
              <a:rPr lang="en-US">
                <a:cs typeface="ＭＳ Ｐゴシック" charset="0"/>
              </a:rPr>
              <a:t>NS-01-Matt1-14-slide 163</a:t>
            </a:r>
          </a:p>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95</a:t>
            </a:fld>
            <a:endParaRPr lang="en-US"/>
          </a:p>
        </p:txBody>
      </p:sp>
    </p:spTree>
    <p:extLst>
      <p:ext uri="{BB962C8B-B14F-4D97-AF65-F5344CB8AC3E}">
        <p14:creationId xmlns:p14="http://schemas.microsoft.com/office/powerpoint/2010/main" val="102363289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p:nvPr>
        </p:nvSpPr>
        <p:spPr>
          <a:xfrm>
            <a:off x="3884613" y="8685213"/>
            <a:ext cx="2971800" cy="457200"/>
          </a:xfrm>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C475D38-52AF-43E0-894F-A3D9F6848D7D}" type="slidenum">
              <a:rPr kumimoji="0" lang="en-US" sz="1200" b="0" i="0" u="none" strike="noStrike" kern="1200" cap="none" spc="0" normalizeH="0" baseline="0" noProof="0" smtClean="0">
                <a:ln>
                  <a:noFill/>
                </a:ln>
                <a:solidFill>
                  <a:srgbClr val="000000"/>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96</a:t>
            </a:fld>
            <a:endParaRPr kumimoji="0" lang="en-US" sz="1200" b="0" i="0" u="none" strike="noStrike" kern="1200" cap="none" spc="0" normalizeH="0" baseline="0" noProof="0">
              <a:ln>
                <a:noFill/>
              </a:ln>
              <a:solidFill>
                <a:srgbClr val="000000"/>
              </a:solidFill>
              <a:effectLst/>
              <a:uLnTx/>
              <a:uFillTx/>
              <a:latin typeface="Comic Sans MS" pitchFamily="66" charset="0"/>
              <a:ea typeface="MS PGothic" pitchFamily="34" charset="-128"/>
              <a:cs typeface="+mn-cs"/>
            </a:endParaRPr>
          </a:p>
        </p:txBody>
      </p:sp>
      <p:sp>
        <p:nvSpPr>
          <p:cNvPr id="382979"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82980" name="Rectangle 3"/>
          <p:cNvSpPr>
            <a:spLocks noGrp="1" noChangeArrowheads="1"/>
          </p:cNvSpPr>
          <p:nvPr>
            <p:ph type="body" idx="1"/>
          </p:nvPr>
        </p:nvSpPr>
        <p:spPr>
          <a:solidFill>
            <a:srgbClr val="FFFFFF"/>
          </a:solidFill>
          <a:ln>
            <a:solidFill>
              <a:srgbClr val="000000"/>
            </a:solidFill>
          </a:ln>
        </p:spPr>
        <p:txBody>
          <a:bodyPr/>
          <a:lstStyle/>
          <a:p>
            <a:pPr algn="r" rtl="1">
              <a:spcBef>
                <a:spcPts val="0"/>
              </a:spcBef>
              <a:spcAft>
                <a:spcPts val="0"/>
              </a:spcAft>
            </a:pPr>
            <a:r>
              <a:rPr lang="ar-JO" sz="1800" b="0" i="0" u="none" strike="noStrike" dirty="0">
                <a:solidFill>
                  <a:srgbClr val="000000"/>
                </a:solidFill>
                <a:effectLst/>
                <a:latin typeface="Arial" panose="020B0604020202020204" pitchFamily="34" charset="0"/>
              </a:rPr>
              <a:t>يجمع هذا المخطَّط المعقَّد ما بين موضوعَي "الملكوت" و"العهود". يُقدِّم اللهُ للبشريَّة عبْرَ العصور السلطانَ للاشتراك معه في حُكْمِ ملكوته (انظرْ إلى النصِّ باللون الأبيض في أعلى السلايد- تحت العنوان). لكنَّ الجزء الأساسيَّ من السلايد يُبيِّن ظهورَ وعود "العهد الإبراهيميِّ" للعيان في "عهد الأرض"، وفي وعود "العهد الداوديّ"، ووعود "العهد الجديد"- التي جرى تحقيقها جزئيًّا في الوقت الحاضر، ولكنَّها ستُتَمَّم كلِّيًّا في الملكوت المسيانيّ. سيحدث هذا في زمن "المُلْك الألفيّ"، وسيحدث على نحوٍ أوضح بعد ذلك في "الحالة الأبديَّة".</a:t>
            </a:r>
            <a:endParaRPr lang="ar-JO" b="0" dirty="0">
              <a:effectLst/>
            </a:endParaRPr>
          </a:p>
          <a:p>
            <a:pPr algn="r" rtl="1">
              <a:spcBef>
                <a:spcPts val="0"/>
              </a:spcBef>
              <a:spcAft>
                <a:spcPts val="0"/>
              </a:spcAft>
            </a:pPr>
            <a:r>
              <a:rPr lang="ar-JO" sz="1800" b="0" i="0" u="none" strike="noStrike" dirty="0">
                <a:solidFill>
                  <a:srgbClr val="000000"/>
                </a:solidFill>
                <a:effectLst/>
                <a:latin typeface="Arial" panose="020B0604020202020204" pitchFamily="34" charset="0"/>
              </a:rPr>
              <a:t>• يُظهِر هذا الرسم البيانيُّ أيضًا أنَّ العهد الجديد قد حلَّ محلَّ العهد القديم (الموسويّ).</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يتَّفق الجميع على أنَّ تحقيقًا جزئيًّا للعهد المُعطَى لإبراهيم موجودٌ الآن للكنيسة في الروح القدس الساكن فيها وغفران الخطايا (إرميا 31: 31-34)- وأنَّ الإتمام النهائيَّ سيكون في "الحالة الأبديَّة".</a:t>
            </a:r>
            <a:endParaRPr lang="ar-JO" b="0" dirty="0">
              <a:effectLst/>
            </a:endParaRPr>
          </a:p>
          <a:p>
            <a:pPr algn="r" rtl="1">
              <a:spcBef>
                <a:spcPts val="400"/>
              </a:spcBef>
              <a:spcAft>
                <a:spcPts val="0"/>
              </a:spcAft>
            </a:pPr>
            <a:r>
              <a:rPr lang="ar-JO" sz="1800" b="0" i="0" u="none" strike="noStrike" dirty="0">
                <a:solidFill>
                  <a:srgbClr val="000000"/>
                </a:solidFill>
                <a:effectLst/>
                <a:latin typeface="Arial" panose="020B0604020202020204" pitchFamily="34" charset="0"/>
              </a:rPr>
              <a:t>يتعلَّق مجال الخلاف الرئيسيِّ بشأن الفترة الزمنيَّة الممتدَّة من الوقت الحاضر إلى وقت بدء الحالة الأبديَّة. هل ستكون هناك أمورٌ تتحقَّق حرفيًّا مِثْل أرضٍ وعرشٍ وبَرَكةٍ على مستوى العالم لإسرائيل القوميَّة (العِرْقيَّة) قبْلَ بدء الملكوت الأبديّ؟ يُظهِر هذا المخطَّط البيانيُّ المقاطعَ الكتابيَّة التي تعطي بصورةٍ مدوِّيةٍ إجابةَ "نعم" عن هذا السؤال، وذلك في تتميمٍ جزئيٍّ في الوقت الحاضر وتتميمٍ كلِّيٍّ في المستقبل. وسنحصل على إجابة "نعم" تلك إذا قرأنا المقاطع الكتابيَّة المذكورة بالمعنى اللغويِّ الطبيعيِّ للكلمات المستخدَمة في تلك المقاطع. لكنَّ الملكوت المسيانيَّ سيكون على مرحلتين- الأولى في المُلْك الألفيِّ الذي سيدوم 1000 سنة. ثمَّ بعد ذلك تأتي المرحلة الثانية- "الحالة الأبديَّة"- في أورشليم الجديدة بعد تدمير السماوات الحاليَّة والأرض الحاليَّة (رؤيا يوحنَّا 21-22). يا له من مستقبلٍ رائعٍ ينتظر أولئك الذين يثقون بيسوع!</a:t>
            </a:r>
            <a:endParaRPr lang="ar-JO" b="0" dirty="0">
              <a:effectLst/>
            </a:endParaRPr>
          </a:p>
          <a:p>
            <a:endParaRPr lang="en-US" dirty="0">
              <a:latin typeface="Times New Roma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But the major part shows the unfolding of the Abrahamic Covenant in its Land Covenant, Davidic Covenant,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0" dirty="0">
                <a:latin typeface="Arial" charset="0"/>
                <a:ea typeface="SimSun" charset="0"/>
                <a:cs typeface="SimSun" charset="0"/>
              </a:rPr>
              <a:t>Common-151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BG-13-Present &amp; Future Geog-74</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BS-14-OT_Literature-55</a:t>
            </a:r>
          </a:p>
          <a:p>
            <a:pPr eaLnBrk="1" hangingPunct="1"/>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Theology-40 &amp; 103</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OS-01-Gen4-20—slide 220</a:t>
            </a:r>
          </a:p>
          <a:p>
            <a:pPr eaLnBrk="1" hangingPunct="1"/>
            <a:r>
              <a:rPr lang="en-US" altLang="zh-CN" b="0" dirty="0">
                <a:latin typeface="Arial" charset="0"/>
                <a:ea typeface="SimSun" charset="0"/>
                <a:cs typeface="SimSun" charset="0"/>
              </a:rPr>
              <a:t>OS-02-Exodus-294-p22</a:t>
            </a:r>
          </a:p>
          <a:p>
            <a:pPr eaLnBrk="1" hangingPunct="1"/>
            <a:r>
              <a:rPr lang="en-US" altLang="zh-CN" b="0" dirty="0">
                <a:latin typeface="Arial" charset="0"/>
                <a:ea typeface="SimSun" charset="0"/>
                <a:cs typeface="SimSun" charset="0"/>
              </a:rPr>
              <a:t>OS-05-Deut-285, 306</a:t>
            </a:r>
          </a:p>
          <a:p>
            <a:pPr eaLnBrk="1" hangingPunct="1"/>
            <a:r>
              <a:rPr lang="en-US" altLang="zh-CN" b="0" dirty="0">
                <a:latin typeface="Arial" charset="0"/>
                <a:ea typeface="SimSun" charset="0"/>
                <a:cs typeface="SimSun" charset="0"/>
              </a:rPr>
              <a:t>OS-10-2Sam-97-p22</a:t>
            </a:r>
          </a:p>
          <a:p>
            <a:pPr eaLnBrk="1" hangingPunct="1"/>
            <a:r>
              <a:rPr lang="en-US" altLang="zh-CN" b="0" dirty="0">
                <a:latin typeface="Arial" charset="0"/>
                <a:ea typeface="SimSun" charset="0"/>
                <a:cs typeface="SimSun" charset="0"/>
              </a:rPr>
              <a:t>OS-10-Davidic Covenant-29</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OS-24-Jeremiah-174-p337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NS-06-Rom9-16—slide 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NS-09-Gal-148-p9g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NS-27-Rev20-22-slide 189</a:t>
            </a:r>
          </a:p>
          <a:p>
            <a:pPr eaLnBrk="1" hangingPunct="1"/>
            <a:r>
              <a:rPr lang="en-US" altLang="zh-CN" b="0" dirty="0">
                <a:latin typeface="Arial" charset="0"/>
                <a:ea typeface="SimSun" charset="0"/>
                <a:cs typeface="SimSun" charset="0"/>
              </a:rPr>
              <a:t>SA-08-Mosaic Law-19-p38a</a:t>
            </a:r>
            <a:endParaRPr lang="zh-CN" altLang="en-US" b="0" dirty="0">
              <a:latin typeface="Arial" charset="0"/>
              <a:ea typeface="SimSun" charset="0"/>
              <a:cs typeface="SimSun" charset="0"/>
            </a:endParaRPr>
          </a:p>
          <a:p>
            <a:pPr eaLnBrk="1" hangingPunct="1"/>
            <a:endParaRPr lang="zh-CN" altLang="en-US" b="0" dirty="0">
              <a:latin typeface="Arial" charset="0"/>
              <a:ea typeface="SimSun" charset="0"/>
              <a:cs typeface="SimSun" charset="0"/>
            </a:endParaRPr>
          </a:p>
        </p:txBody>
      </p:sp>
    </p:spTree>
    <p:extLst>
      <p:ext uri="{BB962C8B-B14F-4D97-AF65-F5344CB8AC3E}">
        <p14:creationId xmlns:p14="http://schemas.microsoft.com/office/powerpoint/2010/main" val="32426084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8889A0-FBCB-BB43-A405-A5D64E1600FE}"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6850" name="Rectangle 2"/>
          <p:cNvSpPr>
            <a:spLocks noGrp="1" noRot="1" noChangeAspect="1" noChangeArrowheads="1"/>
          </p:cNvSpPr>
          <p:nvPr>
            <p:ph type="sldImg"/>
          </p:nvPr>
        </p:nvSpPr>
        <p:spPr>
          <a:xfrm>
            <a:off x="1143000" y="685800"/>
            <a:ext cx="4572000" cy="3429000"/>
          </a:xfrm>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4CF5A4-FF8C-F241-8023-6BCFC49020D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08898" name="Rectangle 1026"/>
          <p:cNvSpPr>
            <a:spLocks noGrp="1" noRot="1" noChangeAspect="1" noChangeArrowheads="1"/>
          </p:cNvSpPr>
          <p:nvPr>
            <p:ph type="sldImg"/>
          </p:nvPr>
        </p:nvSpPr>
        <p:spPr>
          <a:xfrm>
            <a:off x="1143000" y="685800"/>
            <a:ext cx="4572000" cy="3429000"/>
          </a:xfrm>
          <a:solidFill>
            <a:srgbClr val="FFFFFF"/>
          </a:solidFill>
          <a:ln/>
        </p:spPr>
      </p:sp>
      <p:sp>
        <p:nvSpPr>
          <p:cNvPr id="208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cs typeface="ＭＳ Ｐゴシック" charset="0"/>
            </a:endParaRPr>
          </a:p>
          <a:p>
            <a:pPr eaLnBrk="1" hangingPunct="1"/>
            <a:r>
              <a:rPr lang="en-US">
                <a:cs typeface="ＭＳ Ｐゴシック" charset="0"/>
              </a:rPr>
              <a:t>___________________</a:t>
            </a:r>
          </a:p>
          <a:p>
            <a:pPr eaLnBrk="1" hangingPunct="1"/>
            <a:r>
              <a:rPr lang="en-US">
                <a:cs typeface="ＭＳ Ｐゴシック" charset="0"/>
              </a:rPr>
              <a:t>OS-10-Davidic Covenant-53</a:t>
            </a:r>
          </a:p>
          <a:p>
            <a:pPr eaLnBrk="1" hangingPunct="1"/>
            <a:r>
              <a:rPr lang="en-US">
                <a:cs typeface="ＭＳ Ｐゴシック" charset="0"/>
              </a:rPr>
              <a:t>OS-10-2Samuel-99</a:t>
            </a:r>
          </a:p>
          <a:p>
            <a:pPr eaLnBrk="1" hangingPunct="1"/>
            <a:r>
              <a:rPr lang="en-US">
                <a:cs typeface="ＭＳ Ｐゴシック" charset="0"/>
              </a:rPr>
              <a:t>NS-01-Matt1-14-slide 161</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1">
              <a:spcBef>
                <a:spcPts val="400"/>
              </a:spcBef>
              <a:spcAft>
                <a:spcPts val="0"/>
              </a:spcAft>
            </a:pPr>
            <a:r>
              <a:rPr lang="ar-JO" sz="1800" b="0" i="0" u="none" strike="noStrike" dirty="0">
                <a:solidFill>
                  <a:srgbClr val="000000"/>
                </a:solidFill>
                <a:effectLst/>
                <a:latin typeface="Arial" panose="020B0604020202020204" pitchFamily="34" charset="0"/>
              </a:rPr>
              <a:t>تترك سلسلة نسَبِ متَّى ثلاثة ملوكٍ بين يهورام وعزِّيَّا (= عزريا)، معطيًا 14 جيلًا في كلِّ فترةٍ من الصعود والسقوط والحفاظ على المملكة حتَّى يسوع.</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يحتوي الكتاب المقدَّس على أنسابٍ عدَّة تخصُّ نَسْلَ داود:</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(1) فارص إلى داود (راعوث 4: 18-22)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داود (1000 ق.م.) إلى بني اليوعيني حوالي 400 ق.م. (1أخبار الأيَّام 3: 9-17).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(3) إبراهيم إلى يسوع (متَّى 1: 1-17)</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(4) آدم إلى يسوع (لوقا 3: 23-38)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تتعلَّق إحدى الصعوبات بابن يهوياكين/ يكنيا/ كُنياهو من نَسْل داود. هل كان ابنه شألتيئيل (متَّى 1: 12) أم نتبع نَسْلَ يهوياكين مع ابنه الآخَر فِدايا (1أخبار الأيَّام 3: 17-19) أو ابنه ريسا (لوقا 3: 27)، ولم يُدرَج الأخير حتَّى بين الأبناء السبعة ليهوياكين في 1أخبار الأيَّام 3: 17-18؟</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"2. نسْلُ سليمان (1أخبار الأيَّام 3: 10-24)</a:t>
            </a:r>
            <a:endParaRPr lang="ar-JO" b="0" dirty="0">
              <a:effectLst/>
            </a:endParaRPr>
          </a:p>
          <a:p>
            <a:pPr algn="just" rtl="1">
              <a:spcBef>
                <a:spcPts val="0"/>
              </a:spcBef>
              <a:spcAft>
                <a:spcPts val="0"/>
              </a:spcAft>
            </a:pPr>
            <a:r>
              <a:rPr lang="ar-JO" sz="1800" b="1" i="0" u="none" strike="noStrike" dirty="0">
                <a:solidFill>
                  <a:srgbClr val="000000"/>
                </a:solidFill>
                <a:effectLst/>
                <a:latin typeface="Arial" panose="020B0604020202020204" pitchFamily="34" charset="0"/>
              </a:rPr>
              <a:t>3: 10- 24</a:t>
            </a:r>
            <a:r>
              <a:rPr lang="ar-JO" sz="1800" b="0" i="0" u="none" strike="noStrike" dirty="0">
                <a:solidFill>
                  <a:srgbClr val="000000"/>
                </a:solidFill>
                <a:effectLst/>
                <a:latin typeface="Arial" panose="020B0604020202020204" pitchFamily="34" charset="0"/>
              </a:rPr>
              <a:t>. هذه القائمة من أحفاد </a:t>
            </a:r>
            <a:r>
              <a:rPr lang="ar-JO" sz="1800" b="1" i="0" u="none" strike="noStrike" dirty="0">
                <a:solidFill>
                  <a:srgbClr val="000000"/>
                </a:solidFill>
                <a:effectLst/>
                <a:latin typeface="Arial" panose="020B0604020202020204" pitchFamily="34" charset="0"/>
              </a:rPr>
              <a:t>سليمان</a:t>
            </a:r>
            <a:r>
              <a:rPr lang="ar-JO" sz="1800" b="0" i="0" u="none" strike="noStrike" dirty="0">
                <a:solidFill>
                  <a:srgbClr val="000000"/>
                </a:solidFill>
                <a:effectLst/>
                <a:latin typeface="Arial" panose="020B0604020202020204" pitchFamily="34" charset="0"/>
              </a:rPr>
              <a:t> هي في الواقع قائمةٌ بملوك يهوذا من سليمان وحتَّى </a:t>
            </a:r>
            <a:r>
              <a:rPr lang="ar-JO" sz="1800" b="1" i="0" u="none" strike="noStrike" dirty="0">
                <a:solidFill>
                  <a:srgbClr val="000000"/>
                </a:solidFill>
                <a:effectLst/>
                <a:latin typeface="Arial" panose="020B0604020202020204" pitchFamily="34" charset="0"/>
              </a:rPr>
              <a:t>صدقيَّا</a:t>
            </a:r>
            <a:r>
              <a:rPr lang="ar-JO" sz="1800" b="0" i="0" u="none" strike="noStrike" dirty="0">
                <a:solidFill>
                  <a:srgbClr val="000000"/>
                </a:solidFill>
                <a:effectLst/>
                <a:latin typeface="Arial" panose="020B0604020202020204" pitchFamily="34" charset="0"/>
              </a:rPr>
              <a:t> (الأعداد ١٠-١٦) واستمراريَّتهم في أثناء السبي وما بَعْدَ السبي (الأعداد ١٧-٢٤). ولم تُذكَر عثليا الملكة التي حكمَتْ بين </a:t>
            </a:r>
            <a:r>
              <a:rPr lang="ar-JO" sz="1800" b="1" i="0" u="none" strike="noStrike" dirty="0">
                <a:solidFill>
                  <a:srgbClr val="000000"/>
                </a:solidFill>
                <a:effectLst/>
                <a:latin typeface="Arial" panose="020B0604020202020204" pitchFamily="34" charset="0"/>
              </a:rPr>
              <a:t>أخزيا</a:t>
            </a:r>
            <a:r>
              <a:rPr lang="ar-JO" sz="1800" b="0" i="0" u="none" strike="noStrike" dirty="0">
                <a:solidFill>
                  <a:srgbClr val="000000"/>
                </a:solidFill>
                <a:effectLst/>
                <a:latin typeface="Arial" panose="020B0604020202020204" pitchFamily="34" charset="0"/>
              </a:rPr>
              <a:t> </a:t>
            </a:r>
            <a:r>
              <a:rPr lang="ar-JO" sz="1800" b="1" i="0" u="none" strike="noStrike" dirty="0">
                <a:solidFill>
                  <a:srgbClr val="000000"/>
                </a:solidFill>
                <a:effectLst/>
                <a:latin typeface="Arial" panose="020B0604020202020204" pitchFamily="34" charset="0"/>
              </a:rPr>
              <a:t>ويوآش</a:t>
            </a:r>
            <a:r>
              <a:rPr lang="ar-JO" sz="1800" b="0" i="0" u="none" strike="noStrike" dirty="0">
                <a:solidFill>
                  <a:srgbClr val="000000"/>
                </a:solidFill>
                <a:effectLst/>
                <a:latin typeface="Arial" panose="020B0604020202020204" pitchFamily="34" charset="0"/>
              </a:rPr>
              <a:t> (العدد 11)، وذلك لأنَّها لم تكنْ سوى شخصٍ اغتصب الحكم السياسيَّ ولم تكنْ في الخلافة الحقيقيَّة للأُسْرَة الحاكمة (راجِعْ 2ملوك 11). كان </a:t>
            </a:r>
            <a:r>
              <a:rPr lang="ar-JO" sz="1800" b="1" i="0" u="none" strike="noStrike" dirty="0">
                <a:solidFill>
                  <a:srgbClr val="000000"/>
                </a:solidFill>
                <a:effectLst/>
                <a:latin typeface="Arial" panose="020B0604020202020204" pitchFamily="34" charset="0"/>
              </a:rPr>
              <a:t>يوحانان</a:t>
            </a:r>
            <a:r>
              <a:rPr lang="ar-JO" sz="1800" b="0" i="0" u="none" strike="noStrike" dirty="0">
                <a:solidFill>
                  <a:srgbClr val="000000"/>
                </a:solidFill>
                <a:effectLst/>
                <a:latin typeface="Arial" panose="020B0604020202020204" pitchFamily="34" charset="0"/>
              </a:rPr>
              <a:t> أحد أبناء </a:t>
            </a:r>
            <a:r>
              <a:rPr lang="ar-JO" sz="1800" b="1" i="0" u="none" strike="noStrike" dirty="0">
                <a:solidFill>
                  <a:srgbClr val="000000"/>
                </a:solidFill>
                <a:effectLst/>
                <a:latin typeface="Arial" panose="020B0604020202020204" pitchFamily="34" charset="0"/>
              </a:rPr>
              <a:t>يوشيَّا </a:t>
            </a:r>
            <a:r>
              <a:rPr lang="ar-JO" sz="1800" b="0" i="0" u="none" strike="noStrike" dirty="0">
                <a:solidFill>
                  <a:srgbClr val="000000"/>
                </a:solidFill>
                <a:effectLst/>
                <a:latin typeface="Arial" panose="020B0604020202020204" pitchFamily="34" charset="0"/>
              </a:rPr>
              <a:t>(1أخبار الأيَّام 3: 15) غير معروفٍ لو لم يُذكَر هنا، ولا يمكن أن يكون هو نفسه يهوآحاز (2ملوك 23: 31) لأنَّ يهوآحاز كان [المجلَّد. 1، ص. 595] أصغر من </a:t>
            </a:r>
            <a:r>
              <a:rPr lang="ar-JO" sz="1800" b="1" i="0" u="none" strike="noStrike" dirty="0">
                <a:solidFill>
                  <a:srgbClr val="000000"/>
                </a:solidFill>
                <a:effectLst/>
                <a:latin typeface="Arial" panose="020B0604020202020204" pitchFamily="34" charset="0"/>
              </a:rPr>
              <a:t>يهوياقيم</a:t>
            </a:r>
            <a:r>
              <a:rPr lang="ar-JO" sz="1800" b="0" i="0" u="none" strike="noStrike" dirty="0">
                <a:solidFill>
                  <a:srgbClr val="000000"/>
                </a:solidFill>
                <a:effectLst/>
                <a:latin typeface="Arial" panose="020B0604020202020204" pitchFamily="34" charset="0"/>
              </a:rPr>
              <a:t> (راجِِعْ 2ملوك 23: 36). هذا يعني أنَّ </a:t>
            </a:r>
            <a:r>
              <a:rPr lang="ar-JO" sz="1800" b="1" i="0" u="none" strike="noStrike" dirty="0">
                <a:solidFill>
                  <a:srgbClr val="000000"/>
                </a:solidFill>
                <a:effectLst/>
                <a:latin typeface="Arial" panose="020B0604020202020204" pitchFamily="34" charset="0"/>
              </a:rPr>
              <a:t>شلُّوم</a:t>
            </a:r>
            <a:r>
              <a:rPr lang="ar-JO" sz="1800" b="0" i="0" u="none" strike="noStrike" dirty="0">
                <a:solidFill>
                  <a:srgbClr val="000000"/>
                </a:solidFill>
                <a:effectLst/>
                <a:latin typeface="Arial" panose="020B0604020202020204" pitchFamily="34" charset="0"/>
              </a:rPr>
              <a:t> (١أخبار الأيَّام ٣: ١٥) هو نفسه يهوآحاز وأنَّه سبَقَ إخوته إلى العرش رغم أنَّه الابن قبل الأخير ليوشيَّا (راجِعْ إرميا ٢٢: ١١- ١٢).</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ما تَبَقَّى من الخلافة للأُسْرَة الحاكمة التي يتبعها كاتب سِفْر الأخبار هو يكنيا (عبرانيِّين؛ راجِعْ حاشية ترجمة الكتاب المقدَّس </a:t>
            </a:r>
            <a:r>
              <a:rPr lang="en-US" sz="1800" b="0" i="0" u="none" strike="noStrike" dirty="0">
                <a:solidFill>
                  <a:srgbClr val="000000"/>
                </a:solidFill>
                <a:effectLst/>
                <a:latin typeface="Arial" panose="020B0604020202020204" pitchFamily="34" charset="0"/>
              </a:rPr>
              <a:t>NIV </a:t>
            </a:r>
            <a:r>
              <a:rPr lang="ar-JO" sz="1800" b="0" i="0" u="none" strike="noStrike" dirty="0">
                <a:solidFill>
                  <a:srgbClr val="000000"/>
                </a:solidFill>
                <a:effectLst/>
                <a:latin typeface="Arial" panose="020B0604020202020204" pitchFamily="34" charset="0"/>
              </a:rPr>
              <a:t>من ١أخبار الأيَّام 3: 16؛ المعروف أيضًا باسم "</a:t>
            </a:r>
            <a:r>
              <a:rPr lang="ar-JO" sz="1800" b="1" i="0" u="none" strike="noStrike" dirty="0">
                <a:solidFill>
                  <a:srgbClr val="000000"/>
                </a:solidFill>
                <a:effectLst/>
                <a:latin typeface="Arial" panose="020B0604020202020204" pitchFamily="34" charset="0"/>
              </a:rPr>
              <a:t>يهوياكين".</a:t>
            </a:r>
            <a:r>
              <a:rPr lang="ar-JO" sz="1800" b="0" i="0" u="none" strike="noStrike" dirty="0">
                <a:solidFill>
                  <a:srgbClr val="000000"/>
                </a:solidFill>
                <a:effectLst/>
                <a:latin typeface="Arial" panose="020B0604020202020204" pitchFamily="34" charset="0"/>
              </a:rPr>
              <a:t> راجِعِ العدد 17 و2ملوك 24: 8، واسم "</a:t>
            </a:r>
            <a:r>
              <a:rPr lang="ar-JO" sz="1800" b="1" i="0" u="none" strike="noStrike" dirty="0">
                <a:solidFill>
                  <a:srgbClr val="000000"/>
                </a:solidFill>
                <a:effectLst/>
                <a:latin typeface="Arial" panose="020B0604020202020204" pitchFamily="34" charset="0"/>
              </a:rPr>
              <a:t>كُنياهو</a:t>
            </a:r>
            <a:r>
              <a:rPr lang="ar-JO" sz="1800" b="0" i="0" u="none" strike="noStrike" dirty="0">
                <a:solidFill>
                  <a:srgbClr val="000000"/>
                </a:solidFill>
                <a:effectLst/>
                <a:latin typeface="Arial" panose="020B0604020202020204" pitchFamily="34" charset="0"/>
              </a:rPr>
              <a:t>"، إرميا 22 :24، الحاشية). ثم جاء بعد ذلك </a:t>
            </a:r>
            <a:r>
              <a:rPr lang="ar-JO" sz="1800" b="1" i="0" u="none" strike="noStrike" dirty="0">
                <a:solidFill>
                  <a:srgbClr val="000000"/>
                </a:solidFill>
                <a:effectLst/>
                <a:latin typeface="Arial" panose="020B0604020202020204" pitchFamily="34" charset="0"/>
              </a:rPr>
              <a:t>فِدايا</a:t>
            </a:r>
            <a:r>
              <a:rPr lang="ar-JO" sz="1800" b="0" i="0" u="none" strike="noStrike" dirty="0">
                <a:solidFill>
                  <a:srgbClr val="000000"/>
                </a:solidFill>
                <a:effectLst/>
                <a:latin typeface="Arial" panose="020B0604020202020204" pitchFamily="34" charset="0"/>
              </a:rPr>
              <a:t> (١أخبار الأيَّام 3: 18). </a:t>
            </a:r>
            <a:r>
              <a:rPr lang="ar-JO" sz="1800" b="1" i="0" u="none" strike="noStrike" dirty="0">
                <a:solidFill>
                  <a:srgbClr val="000000"/>
                </a:solidFill>
                <a:effectLst/>
                <a:latin typeface="Arial" panose="020B0604020202020204" pitchFamily="34" charset="0"/>
              </a:rPr>
              <a:t>زربَّابل</a:t>
            </a:r>
            <a:r>
              <a:rPr lang="ar-JO" sz="1800" b="0" i="0" u="none" strike="noStrike" dirty="0">
                <a:solidFill>
                  <a:srgbClr val="000000"/>
                </a:solidFill>
                <a:effectLst/>
                <a:latin typeface="Arial" panose="020B0604020202020204" pitchFamily="34" charset="0"/>
              </a:rPr>
              <a:t> (العدد 19)، </a:t>
            </a:r>
            <a:r>
              <a:rPr lang="ar-JO" sz="1800" b="1" i="0" u="none" strike="noStrike" dirty="0">
                <a:solidFill>
                  <a:srgbClr val="000000"/>
                </a:solidFill>
                <a:effectLst/>
                <a:latin typeface="Arial" panose="020B0604020202020204" pitchFamily="34" charset="0"/>
              </a:rPr>
              <a:t>حننيا</a:t>
            </a:r>
            <a:r>
              <a:rPr lang="ar-JO" sz="1800" b="0" i="0" u="none" strike="noStrike" dirty="0">
                <a:solidFill>
                  <a:srgbClr val="000000"/>
                </a:solidFill>
                <a:effectLst/>
                <a:latin typeface="Arial" panose="020B0604020202020204" pitchFamily="34" charset="0"/>
              </a:rPr>
              <a:t> (العدد 19)، </a:t>
            </a:r>
            <a:r>
              <a:rPr lang="ar-JO" sz="1800" b="1" i="0" u="none" strike="noStrike" dirty="0">
                <a:solidFill>
                  <a:srgbClr val="000000"/>
                </a:solidFill>
                <a:effectLst/>
                <a:latin typeface="Arial" panose="020B0604020202020204" pitchFamily="34" charset="0"/>
              </a:rPr>
              <a:t>شكنيا</a:t>
            </a:r>
            <a:r>
              <a:rPr lang="ar-JO" sz="1800" b="0" i="0" u="none" strike="noStrike" dirty="0">
                <a:solidFill>
                  <a:srgbClr val="000000"/>
                </a:solidFill>
                <a:effectLst/>
                <a:latin typeface="Arial" panose="020B0604020202020204" pitchFamily="34" charset="0"/>
              </a:rPr>
              <a:t> (العدد 21)، </a:t>
            </a:r>
            <a:r>
              <a:rPr lang="ar-JO" sz="1800" b="1" i="0" u="none" strike="noStrike" dirty="0">
                <a:solidFill>
                  <a:srgbClr val="000000"/>
                </a:solidFill>
                <a:effectLst/>
                <a:latin typeface="Arial" panose="020B0604020202020204" pitchFamily="34" charset="0"/>
              </a:rPr>
              <a:t>شمعيا</a:t>
            </a:r>
            <a:r>
              <a:rPr lang="ar-JO" sz="1800" b="0" i="0" u="none" strike="noStrike" dirty="0">
                <a:solidFill>
                  <a:srgbClr val="000000"/>
                </a:solidFill>
                <a:effectLst/>
                <a:latin typeface="Arial" panose="020B0604020202020204" pitchFamily="34" charset="0"/>
              </a:rPr>
              <a:t> (العدد 22)، </a:t>
            </a:r>
            <a:r>
              <a:rPr lang="ar-JO" sz="1800" b="1" i="0" u="none" strike="noStrike" dirty="0">
                <a:solidFill>
                  <a:srgbClr val="000000"/>
                </a:solidFill>
                <a:effectLst/>
                <a:latin typeface="Arial" panose="020B0604020202020204" pitchFamily="34" charset="0"/>
              </a:rPr>
              <a:t>اليوعيني </a:t>
            </a:r>
            <a:r>
              <a:rPr lang="ar-JO" sz="1800" b="0" i="0" u="none" strike="noStrike" dirty="0">
                <a:solidFill>
                  <a:srgbClr val="000000"/>
                </a:solidFill>
                <a:effectLst/>
                <a:latin typeface="Arial" panose="020B0604020202020204" pitchFamily="34" charset="0"/>
              </a:rPr>
              <a:t>(العدد 23)، و</a:t>
            </a:r>
            <a:r>
              <a:rPr lang="ar-JO" sz="1800" b="1" i="0" u="none" strike="noStrike" dirty="0">
                <a:solidFill>
                  <a:srgbClr val="000000"/>
                </a:solidFill>
                <a:effectLst/>
                <a:latin typeface="Arial" panose="020B0604020202020204" pitchFamily="34" charset="0"/>
              </a:rPr>
              <a:t>هوداياهو</a:t>
            </a:r>
            <a:r>
              <a:rPr lang="ar-JO" sz="1800" b="0" i="0" u="none" strike="noStrike" dirty="0">
                <a:solidFill>
                  <a:srgbClr val="000000"/>
                </a:solidFill>
                <a:effectLst/>
                <a:latin typeface="Arial" panose="020B0604020202020204" pitchFamily="34" charset="0"/>
              </a:rPr>
              <a:t> (العدد 24).</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وهنا يجب معالجة ثلاث صعوبات. أوَّلاً، </a:t>
            </a:r>
            <a:r>
              <a:rPr lang="ar-JO" sz="1800" b="1" i="0" u="none" strike="noStrike" dirty="0">
                <a:solidFill>
                  <a:srgbClr val="000000"/>
                </a:solidFill>
                <a:effectLst/>
                <a:latin typeface="Arial" panose="020B0604020202020204" pitchFamily="34" charset="0"/>
              </a:rPr>
              <a:t>زربَّابل</a:t>
            </a:r>
            <a:r>
              <a:rPr lang="ar-JO" sz="1800" b="0" i="0" u="none" strike="noStrike" dirty="0">
                <a:solidFill>
                  <a:srgbClr val="000000"/>
                </a:solidFill>
                <a:effectLst/>
                <a:latin typeface="Arial" panose="020B0604020202020204" pitchFamily="34" charset="0"/>
              </a:rPr>
              <a:t> (العدد 19) يُدعَى في موضعٍ آخَر "ابن" </a:t>
            </a:r>
            <a:r>
              <a:rPr lang="ar-JO" sz="1800" b="0" i="0" u="none" strike="noStrike" dirty="0">
                <a:solidFill>
                  <a:srgbClr val="121212"/>
                </a:solidFill>
                <a:effectLst/>
                <a:latin typeface="Arial" panose="020B0604020202020204" pitchFamily="34" charset="0"/>
              </a:rPr>
              <a:t>شألتيئيل</a:t>
            </a:r>
            <a:r>
              <a:rPr lang="ar-JO" sz="1800" b="1" i="0" u="none" strike="noStrike" dirty="0">
                <a:solidFill>
                  <a:srgbClr val="000000"/>
                </a:solidFill>
                <a:effectLst/>
                <a:latin typeface="Arial" panose="020B0604020202020204" pitchFamily="34" charset="0"/>
              </a:rPr>
              <a:t>،</a:t>
            </a:r>
            <a:r>
              <a:rPr lang="ar-JO" sz="1800" b="0" i="0" u="none" strike="noStrike" dirty="0">
                <a:solidFill>
                  <a:srgbClr val="000000"/>
                </a:solidFill>
                <a:effectLst/>
                <a:latin typeface="Arial" panose="020B0604020202020204" pitchFamily="34" charset="0"/>
              </a:rPr>
              <a:t> وليس ابن فِدايا (عزرا 3: 2، 8؛ 5: 2؛ نحميا 12: 1؛ حجِّي 1: 12، 14؛ 2: 2، 23؛ متَّى 1: 12؛ لوقا 3: 27). وحيث إنَّ شألتيئيل وفِدايا كانا أخوةً (1أخبار الأيَّام 3: 17-18)، فيبدو أنَّ الحلَّ الأفضل لتفسير هذه الصعوبة هو أنَّ شألتيئيل مات في وقتٍ مبكِّرٍ ثمَّ تولَّى أخوه الأصغر فِدايا دورَ (مسؤوليَّة) شألتيئيل في الخلافة ضمن الأُسْرَة الحاكمة. أمَّا المشكلة الثانية فتتعلَّق برواية لوقا عن سلسلة الأنساب التي يُحدَّد فيها شألتيئيلُ على أنَّه ابن نيري، الذي لا ينحدر من نَسْل سليمان بل من نَسْل ناثان بن داود (لوقا 3: 27-31). قد تكمن الإجابة عن هذه المشكلة في احتماليَّة أنَّه بسبب أنَّ يكنيا لم يكنْ له وارثٌ ذَكرٌ يجلس على العرش بعده (راجِعْ إرميا 22: 30)، فقد تزوَّجَتْ ابنة يكنيا من نيري بن مَلْكِي (لوقا 3: 27-28؛ وهو ليس "مَلْكِي" المذكور في لوقا 3: 24) من نَسْل ناثان. من الناحية القانونيَّة، فإنَّ شألتيئيل- بصفته حفيد يكنيا- يواصل سلالةَ داود بواسطة خطِّ تسْلِ سليمان، وهي وجهة النظر التي تَبَنَّاها متَّى (متَّى 1: 6-12).</a:t>
            </a:r>
            <a:endParaRPr lang="ar-JO" b="0" dirty="0">
              <a:effectLst/>
            </a:endParaRPr>
          </a:p>
          <a:p>
            <a:pPr algn="just" rtl="1">
              <a:spcBef>
                <a:spcPts val="0"/>
              </a:spcBef>
              <a:spcAft>
                <a:spcPts val="0"/>
              </a:spcAft>
            </a:pPr>
            <a:r>
              <a:rPr lang="ar-JO" sz="1800" b="0" i="0" u="none" strike="noStrike" dirty="0">
                <a:solidFill>
                  <a:srgbClr val="000000"/>
                </a:solidFill>
                <a:effectLst/>
                <a:latin typeface="Arial" panose="020B0604020202020204" pitchFamily="34" charset="0"/>
              </a:rPr>
              <a:t>المشكلة الثالثة تظهر في سلالة زربَّابل. يذكر كاتبُ سِفْر الأخبار أبناءَ زربَّابل السبعة وابنته الوحيدة (1أخبار الأيَّام 3: 19ب-20). لكن لم يُذكَرْ أيٌّ منهم في سلسلة نسَبِ متَّى أو لوقا. يتتبَّع البشير متَّى نسَبَ يسوع من داود من جهة خطِّ نَسْل سليمان، ويذكر البشير متَّى أنَّ ابن زربَّابل هو أبيهود (متَّى 1: 13). وعلى الجانب الآخَر، يتتبَّع البشيرُ لوقا نسَبَ يسوع من جهة خطِّ نَسْل ناثان، ويذكر أنَّ ريسا هو ذلك الابن (لوقا 3: 27). وبالطبع، من الممكن تمامًا أنَّ شألتيئيل وزربَّابل المذكورين في إنجيل لوقا ليسا نفس الشخصين المذكورَيْن في سِفْر أخبار الأيَّام الأوَّل، وأنَّ لوقا يحتفظ بسلسلة نسَبِ مريم مباشرةً من داود من جهة خطِّ نَسْل ناثان، وهو خطُّ خلافةٍ ضمن الأُسْرَة الحاكمة ليس له أيَّة صلةٍ أُخرى بسلسلة النسب التي يذكرها كاتبُ سِفْر الأخبار (راجِعِ التعليقات على لوقا 3: 27). وهذا من شأنه أن يستبعد الحلَّ المقترح للمشكلة الثانية المذكورة سابقًا (وسيؤدِّي في الواقع إلى إزالة تلك المشكلة تمامًا). هذا الأمر ما يزال يتركنا دون حلٍّ للتباين ما بين 1أخبار الأيَّام 3: 19ب-20 ومتَّى 1: 13. يمكن للمرء أن يُخمِّن أنَّ أبيهود هو اسمٌ آخَر لأحد أبناء زربَّابل السبعة المذكورين في أخبار الأيَّام الأوَّل أو أنَّ اسمه لم يُذكَرْ في تلك القائمة. وإمكانيَّة حدوث مِثْل هذا الأمر يمكن رؤيتها في (1أخبار الأيَّام 3: 22) حيث ذكَرَ المؤرِّخ الذي كتَبَ سِفْر أخبار الأيَّام أنَّ </a:t>
            </a:r>
            <a:r>
              <a:rPr lang="ar-JO" sz="1800" b="1" i="0" u="none" strike="noStrike" dirty="0">
                <a:solidFill>
                  <a:srgbClr val="000000"/>
                </a:solidFill>
                <a:effectLst/>
                <a:latin typeface="Arial" panose="020B0604020202020204" pitchFamily="34" charset="0"/>
              </a:rPr>
              <a:t>شمعيا</a:t>
            </a:r>
            <a:r>
              <a:rPr lang="ar-JO" sz="1800" b="0" i="0" u="none" strike="noStrike" dirty="0">
                <a:solidFill>
                  <a:srgbClr val="000000"/>
                </a:solidFill>
                <a:effectLst/>
                <a:latin typeface="Arial" panose="020B0604020202020204" pitchFamily="34" charset="0"/>
              </a:rPr>
              <a:t> كان لديه </a:t>
            </a:r>
            <a:r>
              <a:rPr lang="ar-JO" sz="1800" b="1" i="0" u="none" strike="noStrike" dirty="0">
                <a:solidFill>
                  <a:srgbClr val="000000"/>
                </a:solidFill>
                <a:effectLst/>
                <a:latin typeface="Arial" panose="020B0604020202020204" pitchFamily="34" charset="0"/>
              </a:rPr>
              <a:t>ستَّة</a:t>
            </a:r>
            <a:r>
              <a:rPr lang="ar-JO" sz="1800" b="0" i="0" u="none" strike="noStrike" dirty="0">
                <a:solidFill>
                  <a:srgbClr val="000000"/>
                </a:solidFill>
                <a:effectLst/>
                <a:latin typeface="Arial" panose="020B0604020202020204" pitchFamily="34" charset="0"/>
              </a:rPr>
              <a:t> أبناء ولكنَّه أدرج منهم خمسة أسماءٍ فقط (يوجين ميريل، "1أخبار الأيَّام"، </a:t>
            </a:r>
            <a:r>
              <a:rPr lang="ar-JO" sz="1800" b="1" i="0" u="none" strike="noStrike" dirty="0">
                <a:solidFill>
                  <a:srgbClr val="000000"/>
                </a:solidFill>
                <a:effectLst/>
                <a:latin typeface="Arial" panose="020B0604020202020204" pitchFamily="34" charset="0"/>
              </a:rPr>
              <a:t>شرْحُ بايبل نوليدج</a:t>
            </a:r>
            <a:r>
              <a:rPr lang="ar-JO" sz="1800" b="0" i="0" u="none" strike="noStrike" dirty="0">
                <a:solidFill>
                  <a:srgbClr val="000000"/>
                </a:solidFill>
                <a:effectLst/>
                <a:latin typeface="Arial" panose="020B0604020202020204" pitchFamily="34" charset="0"/>
              </a:rPr>
              <a:t> (</a:t>
            </a:r>
            <a:r>
              <a:rPr lang="en-US" sz="1800" b="0" i="1" u="none" strike="noStrike" dirty="0">
                <a:solidFill>
                  <a:srgbClr val="000000"/>
                </a:solidFill>
                <a:effectLst/>
                <a:latin typeface="Arial" panose="020B0604020202020204" pitchFamily="34" charset="0"/>
              </a:rPr>
              <a:t>The Bible Knowledge Commentary</a:t>
            </a:r>
            <a:r>
              <a:rPr lang="en-US" sz="1800" b="0" i="0" u="none" strike="noStrike" dirty="0">
                <a:solidFill>
                  <a:srgbClr val="000000"/>
                </a:solidFill>
                <a:effectLst/>
                <a:latin typeface="Arial" panose="020B0604020202020204" pitchFamily="34" charset="0"/>
              </a:rPr>
              <a:t>) [</a:t>
            </a:r>
            <a:r>
              <a:rPr lang="ar-JO" sz="1800" b="0" i="0" u="none" strike="noStrike" dirty="0">
                <a:solidFill>
                  <a:srgbClr val="000000"/>
                </a:solidFill>
                <a:effectLst/>
                <a:latin typeface="Arial" panose="020B0604020202020204" pitchFamily="34" charset="0"/>
              </a:rPr>
              <a:t>ويتون، إلينوي: فيكتور، 1985]، 1: 594-95).</a:t>
            </a:r>
            <a:endParaRPr lang="ar-JO" b="0" dirty="0">
              <a:effectLst/>
            </a:endParaRPr>
          </a:p>
          <a:p>
            <a:endParaRPr lang="ar-JO" dirty="0"/>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Common-284</a:t>
            </a:r>
          </a:p>
          <a:p>
            <a:r>
              <a:rPr lang="en-US" dirty="0"/>
              <a:t>OS-10-2Sam-100</a:t>
            </a:r>
          </a:p>
          <a:p>
            <a:r>
              <a:rPr lang="en-US" dirty="0"/>
              <a:t>OS-13-1Chron-81</a:t>
            </a:r>
          </a:p>
          <a:p>
            <a:r>
              <a:rPr lang="en-US" dirty="0"/>
              <a:t>NS-01-Matt1-14—slide 161</a:t>
            </a:r>
          </a:p>
          <a:p>
            <a:endParaRPr lang="en-US" dirty="0"/>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100</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29053969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693E7F-0DE1-9744-81E8-0ACACD72EE1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11970" name="Rectangle 1026"/>
          <p:cNvSpPr>
            <a:spLocks noGrp="1" noRot="1" noChangeAspect="1" noChangeArrowheads="1"/>
          </p:cNvSpPr>
          <p:nvPr>
            <p:ph type="sldImg"/>
          </p:nvPr>
        </p:nvSpPr>
        <p:spPr>
          <a:xfrm>
            <a:off x="1143000" y="685800"/>
            <a:ext cx="4572000" cy="3429000"/>
          </a:xfrm>
          <a:solidFill>
            <a:srgbClr val="FFFFFF"/>
          </a:solidFill>
          <a:ln/>
        </p:spPr>
      </p:sp>
      <p:sp>
        <p:nvSpPr>
          <p:cNvPr id="211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2D755D5-D0A9-BB47-B25C-86AF3C0BE3EF}" type="slidenum">
              <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423938" name="Rectangle 2"/>
          <p:cNvSpPr>
            <a:spLocks noGrp="1" noRot="1" noChangeAspect="1" noChangeArrowheads="1" noTextEdit="1"/>
          </p:cNvSpPr>
          <p:nvPr>
            <p:ph type="sldImg"/>
          </p:nvPr>
        </p:nvSpPr>
        <p:spPr>
          <a:xfrm>
            <a:off x="1143000" y="685800"/>
            <a:ext cx="4572000" cy="3429000"/>
          </a:xfrm>
          <a:ln/>
        </p:spPr>
      </p:sp>
      <p:sp>
        <p:nvSpPr>
          <p:cNvPr id="4239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sz="1200">
                <a:solidFill>
                  <a:srgbClr val="FFFFFF"/>
                </a:solidFill>
                <a:ea typeface="ＭＳ Ｐゴシック" charset="0"/>
              </a:rPr>
              <a:t>Knowing the nature of the kingdom first will help us discern when it will take place. If it is only a spiritual kingdom, then we will be led to think that it occurs now, though only partially since most people still do not submit to the Lord. But if it both a spiritual and political kingdom, then it obviously is future, for it should be evident to all that Jesus is not exercising his political rule on this rebellious planet. These factors lead </a:t>
            </a:r>
          </a:p>
          <a:p>
            <a:r>
              <a:rPr lang="en-US"/>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t>Common-</a:t>
            </a:r>
            <a:r>
              <a:rPr lang="en-US">
                <a:ea typeface="ＭＳ Ｐゴシック" charset="0"/>
              </a:rPr>
              <a:t>494</a:t>
            </a:r>
            <a:endParaRPr lang="en-US"/>
          </a:p>
          <a:p>
            <a:r>
              <a:rPr lang="en-US"/>
              <a:t>OS-10-Davidic Covenant-67</a:t>
            </a:r>
          </a:p>
          <a:p>
            <a:r>
              <a:rPr lang="en-US"/>
              <a:t>OS-10-2Samuel-102</a:t>
            </a:r>
          </a:p>
          <a:p>
            <a:r>
              <a:rPr lang="en-US"/>
              <a:t>NS-01-Matt1-14—slide 165</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David expanded the kingdom with a new </a:t>
            </a:r>
            <a:r>
              <a:rPr lang="en-US" sz="1200" u="sng" kern="1200">
                <a:solidFill>
                  <a:schemeClr val="tx1"/>
                </a:solidFill>
                <a:effectLst/>
                <a:ea typeface="ＭＳ Ｐゴシック" pitchFamily="-112" charset="-128"/>
                <a:cs typeface="ＭＳ Ｐゴシック" pitchFamily="-112" charset="-128"/>
              </a:rPr>
              <a:t>boundary</a:t>
            </a:r>
            <a:r>
              <a:rPr lang="en-US" sz="1200" kern="1200">
                <a:solidFill>
                  <a:schemeClr val="tx1"/>
                </a:solidFill>
                <a:effectLst/>
                <a:ea typeface="ＭＳ Ｐゴシック" pitchFamily="-112" charset="-128"/>
                <a:cs typeface="ＭＳ Ｐゴシック" pitchFamily="-112" charset="-128"/>
              </a:rPr>
              <a:t> through military victories in the north and south as God's fulfillment of his promise to give Israel rest from its enemies (2 Sam 8).</a:t>
            </a:r>
            <a:r>
              <a:rPr lang="en-SG">
                <a:effectLst/>
              </a:rPr>
              <a:t> </a:t>
            </a:r>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David honored Jonathan's son Mephibosheth as a new </a:t>
            </a:r>
            <a:r>
              <a:rPr lang="en-US" sz="1200" u="sng" kern="1200">
                <a:solidFill>
                  <a:schemeClr val="tx1"/>
                </a:solidFill>
                <a:effectLst/>
                <a:ea typeface="ＭＳ Ｐゴシック" pitchFamily="-112" charset="-128"/>
                <a:cs typeface="ＭＳ Ｐゴシック" pitchFamily="-112" charset="-128"/>
              </a:rPr>
              <a:t>son</a:t>
            </a:r>
            <a:r>
              <a:rPr lang="en-US" sz="1200" kern="1200">
                <a:solidFill>
                  <a:schemeClr val="tx1"/>
                </a:solidFill>
                <a:effectLst/>
                <a:ea typeface="ＭＳ Ｐゴシック" pitchFamily="-112" charset="-128"/>
                <a:cs typeface="ＭＳ Ｐゴシック" pitchFamily="-112" charset="-128"/>
              </a:rPr>
              <a:t> to show loyalty to Saul (2 Sam 9).</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106</a:t>
            </a:fld>
            <a:endParaRPr lang="en-US"/>
          </a:p>
        </p:txBody>
      </p:sp>
    </p:spTree>
    <p:extLst>
      <p:ext uri="{BB962C8B-B14F-4D97-AF65-F5344CB8AC3E}">
        <p14:creationId xmlns:p14="http://schemas.microsoft.com/office/powerpoint/2010/main" val="3994286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responsible shepherd sacrificially guards the flock from enemies and feeds the flock to sustain these helpless sheep. As David protected Israel and fed the people with God's Word, so Jesus protects believers from Satan and instructs us through his Word.</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2Sam. 5:1</a:t>
            </a:r>
            <a:r>
              <a:rPr lang="en-US" dirty="0">
                <a:effectLst/>
                <a:latin typeface="Lucida Grande" panose="020B0600040502020204" pitchFamily="34" charset="0"/>
              </a:rPr>
              <a:t>    Then all the tribes of Israel went to David at Hebron and told him, “We are your own flesh and blood.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In the past, when Saul was our king, you were the one who really led the forces of Israel. And the LORD told you, ‘You will be the shepherd of my people Israel. You will be Israel’s leader.’”</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8</a:t>
            </a:fld>
            <a:endParaRPr lang="en-US" dirty="0"/>
          </a:p>
        </p:txBody>
      </p:sp>
    </p:spTree>
    <p:extLst>
      <p:ext uri="{BB962C8B-B14F-4D97-AF65-F5344CB8AC3E}">
        <p14:creationId xmlns:p14="http://schemas.microsoft.com/office/powerpoint/2010/main" val="31392074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David’s victory over ungrateful Ammon and Syria acquired them as new </a:t>
            </a:r>
            <a:r>
              <a:rPr lang="en-US" sz="1200" u="sng" kern="1200">
                <a:solidFill>
                  <a:schemeClr val="tx1"/>
                </a:solidFill>
                <a:effectLst/>
                <a:ea typeface="ＭＳ Ｐゴシック" pitchFamily="-112" charset="-128"/>
                <a:cs typeface="ＭＳ Ｐゴシック" pitchFamily="-112" charset="-128"/>
              </a:rPr>
              <a:t>vassals</a:t>
            </a:r>
            <a:r>
              <a:rPr lang="en-US" sz="1200" kern="1200">
                <a:solidFill>
                  <a:schemeClr val="tx1"/>
                </a:solidFill>
                <a:effectLst/>
                <a:ea typeface="ＭＳ Ｐゴシック" pitchFamily="-112" charset="-128"/>
                <a:cs typeface="ＭＳ Ｐゴシック" pitchFamily="-112" charset="-128"/>
              </a:rPr>
              <a:t> (2 Sam 10).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108</a:t>
            </a:fld>
            <a:endParaRPr lang="en-US"/>
          </a:p>
        </p:txBody>
      </p:sp>
    </p:spTree>
    <p:extLst>
      <p:ext uri="{BB962C8B-B14F-4D97-AF65-F5344CB8AC3E}">
        <p14:creationId xmlns:p14="http://schemas.microsoft.com/office/powerpoint/2010/main" val="7441884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a:t>The LORD shows us his compassion in placing the crown on Jesus.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a:t>Our human tendency is to like to be in control.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We like to elect our leaders because we feel that we can do the best job in directing our lives.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a:t>But how are we doing at being in control? Just look at the world we live in where we seize control! If you haven’t noticed, it’s a mess.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xfrm>
            <a:off x="1143000" y="685800"/>
            <a:ext cx="4572000" cy="3429000"/>
          </a:xfrm>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a:solidFill>
                  <a:schemeClr val="tx1"/>
                </a:solidFill>
                <a:effectLst/>
                <a:ea typeface="ＭＳ Ｐゴシック" pitchFamily="-112" charset="-128"/>
                <a:cs typeface="ＭＳ Ｐゴシック" pitchFamily="-112" charset="-128"/>
              </a:rPr>
              <a:t>We are far better to see that God shows his kindness to us when he gives the leader we really need in Christ.</a:t>
            </a:r>
            <a:r>
              <a:rPr lang="en-SG">
                <a:effectLst/>
              </a:rPr>
              <a:t> </a:t>
            </a:r>
            <a:endParaRPr lang="en-US"/>
          </a:p>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How are we doing with rule from Rome</a:t>
            </a:r>
            <a:r>
              <a:rPr lang="en-US" baseline="0"/>
              <a:t> now like there was in the first century?</a:t>
            </a:r>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Matthew 2 shows us that the Jews were more disturbed at the birth of Jesus than they were with Herod’s rule!</a:t>
            </a:r>
            <a:r>
              <a:rPr lang="en-SG">
                <a:effectLst/>
              </a:rPr>
              <a:t> </a:t>
            </a:r>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Yet Jesus is the Prince of Peace to those who believe: “Peace on earth to all with whom he is pleased.” He will rule in peace for 1000 years over those who believe!</a:t>
            </a:r>
            <a:r>
              <a:rPr lang="en-SG">
                <a:effectLst/>
              </a:rPr>
              <a:t> </a:t>
            </a:r>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xfrm>
            <a:off x="1143000" y="685800"/>
            <a:ext cx="4572000" cy="3429000"/>
          </a:xfrm>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In what ways does the Lord exemplify compassion to us so we can pass this compassion on?</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The LORD grants us his divinely appointed authorities to follow</a:t>
            </a:r>
            <a:r>
              <a:rPr lang="en-SG" sz="1200" kern="1200">
                <a:solidFill>
                  <a:schemeClr val="tx1"/>
                </a:solidFill>
                <a:effectLst/>
                <a:ea typeface="ＭＳ Ｐゴシック" pitchFamily="-112" charset="-128"/>
                <a:cs typeface="ＭＳ Ｐゴシック" pitchFamily="-112" charset="-128"/>
              </a:rPr>
              <a:t>.</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key OT trait prophesied of Messiah is his kingship. In the OT, this begins with David and eventually leads to Jesus Christ 1000 year later.</a:t>
            </a:r>
          </a:p>
          <a:p>
            <a:endParaRPr lang="en-US" dirty="0"/>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9</a:t>
            </a:fld>
            <a:endParaRPr lang="en-US" dirty="0"/>
          </a:p>
        </p:txBody>
      </p:sp>
    </p:spTree>
    <p:extLst>
      <p:ext uri="{BB962C8B-B14F-4D97-AF65-F5344CB8AC3E}">
        <p14:creationId xmlns:p14="http://schemas.microsoft.com/office/powerpoint/2010/main" val="260856440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ea typeface="ＭＳ Ｐゴシック" pitchFamily="-112" charset="-128"/>
                <a:cs typeface="ＭＳ Ｐゴシック" pitchFamily="-112" charset="-128"/>
              </a:rPr>
              <a:t>The LORD blesses us with inconveniences to turn us back to him.</a:t>
            </a:r>
            <a:r>
              <a:rPr lang="en-SG">
                <a:effectLst/>
              </a:rPr>
              <a:t> </a:t>
            </a:r>
            <a:endParaRPr lang="en-US"/>
          </a:p>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a:lnSpc>
                <a:spcPct val="80000"/>
              </a:lnSpc>
            </a:pPr>
            <a:r>
              <a:rPr lang="en-US" altLang="en-US" b="0" dirty="0"/>
              <a:t>You can visit the location of Uriah's death in Raboth Ammon today at the Amman Citadel (credit: Dr Rick Griffith, </a:t>
            </a:r>
            <a:r>
              <a:rPr lang="en-US" altLang="en-US" b="0" dirty="0" err="1"/>
              <a:t>BibleStudyDownloads.org</a:t>
            </a:r>
            <a:r>
              <a:rPr lang="en-US" altLang="en-US" b="0" dirty="0"/>
              <a:t>).</a:t>
            </a:r>
          </a:p>
        </p:txBody>
      </p:sp>
    </p:spTree>
    <p:extLst>
      <p:ext uri="{BB962C8B-B14F-4D97-AF65-F5344CB8AC3E}">
        <p14:creationId xmlns:p14="http://schemas.microsoft.com/office/powerpoint/2010/main" val="125046811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1619B2C-73C0-C249-B81D-FB0B769748E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61A741-84A5-6A44-898A-8E2A3E9537B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2706" name="Rectangle 2">
            <a:extLst>
              <a:ext uri="{FF2B5EF4-FFF2-40B4-BE49-F238E27FC236}">
                <a16:creationId xmlns:a16="http://schemas.microsoft.com/office/drawing/2014/main" id="{08E1E1F0-4F83-CE42-96D8-65C1FC061376}"/>
              </a:ext>
            </a:extLst>
          </p:cNvPr>
          <p:cNvSpPr>
            <a:spLocks noGrp="1" noRot="1" noChangeAspect="1" noChangeArrowheads="1" noTextEdit="1"/>
          </p:cNvSpPr>
          <p:nvPr>
            <p:ph type="sldImg"/>
          </p:nvPr>
        </p:nvSpPr>
        <p:spPr>
          <a:xfrm>
            <a:off x="1143000" y="685800"/>
            <a:ext cx="4572000" cy="3429000"/>
          </a:xfrm>
          <a:ln/>
        </p:spPr>
      </p:sp>
      <p:sp>
        <p:nvSpPr>
          <p:cNvPr id="72707" name="Rectangle 3">
            <a:extLst>
              <a:ext uri="{FF2B5EF4-FFF2-40B4-BE49-F238E27FC236}">
                <a16:creationId xmlns:a16="http://schemas.microsoft.com/office/drawing/2014/main" id="{0D5F4460-75A9-3A4A-AF30-8A7EDC4581FE}"/>
              </a:ext>
            </a:extLst>
          </p:cNvPr>
          <p:cNvSpPr>
            <a:spLocks noGrp="1" noChangeArrowheads="1"/>
          </p:cNvSpPr>
          <p:nvPr>
            <p:ph type="body" idx="1"/>
          </p:nvPr>
        </p:nvSpPr>
        <p:spPr/>
        <p:txBody>
          <a:bodyPr/>
          <a:lstStyle/>
          <a:p>
            <a:pPr marL="228600" indent="-228600"/>
            <a:r>
              <a:rPr lang="en-US" altLang="en-US" b="0"/>
              <a:t>The wall overlooking the area of Uriah’s attack is part of an Islamic palace complex (credit: Dr Todd Bolen, </a:t>
            </a:r>
            <a:r>
              <a:rPr lang="en-US" altLang="en-US" b="0" err="1"/>
              <a:t>BiblePlaces.com</a:t>
            </a:r>
            <a:r>
              <a:rPr lang="en-US" altLang="en-US" b="0"/>
              <a:t>).</a:t>
            </a:r>
          </a:p>
        </p:txBody>
      </p:sp>
    </p:spTree>
    <p:extLst>
      <p:ext uri="{BB962C8B-B14F-4D97-AF65-F5344CB8AC3E}">
        <p14:creationId xmlns:p14="http://schemas.microsoft.com/office/powerpoint/2010/main" val="139581156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35A1AB-A524-5047-A7EF-96E685520D0D}"/>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2" name="Rectangle 2">
            <a:extLst>
              <a:ext uri="{FF2B5EF4-FFF2-40B4-BE49-F238E27FC236}">
                <a16:creationId xmlns:a16="http://schemas.microsoft.com/office/drawing/2014/main" id="{D1AA5F24-5BBE-3840-8F38-3F742E0B6ED0}"/>
              </a:ext>
            </a:extLst>
          </p:cNvPr>
          <p:cNvSpPr>
            <a:spLocks noGrp="1" noRot="1" noChangeAspect="1" noChangeArrowheads="1" noTextEdit="1"/>
          </p:cNvSpPr>
          <p:nvPr>
            <p:ph type="sldImg"/>
          </p:nvPr>
        </p:nvSpPr>
        <p:spPr>
          <a:xfrm>
            <a:off x="1143000" y="685800"/>
            <a:ext cx="4572000" cy="3429000"/>
          </a:xfrm>
          <a:ln/>
        </p:spPr>
      </p:sp>
      <p:sp>
        <p:nvSpPr>
          <p:cNvPr id="71683" name="Rectangle 3">
            <a:extLst>
              <a:ext uri="{FF2B5EF4-FFF2-40B4-BE49-F238E27FC236}">
                <a16:creationId xmlns:a16="http://schemas.microsoft.com/office/drawing/2014/main" id="{07B08AC9-268F-A646-B62D-D23B1EC925D9}"/>
              </a:ext>
            </a:extLst>
          </p:cNvPr>
          <p:cNvSpPr>
            <a:spLocks noGrp="1" noChangeArrowheads="1"/>
          </p:cNvSpPr>
          <p:nvPr>
            <p:ph type="body" idx="1"/>
          </p:nvPr>
        </p:nvSpPr>
        <p:spPr/>
        <p:txBody>
          <a:bodyPr/>
          <a:lstStyle/>
          <a:p>
            <a:pPr>
              <a:lnSpc>
                <a:spcPct val="80000"/>
              </a:lnSpc>
            </a:pPr>
            <a:r>
              <a:rPr lang="en-US" altLang="en-US" b="0"/>
              <a:t>The acropolis is surrounded by deep wadis (valleys) on three sides.  The north side was not so protected and thus was the most vulnerable to attack.  It is likely that David’s men concentrated their campaign against the city at this point, and perhaps it was here that Uriah was killed at David’s order (credit: Dr Todd Bolen, </a:t>
            </a:r>
            <a:r>
              <a:rPr lang="en-US" altLang="en-US" b="0" err="1"/>
              <a:t>BiblePlaces.com</a:t>
            </a:r>
            <a:r>
              <a:rPr lang="en-US" altLang="en-US" b="0"/>
              <a:t>).</a:t>
            </a:r>
          </a:p>
          <a:p>
            <a:pPr>
              <a:lnSpc>
                <a:spcPct val="80000"/>
              </a:lnSpc>
            </a:pPr>
            <a:endParaRPr lang="en-US" altLang="en-US" b="0"/>
          </a:p>
        </p:txBody>
      </p:sp>
    </p:spTree>
    <p:extLst>
      <p:ext uri="{BB962C8B-B14F-4D97-AF65-F5344CB8AC3E}">
        <p14:creationId xmlns:p14="http://schemas.microsoft.com/office/powerpoint/2010/main" val="212282804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692F8-97A0-8C3E-DEA8-AE7F6348072C}"/>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B4B9320E-40AD-16EA-843D-0AF1AC73DA3E}"/>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C8128C-B3F2-F342-B501-6FFFAB0410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charset="0"/>
              <a:cs typeface="+mn-cs"/>
            </a:endParaRPr>
          </a:p>
        </p:txBody>
      </p:sp>
      <p:sp>
        <p:nvSpPr>
          <p:cNvPr id="71682" name="Rectangle 2">
            <a:extLst>
              <a:ext uri="{FF2B5EF4-FFF2-40B4-BE49-F238E27FC236}">
                <a16:creationId xmlns:a16="http://schemas.microsoft.com/office/drawing/2014/main" id="{C273FE1C-B6C7-F0F8-6D11-1836A6CD90B7}"/>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E42442FD-A08D-4866-E506-52ED668DCD30}"/>
              </a:ext>
            </a:extLst>
          </p:cNvPr>
          <p:cNvSpPr>
            <a:spLocks noGrp="1" noChangeArrowheads="1"/>
          </p:cNvSpPr>
          <p:nvPr>
            <p:ph type="body" idx="1"/>
          </p:nvPr>
        </p:nvSpPr>
        <p:spPr/>
        <p:txBody>
          <a:bodyPr/>
          <a:lstStyle/>
          <a:p>
            <a:pPr>
              <a:lnSpc>
                <a:spcPct val="80000"/>
              </a:lnSpc>
            </a:pPr>
            <a:r>
              <a:rPr lang="en-US" altLang="en-US" b="0" dirty="0"/>
              <a:t>An alternate location for Uriah's death is the longer western side of the citadel (credit: Dr Rick Griffith, </a:t>
            </a:r>
            <a:r>
              <a:rPr lang="en-US" altLang="en-US" b="0" dirty="0" err="1"/>
              <a:t>BibleStudyDownloads.org</a:t>
            </a:r>
            <a:r>
              <a:rPr lang="en-US" altLang="en-US" b="0" dirty="0"/>
              <a:t>).</a:t>
            </a:r>
          </a:p>
          <a:p>
            <a:pPr>
              <a:lnSpc>
                <a:spcPct val="80000"/>
              </a:lnSpc>
            </a:pPr>
            <a:endParaRPr lang="en-US" altLang="en-US" b="0" dirty="0"/>
          </a:p>
        </p:txBody>
      </p:sp>
    </p:spTree>
    <p:extLst>
      <p:ext uri="{BB962C8B-B14F-4D97-AF65-F5344CB8AC3E}">
        <p14:creationId xmlns:p14="http://schemas.microsoft.com/office/powerpoint/2010/main" val="30094681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C7BE9E0-2496-5846-B874-2AB31239707C}" type="slidenum">
              <a:rPr lang="en-US" smtClean="0"/>
              <a:pPr>
                <a:defRPr/>
              </a:pPr>
              <a:t>150</a:t>
            </a:fld>
            <a:endParaRPr lang="en-US"/>
          </a:p>
        </p:txBody>
      </p:sp>
    </p:spTree>
    <p:extLst>
      <p:ext uri="{BB962C8B-B14F-4D97-AF65-F5344CB8AC3E}">
        <p14:creationId xmlns:p14="http://schemas.microsoft.com/office/powerpoint/2010/main" val="426288027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David's political troubles from Absalom and Sheba's rebellions actually removed Absalom as a rival to David’s throne (2 Sam 15–20).</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152</a:t>
            </a:fld>
            <a:endParaRPr lang="en-US"/>
          </a:p>
        </p:txBody>
      </p:sp>
    </p:spTree>
    <p:extLst>
      <p:ext uri="{BB962C8B-B14F-4D97-AF65-F5344CB8AC3E}">
        <p14:creationId xmlns:p14="http://schemas.microsoft.com/office/powerpoint/2010/main" val="27193532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Absalom rivaled his father's throne but David refused to protect his kingdom by force, resulting in Absalom's death and the protection of David’s dynasty (2 Sam 15–18).</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153</a:t>
            </a:fld>
            <a:endParaRPr lang="en-US"/>
          </a:p>
        </p:txBody>
      </p:sp>
    </p:spTree>
    <p:extLst>
      <p:ext uri="{BB962C8B-B14F-4D97-AF65-F5344CB8AC3E}">
        <p14:creationId xmlns:p14="http://schemas.microsoft.com/office/powerpoint/2010/main" val="1377553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kern="1200">
                <a:solidFill>
                  <a:schemeClr val="tx1"/>
                </a:solidFill>
                <a:effectLst/>
                <a:ea typeface="ＭＳ Ｐゴシック" pitchFamily="-112" charset="-128"/>
                <a:cs typeface="ＭＳ Ｐゴシック" pitchFamily="-112" charset="-128"/>
              </a:rPr>
              <a:t>Absalom won over many in Israel to become king, forcing David from Jerusalem into exile since he was unwilling to protect his kingdom by force (15:1–16:14).</a:t>
            </a:r>
            <a:r>
              <a:rPr lang="en-SG">
                <a:effectLst/>
              </a:rPr>
              <a:t> </a:t>
            </a:r>
            <a:endParaRPr lang="en-US"/>
          </a:p>
        </p:txBody>
      </p:sp>
      <p:sp>
        <p:nvSpPr>
          <p:cNvPr id="4" name="Slide Number Placeholder 3"/>
          <p:cNvSpPr>
            <a:spLocks noGrp="1"/>
          </p:cNvSpPr>
          <p:nvPr>
            <p:ph type="sldNum" sz="quarter" idx="10"/>
          </p:nvPr>
        </p:nvSpPr>
        <p:spPr/>
        <p:txBody>
          <a:bodyPr/>
          <a:lstStyle/>
          <a:p>
            <a:pPr>
              <a:defRPr/>
            </a:pPr>
            <a:fld id="{8C7BE9E0-2496-5846-B874-2AB31239707C}" type="slidenum">
              <a:rPr lang="en-US"/>
              <a:pPr>
                <a:defRPr/>
              </a:pPr>
              <a:t>156</a:t>
            </a:fld>
            <a:endParaRPr lang="en-US"/>
          </a:p>
        </p:txBody>
      </p:sp>
    </p:spTree>
    <p:extLst>
      <p:ext uri="{BB962C8B-B14F-4D97-AF65-F5344CB8AC3E}">
        <p14:creationId xmlns:p14="http://schemas.microsoft.com/office/powerpoint/2010/main" val="33274728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slideMaster" Target="../slideMasters/slideMaster20.xml"/><Relationship Id="rId1" Type="http://schemas.openxmlformats.org/officeDocument/2006/relationships/themeOverride" Target="../theme/themeOverride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0.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33.xml"/><Relationship Id="rId4" Type="http://schemas.openxmlformats.org/officeDocument/2006/relationships/image" Target="../media/image9.png"/></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097943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28241246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533401"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1" y="1828800"/>
            <a:ext cx="4000500" cy="40386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8780F4DD-61B7-5348-985B-94CF9689F24B}" type="slidenum">
              <a:rPr lang="en-US"/>
              <a:pPr>
                <a:defRPr/>
              </a:pPr>
              <a:t>‹#›</a:t>
            </a:fld>
            <a:endParaRPr lang="en-US"/>
          </a:p>
        </p:txBody>
      </p:sp>
    </p:spTree>
    <p:extLst>
      <p:ext uri="{BB962C8B-B14F-4D97-AF65-F5344CB8AC3E}">
        <p14:creationId xmlns:p14="http://schemas.microsoft.com/office/powerpoint/2010/main" val="25061936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C66492E6-3568-9447-B35D-B9673AE5A078}" type="slidenum">
              <a:rPr lang="en-US"/>
              <a:pPr>
                <a:defRPr/>
              </a:pPr>
              <a:t>‹#›</a:t>
            </a:fld>
            <a:endParaRPr lang="en-US"/>
          </a:p>
        </p:txBody>
      </p:sp>
    </p:spTree>
    <p:extLst>
      <p:ext uri="{BB962C8B-B14F-4D97-AF65-F5344CB8AC3E}">
        <p14:creationId xmlns:p14="http://schemas.microsoft.com/office/powerpoint/2010/main" val="395942864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48C06E70-12CC-904F-A925-4758A870C352}" type="slidenum">
              <a:rPr lang="en-US"/>
              <a:pPr>
                <a:defRPr/>
              </a:pPr>
              <a:t>‹#›</a:t>
            </a:fld>
            <a:endParaRPr lang="en-US"/>
          </a:p>
        </p:txBody>
      </p:sp>
    </p:spTree>
    <p:extLst>
      <p:ext uri="{BB962C8B-B14F-4D97-AF65-F5344CB8AC3E}">
        <p14:creationId xmlns:p14="http://schemas.microsoft.com/office/powerpoint/2010/main" val="50399408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7C3C17C4-C066-D143-882F-514A52757222}" type="slidenum">
              <a:rPr lang="en-US"/>
              <a:pPr>
                <a:defRPr/>
              </a:pPr>
              <a:t>‹#›</a:t>
            </a:fld>
            <a:endParaRPr lang="en-US"/>
          </a:p>
        </p:txBody>
      </p:sp>
    </p:spTree>
    <p:extLst>
      <p:ext uri="{BB962C8B-B14F-4D97-AF65-F5344CB8AC3E}">
        <p14:creationId xmlns:p14="http://schemas.microsoft.com/office/powerpoint/2010/main" val="355954001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lstStyle>
            <a:lvl1pPr algn="l">
              <a:defRPr sz="2000"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B6A7A6E0-64D1-1044-A56E-6126380DF492}" type="slidenum">
              <a:rPr lang="en-US"/>
              <a:pPr>
                <a:defRPr/>
              </a:pPr>
              <a:t>‹#›</a:t>
            </a:fld>
            <a:endParaRPr lang="en-US"/>
          </a:p>
        </p:txBody>
      </p:sp>
    </p:spTree>
    <p:extLst>
      <p:ext uri="{BB962C8B-B14F-4D97-AF65-F5344CB8AC3E}">
        <p14:creationId xmlns:p14="http://schemas.microsoft.com/office/powerpoint/2010/main" val="2994792661"/>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lstStyle>
            <a:lvl1pPr algn="l">
              <a:defRPr sz="2000" b="1" i="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8A97A06D-52F5-E944-8C4D-FC85DE085DA3}" type="slidenum">
              <a:rPr lang="en-US"/>
              <a:pPr>
                <a:defRPr/>
              </a:pPr>
              <a:t>‹#›</a:t>
            </a:fld>
            <a:endParaRPr lang="en-US"/>
          </a:p>
        </p:txBody>
      </p:sp>
    </p:spTree>
    <p:extLst>
      <p:ext uri="{BB962C8B-B14F-4D97-AF65-F5344CB8AC3E}">
        <p14:creationId xmlns:p14="http://schemas.microsoft.com/office/powerpoint/2010/main" val="2090784450"/>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DB9CE785-6596-364C-A7E1-BC0089165DFE}" type="slidenum">
              <a:rPr lang="en-US"/>
              <a:pPr>
                <a:defRPr/>
              </a:pPr>
              <a:t>‹#›</a:t>
            </a:fld>
            <a:endParaRPr lang="en-US"/>
          </a:p>
        </p:txBody>
      </p:sp>
    </p:spTree>
    <p:extLst>
      <p:ext uri="{BB962C8B-B14F-4D97-AF65-F5344CB8AC3E}">
        <p14:creationId xmlns:p14="http://schemas.microsoft.com/office/powerpoint/2010/main" val="1129797660"/>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6"/>
            <a:ext cx="2038351" cy="5394325"/>
          </a:xfrm>
        </p:spPr>
        <p:txBody>
          <a:bodyPr vert="eaVert"/>
          <a:lstStyle>
            <a:lvl1pPr>
              <a:defRPr b="1" i="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533400" y="473076"/>
            <a:ext cx="5962651" cy="53943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4F8F4291-7A48-AB46-82E0-53CCCA6AD042}" type="slidenum">
              <a:rPr lang="en-US"/>
              <a:pPr>
                <a:defRPr/>
              </a:pPr>
              <a:t>‹#›</a:t>
            </a:fld>
            <a:endParaRPr lang="en-US"/>
          </a:p>
        </p:txBody>
      </p:sp>
    </p:spTree>
    <p:extLst>
      <p:ext uri="{BB962C8B-B14F-4D97-AF65-F5344CB8AC3E}">
        <p14:creationId xmlns:p14="http://schemas.microsoft.com/office/powerpoint/2010/main" val="2138334870"/>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2DBE197-3D4B-184C-AC40-86804E55B48A}" type="slidenum">
              <a:rPr lang="en-US"/>
              <a:pPr>
                <a:defRPr/>
              </a:pPr>
              <a:t>‹#›</a:t>
            </a:fld>
            <a:endParaRPr lang="en-US"/>
          </a:p>
        </p:txBody>
      </p:sp>
    </p:spTree>
    <p:extLst>
      <p:ext uri="{BB962C8B-B14F-4D97-AF65-F5344CB8AC3E}">
        <p14:creationId xmlns:p14="http://schemas.microsoft.com/office/powerpoint/2010/main" val="326629500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8EA25D-AF91-9D49-87ED-B1AF2E2004D5}" type="slidenum">
              <a:rPr lang="en-US"/>
              <a:pPr>
                <a:defRPr/>
              </a:pPr>
              <a:t>‹#›</a:t>
            </a:fld>
            <a:endParaRPr lang="en-US"/>
          </a:p>
        </p:txBody>
      </p:sp>
    </p:spTree>
    <p:extLst>
      <p:ext uri="{BB962C8B-B14F-4D97-AF65-F5344CB8AC3E}">
        <p14:creationId xmlns:p14="http://schemas.microsoft.com/office/powerpoint/2010/main" val="3040911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32566026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B1E0B92-3A7D-5446-9CC5-F802DC2EC3E5}" type="slidenum">
              <a:rPr lang="en-US"/>
              <a:pPr>
                <a:defRPr/>
              </a:pPr>
              <a:t>‹#›</a:t>
            </a:fld>
            <a:endParaRPr lang="en-US"/>
          </a:p>
        </p:txBody>
      </p:sp>
    </p:spTree>
    <p:extLst>
      <p:ext uri="{BB962C8B-B14F-4D97-AF65-F5344CB8AC3E}">
        <p14:creationId xmlns:p14="http://schemas.microsoft.com/office/powerpoint/2010/main" val="8251315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4C0F381-49C5-974E-BFF1-3E7523CEBDDD}" type="slidenum">
              <a:rPr lang="en-US"/>
              <a:pPr>
                <a:defRPr/>
              </a:pPr>
              <a:t>‹#›</a:t>
            </a:fld>
            <a:endParaRPr lang="en-US"/>
          </a:p>
        </p:txBody>
      </p:sp>
    </p:spTree>
    <p:extLst>
      <p:ext uri="{BB962C8B-B14F-4D97-AF65-F5344CB8AC3E}">
        <p14:creationId xmlns:p14="http://schemas.microsoft.com/office/powerpoint/2010/main" val="928576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DAA1B6-2A73-074F-8648-E654DD0FA4E4}" type="slidenum">
              <a:rPr lang="en-US"/>
              <a:pPr>
                <a:defRPr/>
              </a:pPr>
              <a:t>‹#›</a:t>
            </a:fld>
            <a:endParaRPr lang="en-US"/>
          </a:p>
        </p:txBody>
      </p:sp>
    </p:spTree>
    <p:extLst>
      <p:ext uri="{BB962C8B-B14F-4D97-AF65-F5344CB8AC3E}">
        <p14:creationId xmlns:p14="http://schemas.microsoft.com/office/powerpoint/2010/main" val="14172842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B274825-207F-6C44-8361-A68C2105A8DF}" type="slidenum">
              <a:rPr lang="en-US"/>
              <a:pPr>
                <a:defRPr/>
              </a:pPr>
              <a:t>‹#›</a:t>
            </a:fld>
            <a:endParaRPr lang="en-US"/>
          </a:p>
        </p:txBody>
      </p:sp>
    </p:spTree>
    <p:extLst>
      <p:ext uri="{BB962C8B-B14F-4D97-AF65-F5344CB8AC3E}">
        <p14:creationId xmlns:p14="http://schemas.microsoft.com/office/powerpoint/2010/main" val="13488425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DF8CE8DB-809A-AA45-9042-2F1B4F7931A5}" type="slidenum">
              <a:rPr lang="en-US"/>
              <a:pPr>
                <a:defRPr/>
              </a:pPr>
              <a:t>‹#›</a:t>
            </a:fld>
            <a:endParaRPr lang="en-US"/>
          </a:p>
        </p:txBody>
      </p:sp>
    </p:spTree>
    <p:extLst>
      <p:ext uri="{BB962C8B-B14F-4D97-AF65-F5344CB8AC3E}">
        <p14:creationId xmlns:p14="http://schemas.microsoft.com/office/powerpoint/2010/main" val="424699861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C63A8C-ACD8-C743-8E98-FE20509023AC}" type="slidenum">
              <a:rPr lang="en-US"/>
              <a:pPr>
                <a:defRPr/>
              </a:pPr>
              <a:t>‹#›</a:t>
            </a:fld>
            <a:endParaRPr lang="en-US"/>
          </a:p>
        </p:txBody>
      </p:sp>
    </p:spTree>
    <p:extLst>
      <p:ext uri="{BB962C8B-B14F-4D97-AF65-F5344CB8AC3E}">
        <p14:creationId xmlns:p14="http://schemas.microsoft.com/office/powerpoint/2010/main" val="32296842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430751C-3047-944D-B65C-E1ADC0C1F4EF}" type="slidenum">
              <a:rPr lang="en-US"/>
              <a:pPr>
                <a:defRPr/>
              </a:pPr>
              <a:t>‹#›</a:t>
            </a:fld>
            <a:endParaRPr lang="en-US"/>
          </a:p>
        </p:txBody>
      </p:sp>
    </p:spTree>
    <p:extLst>
      <p:ext uri="{BB962C8B-B14F-4D97-AF65-F5344CB8AC3E}">
        <p14:creationId xmlns:p14="http://schemas.microsoft.com/office/powerpoint/2010/main" val="10454799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7ED3F1-D072-A44B-B748-BBCEC89B3D0E}" type="slidenum">
              <a:rPr lang="en-US"/>
              <a:pPr>
                <a:defRPr/>
              </a:pPr>
              <a:t>‹#›</a:t>
            </a:fld>
            <a:endParaRPr lang="en-US"/>
          </a:p>
        </p:txBody>
      </p:sp>
    </p:spTree>
    <p:extLst>
      <p:ext uri="{BB962C8B-B14F-4D97-AF65-F5344CB8AC3E}">
        <p14:creationId xmlns:p14="http://schemas.microsoft.com/office/powerpoint/2010/main" val="18192067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859358-422E-4A46-9E4E-0FAAF25511C1}" type="slidenum">
              <a:rPr lang="en-US"/>
              <a:pPr>
                <a:defRPr/>
              </a:pPr>
              <a:t>‹#›</a:t>
            </a:fld>
            <a:endParaRPr lang="en-US"/>
          </a:p>
        </p:txBody>
      </p:sp>
    </p:spTree>
    <p:extLst>
      <p:ext uri="{BB962C8B-B14F-4D97-AF65-F5344CB8AC3E}">
        <p14:creationId xmlns:p14="http://schemas.microsoft.com/office/powerpoint/2010/main" val="278699307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3131FDF-85B8-5C4A-8DA6-D4466C3A0418}" type="slidenum">
              <a:rPr lang="en-US"/>
              <a:pPr>
                <a:defRPr/>
              </a:pPr>
              <a:t>‹#›</a:t>
            </a:fld>
            <a:endParaRPr lang="en-US"/>
          </a:p>
        </p:txBody>
      </p:sp>
    </p:spTree>
    <p:extLst>
      <p:ext uri="{BB962C8B-B14F-4D97-AF65-F5344CB8AC3E}">
        <p14:creationId xmlns:p14="http://schemas.microsoft.com/office/powerpoint/2010/main" val="2895910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41117669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4F4C4B9-23DB-5841-98FD-67290D951E12}" type="slidenum">
              <a:rPr lang="en-US"/>
              <a:pPr>
                <a:defRPr/>
              </a:pPr>
              <a:t>‹#›</a:t>
            </a:fld>
            <a:endParaRPr lang="en-US"/>
          </a:p>
        </p:txBody>
      </p:sp>
    </p:spTree>
    <p:extLst>
      <p:ext uri="{BB962C8B-B14F-4D97-AF65-F5344CB8AC3E}">
        <p14:creationId xmlns:p14="http://schemas.microsoft.com/office/powerpoint/2010/main" val="4780651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303307880"/>
      </p:ext>
    </p:extLst>
  </p:cSld>
  <p:clrMapOvr>
    <a:masterClrMapping/>
  </p:clrMapOvr>
  <p:transition>
    <p:wheel spokes="0"/>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0704931"/>
      </p:ext>
    </p:extLst>
  </p:cSld>
  <p:clrMapOvr>
    <a:masterClrMapping/>
  </p:clrMapOvr>
  <p:transition>
    <p:wheel spokes="0"/>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26856320"/>
      </p:ext>
    </p:extLst>
  </p:cSld>
  <p:clrMapOvr>
    <a:masterClrMapping/>
  </p:clrMapOvr>
  <p:transition>
    <p:wheel spokes="0"/>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4859118"/>
      </p:ext>
    </p:extLst>
  </p:cSld>
  <p:clrMapOvr>
    <a:masterClrMapping/>
  </p:clrMapOvr>
  <p:transition>
    <p:wheel spokes="0"/>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27853"/>
      </p:ext>
    </p:extLst>
  </p:cSld>
  <p:clrMapOvr>
    <a:masterClrMapping/>
  </p:clrMapOvr>
  <p:transition>
    <p:wheel spokes="0"/>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4713663"/>
      </p:ext>
    </p:extLst>
  </p:cSld>
  <p:clrMapOvr>
    <a:masterClrMapping/>
  </p:clrMapOvr>
  <p:transition>
    <p:wheel spokes="0"/>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57758"/>
      </p:ext>
    </p:extLst>
  </p:cSld>
  <p:clrMapOvr>
    <a:masterClrMapping/>
  </p:clrMapOvr>
  <p:transition>
    <p:wheel spokes="0"/>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90526075"/>
      </p:ext>
    </p:extLst>
  </p:cSld>
  <p:clrMapOvr>
    <a:masterClrMapping/>
  </p:clrMapOvr>
  <p:transition>
    <p:wheel spokes="0"/>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23389943"/>
      </p:ext>
    </p:extLst>
  </p:cSld>
  <p:clrMapOvr>
    <a:masterClrMapping/>
  </p:clrMapOvr>
  <p:transition>
    <p:wheel spokes="0"/>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9"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1"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defRPr/>
            </a:lvl1pPr>
          </a:lstStyle>
          <a:p>
            <a:pPr>
              <a:defRPr/>
            </a:pPr>
            <a:fld id="{D356C48F-F100-D746-A83C-0CD0C85DD454}" type="slidenum">
              <a:rPr lang="en-US"/>
              <a:pPr>
                <a:defRPr/>
              </a:pPr>
              <a:t>‹#›</a:t>
            </a:fld>
            <a:endParaRPr lang="en-US"/>
          </a:p>
        </p:txBody>
      </p:sp>
    </p:spTree>
    <p:extLst>
      <p:ext uri="{BB962C8B-B14F-4D97-AF65-F5344CB8AC3E}">
        <p14:creationId xmlns:p14="http://schemas.microsoft.com/office/powerpoint/2010/main" val="37286215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8318569"/>
      </p:ext>
    </p:extLst>
  </p:cSld>
  <p:clrMapOvr>
    <a:masterClrMapping/>
  </p:clrMapOvr>
  <p:transition>
    <p:wheel spokes="0"/>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759946"/>
      </p:ext>
    </p:extLst>
  </p:cSld>
  <p:clrMapOvr>
    <a:masterClrMapping/>
  </p:clrMapOvr>
  <p:transition>
    <p:wheel spokes="0"/>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4" y="1"/>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eaLnBrk="0" hangingPunct="0"/>
              <a:endParaRPr lang="en-US" sz="2400" b="1" i="0">
                <a:solidFill>
                  <a:srgbClr val="000000"/>
                </a:solidFill>
                <a:latin typeface="Arial" panose="020B0604020202020204" pitchFamily="34" charset="0"/>
              </a:endParaRPr>
            </a:p>
          </p:txBody>
        </p:sp>
      </p:grpSp>
      <p:sp>
        <p:nvSpPr>
          <p:cNvPr id="68" name="Rectangle 66"/>
          <p:cNvSpPr>
            <a:spLocks noChangeArrowheads="1"/>
          </p:cNvSpPr>
          <p:nvPr/>
        </p:nvSpPr>
        <p:spPr bwMode="auto">
          <a:xfrm>
            <a:off x="3505201" y="2590800"/>
            <a:ext cx="4892675" cy="76200"/>
          </a:xfrm>
          <a:prstGeom prst="rect">
            <a:avLst/>
          </a:prstGeom>
          <a:solidFill>
            <a:schemeClr val="hlink">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solidFill>
                <a:srgbClr val="000000"/>
              </a:solidFill>
              <a:latin typeface="Helvetica" charset="0"/>
            </a:endParaRPr>
          </a:p>
        </p:txBody>
      </p:sp>
      <p:sp>
        <p:nvSpPr>
          <p:cNvPr id="224323" name="Rectangle 67"/>
          <p:cNvSpPr>
            <a:spLocks noGrp="1" noChangeArrowheads="1"/>
          </p:cNvSpPr>
          <p:nvPr>
            <p:ph type="ctrTitle" sz="quarter"/>
          </p:nvPr>
        </p:nvSpPr>
        <p:spPr>
          <a:xfrm>
            <a:off x="779465" y="1447801"/>
            <a:ext cx="7678737" cy="1081088"/>
          </a:xfrm>
        </p:spPr>
        <p:txBody>
          <a:bodyPr/>
          <a:lstStyle>
            <a:lvl1pPr algn="r">
              <a:defRPr b="1" i="0">
                <a:latin typeface="Arial" panose="020B0604020202020204" pitchFamily="34" charset="0"/>
              </a:defRPr>
            </a:lvl1pPr>
          </a:lstStyle>
          <a:p>
            <a:r>
              <a:rPr lang="en-US"/>
              <a:t>Click to edit Master title style</a:t>
            </a:r>
          </a:p>
        </p:txBody>
      </p:sp>
      <p:sp>
        <p:nvSpPr>
          <p:cNvPr id="224324" name="Rectangle 68"/>
          <p:cNvSpPr>
            <a:spLocks noGrp="1" noChangeArrowheads="1"/>
          </p:cNvSpPr>
          <p:nvPr>
            <p:ph type="subTitle" sz="quarter" idx="1"/>
          </p:nvPr>
        </p:nvSpPr>
        <p:spPr>
          <a:xfrm>
            <a:off x="4021138" y="2860676"/>
            <a:ext cx="4437063" cy="3114675"/>
          </a:xfrm>
        </p:spPr>
        <p:txBody>
          <a:bodyPr/>
          <a:lstStyle>
            <a:lvl1pPr marL="0" indent="0">
              <a:buFont typeface="Wingdings" pitchFamily="-111" charset="2"/>
              <a:buNone/>
              <a:defRPr b="1" i="0">
                <a:latin typeface="Arial" panose="020B0604020202020204" pitchFamily="34" charset="0"/>
              </a:defRPr>
            </a:lvl1pPr>
          </a:lstStyle>
          <a:p>
            <a:r>
              <a:rPr lang="en-US"/>
              <a:t>Click to edit Master subtitle style</a:t>
            </a:r>
          </a:p>
        </p:txBody>
      </p:sp>
      <p:sp>
        <p:nvSpPr>
          <p:cNvPr id="69" name="Rectangle 69"/>
          <p:cNvSpPr>
            <a:spLocks noGrp="1" noChangeArrowheads="1"/>
          </p:cNvSpPr>
          <p:nvPr>
            <p:ph type="dt" sz="quarter" idx="10"/>
          </p:nvPr>
        </p:nvSpPr>
        <p:spPr/>
        <p:txBody>
          <a:bodyPr/>
          <a:lstStyle>
            <a:lvl1pPr algn="ctr">
              <a:defRPr/>
            </a:lvl1pPr>
          </a:lstStyle>
          <a:p>
            <a:pPr>
              <a:defRPr/>
            </a:pPr>
            <a:endParaRPr lang="en-US"/>
          </a:p>
        </p:txBody>
      </p:sp>
      <p:sp>
        <p:nvSpPr>
          <p:cNvPr id="70" name="Rectangle 70"/>
          <p:cNvSpPr>
            <a:spLocks noGrp="1" noChangeArrowheads="1"/>
          </p:cNvSpPr>
          <p:nvPr>
            <p:ph type="ftr" sz="quarter" idx="11"/>
          </p:nvPr>
        </p:nvSpPr>
        <p:spPr/>
        <p:txBody>
          <a:bodyPr/>
          <a:lstStyle>
            <a:lvl1pPr>
              <a:defRPr/>
            </a:lvl1pPr>
          </a:lstStyle>
          <a:p>
            <a:pPr>
              <a:defRPr/>
            </a:pPr>
            <a:endParaRPr lang="en-US"/>
          </a:p>
        </p:txBody>
      </p:sp>
      <p:sp>
        <p:nvSpPr>
          <p:cNvPr id="71" name="Rectangle 71"/>
          <p:cNvSpPr>
            <a:spLocks noGrp="1" noChangeArrowheads="1"/>
          </p:cNvSpPr>
          <p:nvPr>
            <p:ph type="sldNum" sz="quarter" idx="12"/>
          </p:nvPr>
        </p:nvSpPr>
        <p:spPr/>
        <p:txBody>
          <a:bodyPr/>
          <a:lstStyle>
            <a:lvl1pPr>
              <a:defRPr/>
            </a:lvl1pPr>
          </a:lstStyle>
          <a:p>
            <a:pPr>
              <a:defRPr/>
            </a:pPr>
            <a:fld id="{B82EF72A-631B-6347-8978-C70280CDE333}" type="slidenum">
              <a:rPr lang="en-US"/>
              <a:pPr>
                <a:defRPr/>
              </a:pPr>
              <a:t>‹#›</a:t>
            </a:fld>
            <a:endParaRPr lang="en-US"/>
          </a:p>
        </p:txBody>
      </p:sp>
    </p:spTree>
    <p:extLst>
      <p:ext uri="{BB962C8B-B14F-4D97-AF65-F5344CB8AC3E}">
        <p14:creationId xmlns:p14="http://schemas.microsoft.com/office/powerpoint/2010/main" val="22836502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031DA4E-A749-2743-9F8F-DD5103B4830E}" type="slidenum">
              <a:rPr lang="en-US"/>
              <a:pPr>
                <a:defRPr/>
              </a:pPr>
              <a:t>‹#›</a:t>
            </a:fld>
            <a:endParaRPr lang="en-US"/>
          </a:p>
        </p:txBody>
      </p:sp>
    </p:spTree>
    <p:extLst>
      <p:ext uri="{BB962C8B-B14F-4D97-AF65-F5344CB8AC3E}">
        <p14:creationId xmlns:p14="http://schemas.microsoft.com/office/powerpoint/2010/main" val="895497268"/>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07885D2-2784-5448-B786-840EFAB7CE1F}" type="slidenum">
              <a:rPr lang="en-US"/>
              <a:pPr>
                <a:defRPr/>
              </a:pPr>
              <a:t>‹#›</a:t>
            </a:fld>
            <a:endParaRPr lang="en-US"/>
          </a:p>
        </p:txBody>
      </p:sp>
    </p:spTree>
    <p:extLst>
      <p:ext uri="{BB962C8B-B14F-4D97-AF65-F5344CB8AC3E}">
        <p14:creationId xmlns:p14="http://schemas.microsoft.com/office/powerpoint/2010/main" val="42425561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FFD63A3-EBC4-9643-A94A-7D1F47013FAF}" type="slidenum">
              <a:rPr lang="en-US"/>
              <a:pPr>
                <a:defRPr/>
              </a:pPr>
              <a:t>‹#›</a:t>
            </a:fld>
            <a:endParaRPr lang="en-US"/>
          </a:p>
        </p:txBody>
      </p:sp>
    </p:spTree>
    <p:extLst>
      <p:ext uri="{BB962C8B-B14F-4D97-AF65-F5344CB8AC3E}">
        <p14:creationId xmlns:p14="http://schemas.microsoft.com/office/powerpoint/2010/main" val="3369686019"/>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0CE4647-F634-7143-A5D7-3F44B0341C52}" type="slidenum">
              <a:rPr lang="en-US"/>
              <a:pPr>
                <a:defRPr/>
              </a:pPr>
              <a:t>‹#›</a:t>
            </a:fld>
            <a:endParaRPr lang="en-US"/>
          </a:p>
        </p:txBody>
      </p:sp>
    </p:spTree>
    <p:extLst>
      <p:ext uri="{BB962C8B-B14F-4D97-AF65-F5344CB8AC3E}">
        <p14:creationId xmlns:p14="http://schemas.microsoft.com/office/powerpoint/2010/main" val="3827153104"/>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041825C-07E3-CB46-8574-19564790E781}" type="slidenum">
              <a:rPr lang="en-US"/>
              <a:pPr>
                <a:defRPr/>
              </a:pPr>
              <a:t>‹#›</a:t>
            </a:fld>
            <a:endParaRPr lang="en-US"/>
          </a:p>
        </p:txBody>
      </p:sp>
    </p:spTree>
    <p:extLst>
      <p:ext uri="{BB962C8B-B14F-4D97-AF65-F5344CB8AC3E}">
        <p14:creationId xmlns:p14="http://schemas.microsoft.com/office/powerpoint/2010/main" val="279369717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A9A790B9-D0C2-AA42-820E-E6EECF88B36F}" type="slidenum">
              <a:rPr lang="en-US"/>
              <a:pPr>
                <a:defRPr/>
              </a:pPr>
              <a:t>‹#›</a:t>
            </a:fld>
            <a:endParaRPr lang="en-US"/>
          </a:p>
        </p:txBody>
      </p:sp>
    </p:spTree>
    <p:extLst>
      <p:ext uri="{BB962C8B-B14F-4D97-AF65-F5344CB8AC3E}">
        <p14:creationId xmlns:p14="http://schemas.microsoft.com/office/powerpoint/2010/main" val="129748961"/>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9D0144-3A7D-1342-B240-A9F04226A62B}" type="slidenum">
              <a:rPr lang="en-US"/>
              <a:pPr>
                <a:defRPr/>
              </a:pPr>
              <a:t>‹#›</a:t>
            </a:fld>
            <a:endParaRPr lang="en-US"/>
          </a:p>
        </p:txBody>
      </p:sp>
    </p:spTree>
    <p:extLst>
      <p:ext uri="{BB962C8B-B14F-4D97-AF65-F5344CB8AC3E}">
        <p14:creationId xmlns:p14="http://schemas.microsoft.com/office/powerpoint/2010/main" val="69841713"/>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7994749D-364D-6246-BD91-4AB2451DF6D3}" type="slidenum">
              <a:rPr lang="en-US"/>
              <a:pPr>
                <a:defRPr/>
              </a:pPr>
              <a:t>‹#›</a:t>
            </a:fld>
            <a:endParaRPr lang="en-US"/>
          </a:p>
        </p:txBody>
      </p:sp>
    </p:spTree>
    <p:extLst>
      <p:ext uri="{BB962C8B-B14F-4D97-AF65-F5344CB8AC3E}">
        <p14:creationId xmlns:p14="http://schemas.microsoft.com/office/powerpoint/2010/main" val="200561555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A58A49C-1875-4947-97F8-A78507D62DB4}" type="slidenum">
              <a:rPr lang="en-US"/>
              <a:pPr>
                <a:defRPr/>
              </a:pPr>
              <a:t>‹#›</a:t>
            </a:fld>
            <a:endParaRPr lang="en-US"/>
          </a:p>
        </p:txBody>
      </p:sp>
    </p:spTree>
    <p:extLst>
      <p:ext uri="{BB962C8B-B14F-4D97-AF65-F5344CB8AC3E}">
        <p14:creationId xmlns:p14="http://schemas.microsoft.com/office/powerpoint/2010/main" val="4022712481"/>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23E90E5-9567-F24F-AE9E-9D761E03C3CD}" type="slidenum">
              <a:rPr lang="en-US"/>
              <a:pPr>
                <a:defRPr/>
              </a:pPr>
              <a:t>‹#›</a:t>
            </a:fld>
            <a:endParaRPr lang="en-US"/>
          </a:p>
        </p:txBody>
      </p:sp>
    </p:spTree>
    <p:extLst>
      <p:ext uri="{BB962C8B-B14F-4D97-AF65-F5344CB8AC3E}">
        <p14:creationId xmlns:p14="http://schemas.microsoft.com/office/powerpoint/2010/main" val="3489067634"/>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68E441-58D8-DE48-8A7F-190DBEE91A3C}" type="slidenum">
              <a:rPr lang="en-US"/>
              <a:pPr>
                <a:defRPr/>
              </a:pPr>
              <a:t>‹#›</a:t>
            </a:fld>
            <a:endParaRPr lang="en-US"/>
          </a:p>
        </p:txBody>
      </p:sp>
    </p:spTree>
    <p:extLst>
      <p:ext uri="{BB962C8B-B14F-4D97-AF65-F5344CB8AC3E}">
        <p14:creationId xmlns:p14="http://schemas.microsoft.com/office/powerpoint/2010/main" val="2576101021"/>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D9B94F5-9B11-394E-89A0-B8F96C4C7C41}" type="slidenum">
              <a:rPr lang="en-US"/>
              <a:pPr>
                <a:defRPr/>
              </a:pPr>
              <a:t>‹#›</a:t>
            </a:fld>
            <a:endParaRPr lang="en-US"/>
          </a:p>
        </p:txBody>
      </p:sp>
    </p:spTree>
    <p:extLst>
      <p:ext uri="{BB962C8B-B14F-4D97-AF65-F5344CB8AC3E}">
        <p14:creationId xmlns:p14="http://schemas.microsoft.com/office/powerpoint/2010/main" val="2311204193"/>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F6A7A0C-D87B-9144-B99C-788C02F59497}" type="slidenum">
              <a:rPr lang="en-US"/>
              <a:pPr>
                <a:defRPr/>
              </a:pPr>
              <a:t>‹#›</a:t>
            </a:fld>
            <a:endParaRPr lang="en-US"/>
          </a:p>
        </p:txBody>
      </p:sp>
    </p:spTree>
    <p:extLst>
      <p:ext uri="{BB962C8B-B14F-4D97-AF65-F5344CB8AC3E}">
        <p14:creationId xmlns:p14="http://schemas.microsoft.com/office/powerpoint/2010/main" val="1583166726"/>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351054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405016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31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82581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8608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6426B854-7EBF-E34C-95F7-DC2D38351AB1}" type="slidenum">
              <a:rPr lang="en-US"/>
              <a:pPr>
                <a:defRPr/>
              </a:pPr>
              <a:t>‹#›</a:t>
            </a:fld>
            <a:endParaRPr lang="en-US"/>
          </a:p>
        </p:txBody>
      </p:sp>
    </p:spTree>
    <p:extLst>
      <p:ext uri="{BB962C8B-B14F-4D97-AF65-F5344CB8AC3E}">
        <p14:creationId xmlns:p14="http://schemas.microsoft.com/office/powerpoint/2010/main" val="334217303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34632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310876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90629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5025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795226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97184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6140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366001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4062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5381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8EDC4540-72C8-BB47-8179-B3154EDAD3D9}" type="slidenum">
              <a:rPr lang="en-US"/>
              <a:pPr>
                <a:defRPr/>
              </a:pPr>
              <a:t>‹#›</a:t>
            </a:fld>
            <a:endParaRPr lang="en-US"/>
          </a:p>
        </p:txBody>
      </p:sp>
    </p:spTree>
    <p:extLst>
      <p:ext uri="{BB962C8B-B14F-4D97-AF65-F5344CB8AC3E}">
        <p14:creationId xmlns:p14="http://schemas.microsoft.com/office/powerpoint/2010/main" val="5529065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7631BF2-1BBD-0F45-878C-32154E769D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948555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5F14FCC-3C20-2042-80F7-F54222AC10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440750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2AC883-88A7-9648-824B-9FE9E261AD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6091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1B2C4E-80F5-6E4C-BE2B-D4738BDB8A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722603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4227CC-2BC8-2E48-8A91-B8E1DF6F8A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9922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F19A347-A4E7-FE49-ADC1-6B38E8FC9E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663134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D34317C-5155-3743-9E88-7720F2240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427063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352C3C8-DC08-7041-87EB-67FA010CAC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46091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66AB08-12CA-5846-8A1F-721AFD6343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330567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A04D17-279F-1C4F-9AE2-F6CD88CC1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3979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p>
        </p:txBody>
      </p:sp>
      <p:sp>
        <p:nvSpPr>
          <p:cNvPr id="9" name="Rectangle 1034"/>
          <p:cNvSpPr>
            <a:spLocks noGrp="1" noChangeArrowheads="1"/>
          </p:cNvSpPr>
          <p:nvPr>
            <p:ph type="sldNum" sz="quarter" idx="12"/>
          </p:nvPr>
        </p:nvSpPr>
        <p:spPr>
          <a:ln/>
        </p:spPr>
        <p:txBody>
          <a:bodyPr/>
          <a:lstStyle>
            <a:lvl1pPr>
              <a:defRPr/>
            </a:lvl1pPr>
          </a:lstStyle>
          <a:p>
            <a:pPr>
              <a:defRPr/>
            </a:pPr>
            <a:fld id="{BE662087-B0EA-DF4F-87AE-72007802B229}" type="slidenum">
              <a:rPr lang="en-US"/>
              <a:pPr>
                <a:defRPr/>
              </a:pPr>
              <a:t>‹#›</a:t>
            </a:fld>
            <a:endParaRPr lang="en-US"/>
          </a:p>
        </p:txBody>
      </p:sp>
    </p:spTree>
    <p:extLst>
      <p:ext uri="{BB962C8B-B14F-4D97-AF65-F5344CB8AC3E}">
        <p14:creationId xmlns:p14="http://schemas.microsoft.com/office/powerpoint/2010/main" val="29333070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29681D1-55BA-954E-8070-C5E9481AD7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30890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227BD2-8A2B-024C-B97F-09A96D8A87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1591609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D6E9899-9251-644D-B536-C3ED397BC8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21362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DD0D6E6-1BB9-B847-B084-08F3B554AD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3653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AD0CDE-13CF-7F4A-859F-8D84F62646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87955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72872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9466872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11199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23435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60077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p>
        </p:txBody>
      </p:sp>
      <p:sp>
        <p:nvSpPr>
          <p:cNvPr id="5" name="Rectangle 1034"/>
          <p:cNvSpPr>
            <a:spLocks noGrp="1" noChangeArrowheads="1"/>
          </p:cNvSpPr>
          <p:nvPr>
            <p:ph type="sldNum" sz="quarter" idx="12"/>
          </p:nvPr>
        </p:nvSpPr>
        <p:spPr>
          <a:ln/>
        </p:spPr>
        <p:txBody>
          <a:bodyPr/>
          <a:lstStyle>
            <a:lvl1pPr>
              <a:defRPr/>
            </a:lvl1pPr>
          </a:lstStyle>
          <a:p>
            <a:pPr>
              <a:defRPr/>
            </a:pPr>
            <a:fld id="{10F71A86-5D50-5E4B-9475-F81D0060EC1B}" type="slidenum">
              <a:rPr lang="en-US"/>
              <a:pPr>
                <a:defRPr/>
              </a:pPr>
              <a:t>‹#›</a:t>
            </a:fld>
            <a:endParaRPr lang="en-US"/>
          </a:p>
        </p:txBody>
      </p:sp>
    </p:spTree>
    <p:extLst>
      <p:ext uri="{BB962C8B-B14F-4D97-AF65-F5344CB8AC3E}">
        <p14:creationId xmlns:p14="http://schemas.microsoft.com/office/powerpoint/2010/main" val="17511198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5656347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3637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54889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093321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9252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1361360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311359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064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92182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252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p>
        </p:txBody>
      </p:sp>
      <p:sp>
        <p:nvSpPr>
          <p:cNvPr id="4" name="Rectangle 1034"/>
          <p:cNvSpPr>
            <a:spLocks noGrp="1" noChangeArrowheads="1"/>
          </p:cNvSpPr>
          <p:nvPr>
            <p:ph type="sldNum" sz="quarter" idx="12"/>
          </p:nvPr>
        </p:nvSpPr>
        <p:spPr>
          <a:ln/>
        </p:spPr>
        <p:txBody>
          <a:bodyPr/>
          <a:lstStyle>
            <a:lvl1pPr>
              <a:defRPr/>
            </a:lvl1pPr>
          </a:lstStyle>
          <a:p>
            <a:pPr>
              <a:defRPr/>
            </a:pPr>
            <a:fld id="{E20E0E6C-9A68-554E-8582-E189D2D061E2}" type="slidenum">
              <a:rPr lang="en-US"/>
              <a:pPr>
                <a:defRPr/>
              </a:pPr>
              <a:t>‹#›</a:t>
            </a:fld>
            <a:endParaRPr lang="en-US"/>
          </a:p>
        </p:txBody>
      </p:sp>
    </p:spTree>
    <p:extLst>
      <p:ext uri="{BB962C8B-B14F-4D97-AF65-F5344CB8AC3E}">
        <p14:creationId xmlns:p14="http://schemas.microsoft.com/office/powerpoint/2010/main" val="34328434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98127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82498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4241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73023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15850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59068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0252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835398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964795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2865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3538951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CF09B4A3-A387-C949-B9D5-F5863B4724BA}" type="slidenum">
              <a:rPr lang="en-US"/>
              <a:pPr>
                <a:defRPr/>
              </a:pPr>
              <a:t>‹#›</a:t>
            </a:fld>
            <a:endParaRPr lang="en-US"/>
          </a:p>
        </p:txBody>
      </p:sp>
    </p:spTree>
    <p:extLst>
      <p:ext uri="{BB962C8B-B14F-4D97-AF65-F5344CB8AC3E}">
        <p14:creationId xmlns:p14="http://schemas.microsoft.com/office/powerpoint/2010/main" val="148589923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741546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7218364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a:latin typeface="Calibri"/>
              </a:rPr>
              <a:pPr>
                <a:defRPr/>
              </a:pPr>
              <a:t>9/29/25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657893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a:latin typeface="Calibri"/>
              </a:rPr>
              <a:pPr>
                <a:defRPr/>
              </a:pPr>
              <a:t>9/29/25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96884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a:latin typeface="Calibri"/>
              </a:rPr>
              <a:pPr>
                <a:defRPr/>
              </a:pPr>
              <a:t>9/29/25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3855245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7629841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a:latin typeface="Calibri"/>
              </a:rPr>
              <a:pPr>
                <a:defRPr/>
              </a:pPr>
              <a:t>9/29/25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4541871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3363662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a:latin typeface="Calibri"/>
              </a:rPr>
              <a:pPr>
                <a:defRPr/>
              </a:pPr>
              <a:t>9/29/25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4192907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17796013"/>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p>
        </p:txBody>
      </p:sp>
      <p:sp>
        <p:nvSpPr>
          <p:cNvPr id="7" name="Rectangle 1034"/>
          <p:cNvSpPr>
            <a:spLocks noGrp="1" noChangeArrowheads="1"/>
          </p:cNvSpPr>
          <p:nvPr>
            <p:ph type="sldNum" sz="quarter" idx="12"/>
          </p:nvPr>
        </p:nvSpPr>
        <p:spPr>
          <a:ln/>
        </p:spPr>
        <p:txBody>
          <a:bodyPr/>
          <a:lstStyle>
            <a:lvl1pPr>
              <a:defRPr/>
            </a:lvl1pPr>
          </a:lstStyle>
          <a:p>
            <a:pPr>
              <a:defRPr/>
            </a:pPr>
            <a:fld id="{08CE82F5-C835-9E47-8CB1-3B7D4C65602D}" type="slidenum">
              <a:rPr lang="en-US"/>
              <a:pPr>
                <a:defRPr/>
              </a:pPr>
              <a:t>‹#›</a:t>
            </a:fld>
            <a:endParaRPr lang="en-US"/>
          </a:p>
        </p:txBody>
      </p:sp>
    </p:spTree>
    <p:extLst>
      <p:ext uri="{BB962C8B-B14F-4D97-AF65-F5344CB8AC3E}">
        <p14:creationId xmlns:p14="http://schemas.microsoft.com/office/powerpoint/2010/main" val="414963407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1"/>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6793242"/>
      </p:ext>
    </p:extLst>
  </p:cSld>
  <p:clrMapOvr>
    <a:masterClrMapping/>
  </p:clrMapOvr>
  <p:transition spd="med">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9496570"/>
      </p:ext>
    </p:extLst>
  </p:cSld>
  <p:clrMapOvr>
    <a:masterClrMapping/>
  </p:clrMapOvr>
  <p:transition spd="med">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3202904"/>
      </p:ext>
    </p:extLst>
  </p:cSld>
  <p:clrMapOvr>
    <a:masterClrMapping/>
  </p:clrMapOvr>
  <p:transition spd="med">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9676265"/>
      </p:ext>
    </p:extLst>
  </p:cSld>
  <p:clrMapOvr>
    <a:masterClrMapping/>
  </p:clrMapOvr>
  <p:transition spd="med">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572844277"/>
      </p:ext>
    </p:extLst>
  </p:cSld>
  <p:clrMapOvr>
    <a:masterClrMapping/>
  </p:clrMapOvr>
  <p:transition spd="med">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0594140"/>
      </p:ext>
    </p:extLst>
  </p:cSld>
  <p:clrMapOvr>
    <a:masterClrMapping/>
  </p:clrMapOvr>
  <p:transition spd="med">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0775774"/>
      </p:ext>
    </p:extLst>
  </p:cSld>
  <p:clrMapOvr>
    <a:masterClrMapping/>
  </p:clrMapOvr>
  <p:transition spd="med">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93045000"/>
      </p:ext>
    </p:extLst>
  </p:cSld>
  <p:clrMapOvr>
    <a:masterClrMapping/>
  </p:clrMapOvr>
  <p:transition spd="med">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2225177"/>
      </p:ext>
    </p:extLst>
  </p:cSld>
  <p:clrMapOvr>
    <a:masterClrMapping/>
  </p:clrMapOvr>
  <p:transition spd="med">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7262836"/>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B99D83D9-15C9-D94A-B885-0D9DBA24D249}" type="slidenum">
              <a:rPr lang="en-US"/>
              <a:pPr>
                <a:defRPr/>
              </a:pPr>
              <a:t>‹#›</a:t>
            </a:fld>
            <a:endParaRPr lang="en-US"/>
          </a:p>
        </p:txBody>
      </p:sp>
    </p:spTree>
    <p:extLst>
      <p:ext uri="{BB962C8B-B14F-4D97-AF65-F5344CB8AC3E}">
        <p14:creationId xmlns:p14="http://schemas.microsoft.com/office/powerpoint/2010/main" val="35578482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1"/>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6"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l">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49" y="2020888"/>
            <a:ext cx="1695451"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a:endParaRPr lang="en-US" sz="2400" b="1" i="0">
              <a:solidFill>
                <a:srgbClr val="FFFFFF"/>
              </a:solidFill>
              <a:latin typeface="Arial" panose="020B0604020202020204" pitchFamily="34" charset="0"/>
            </a:endParaRPr>
          </a:p>
        </p:txBody>
      </p:sp>
      <p:sp>
        <p:nvSpPr>
          <p:cNvPr id="36" name="Rectangle 36"/>
          <p:cNvSpPr>
            <a:spLocks noChangeArrowheads="1"/>
          </p:cNvSpPr>
          <p:nvPr/>
        </p:nvSpPr>
        <p:spPr bwMode="auto">
          <a:xfrm>
            <a:off x="341314" y="438150"/>
            <a:ext cx="2825751" cy="1013098"/>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lgn="l">
              <a:defRPr/>
            </a:pPr>
            <a:r>
              <a:rPr lang="en-US" sz="2000" b="1">
                <a:solidFill>
                  <a:srgbClr val="FFD34A"/>
                </a:solidFill>
                <a:latin typeface="Times" pitchFamily="-112" charset="0"/>
                <a:ea typeface="ＭＳ Ｐゴシック" pitchFamily="-112" charset="-128"/>
                <a:cs typeface="ＭＳ Ｐゴシック" pitchFamily="-112" charset="-128"/>
              </a:rPr>
              <a:t>        THE                                    </a:t>
            </a:r>
          </a:p>
          <a:p>
            <a:pPr algn="l">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2"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l">
              <a:defRPr/>
            </a:pPr>
            <a:endParaRPr lang="en-US" sz="2400" b="1" i="0">
              <a:solidFill>
                <a:srgbClr val="FFFFFF"/>
              </a:solidFill>
              <a:latin typeface="Arial" panose="020B0604020202020204" pitchFamily="34"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38932495"/>
      </p:ext>
    </p:extLst>
  </p:cSld>
  <p:clrMapOvr>
    <a:masterClrMapping/>
  </p:clrMapOvr>
  <p:transition spd="med">
    <p:cu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9525" y="6053139"/>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2359026"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29/09/2025</a:t>
            </a:fld>
            <a:endParaRPr lang="en-NZ"/>
          </a:p>
        </p:txBody>
      </p:sp>
      <p:sp>
        <p:nvSpPr>
          <p:cNvPr id="10" name="Footer Placeholder 16"/>
          <p:cNvSpPr>
            <a:spLocks noGrp="1"/>
          </p:cNvSpPr>
          <p:nvPr>
            <p:ph type="ftr" sz="quarter" idx="11"/>
          </p:nvPr>
        </p:nvSpPr>
        <p:spPr>
          <a:xfrm>
            <a:off x="2085975" y="236539"/>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3357209360"/>
      </p:ext>
    </p:extLst>
  </p:cSld>
  <p:clrMapOvr>
    <a:overrideClrMapping bg1="dk1" tx1="lt1" bg2="dk2" tx2="lt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29/09/2025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117467875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3" name="Text Placeholder 2"/>
          <p:cNvSpPr>
            <a:spLocks noGrp="1"/>
          </p:cNvSpPr>
          <p:nvPr>
            <p:ph type="body" idx="1"/>
          </p:nvPr>
        </p:nvSpPr>
        <p:spPr>
          <a:xfrm>
            <a:off x="1371601" y="2743201"/>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29/09/2025</a:t>
            </a:fld>
            <a:endParaRPr lang="en-NZ"/>
          </a:p>
        </p:txBody>
      </p:sp>
      <p:sp>
        <p:nvSpPr>
          <p:cNvPr id="8" name="Slide Number Placeholder 12"/>
          <p:cNvSpPr>
            <a:spLocks noGrp="1"/>
          </p:cNvSpPr>
          <p:nvPr>
            <p:ph type="sldNum" sz="quarter" idx="11"/>
          </p:nvPr>
        </p:nvSpPr>
        <p:spPr>
          <a:xfrm>
            <a:off x="0" y="1752601"/>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012365977"/>
      </p:ext>
    </p:extLst>
  </p:cSld>
  <p:clrMapOvr>
    <a:overrideClrMapping bg1="lt1" tx1="dk1" bg2="lt2" tx2="dk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29/09/2025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549856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1"/>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29/09/2025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9949673"/>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29/09/2025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19957137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29/09/2025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8395740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29/09/2025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6615914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1"/>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9524"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7" name="Rectangle 6"/>
          <p:cNvSpPr/>
          <p:nvPr/>
        </p:nvSpPr>
        <p:spPr>
          <a:xfrm>
            <a:off x="1544637" y="4654550"/>
            <a:ext cx="759936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bwMode="white">
          <a:xfrm>
            <a:off x="1447800" y="1"/>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p>
        </p:txBody>
      </p:sp>
      <p:sp>
        <p:nvSpPr>
          <p:cNvPr id="9" name="Date Placeholder 11"/>
          <p:cNvSpPr>
            <a:spLocks noGrp="1"/>
          </p:cNvSpPr>
          <p:nvPr>
            <p:ph type="dt" sz="half" idx="10"/>
          </p:nvPr>
        </p:nvSpPr>
        <p:spPr>
          <a:xfrm>
            <a:off x="6248400" y="6248401"/>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29/09/2025</a:t>
            </a:fld>
            <a:endParaRPr lang="en-NZ"/>
          </a:p>
        </p:txBody>
      </p:sp>
      <p:sp>
        <p:nvSpPr>
          <p:cNvPr id="10" name="Slide Number Placeholder 12"/>
          <p:cNvSpPr>
            <a:spLocks noGrp="1"/>
          </p:cNvSpPr>
          <p:nvPr>
            <p:ph type="sldNum" sz="quarter" idx="11"/>
          </p:nvPr>
        </p:nvSpPr>
        <p:spPr>
          <a:xfrm>
            <a:off x="0" y="4667251"/>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1"/>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033382600"/>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p>
        </p:txBody>
      </p:sp>
      <p:sp>
        <p:nvSpPr>
          <p:cNvPr id="6" name="Rectangle 1034"/>
          <p:cNvSpPr>
            <a:spLocks noGrp="1" noChangeArrowheads="1"/>
          </p:cNvSpPr>
          <p:nvPr>
            <p:ph type="sldNum" sz="quarter" idx="12"/>
          </p:nvPr>
        </p:nvSpPr>
        <p:spPr>
          <a:ln/>
        </p:spPr>
        <p:txBody>
          <a:bodyPr/>
          <a:lstStyle>
            <a:lvl1pPr>
              <a:defRPr/>
            </a:lvl1pPr>
          </a:lstStyle>
          <a:p>
            <a:pPr>
              <a:defRPr/>
            </a:pPr>
            <a:fld id="{554C25BF-613C-BB40-91F8-40EF18A505C8}" type="slidenum">
              <a:rPr lang="en-US"/>
              <a:pPr>
                <a:defRPr/>
              </a:pPr>
              <a:t>‹#›</a:t>
            </a:fld>
            <a:endParaRPr lang="en-US"/>
          </a:p>
        </p:txBody>
      </p:sp>
    </p:spTree>
    <p:extLst>
      <p:ext uri="{BB962C8B-B14F-4D97-AF65-F5344CB8AC3E}">
        <p14:creationId xmlns:p14="http://schemas.microsoft.com/office/powerpoint/2010/main" val="2553815818"/>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29/09/2025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61128947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1"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5" name="Rectangle 4"/>
          <p:cNvSpPr/>
          <p:nvPr/>
        </p:nvSpPr>
        <p:spPr>
          <a:xfrm>
            <a:off x="6142039"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6" name="Rectangle 5"/>
          <p:cNvSpPr/>
          <p:nvPr/>
        </p:nvSpPr>
        <p:spPr>
          <a:xfrm>
            <a:off x="6142039"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1"/>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1"/>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1"/>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29/09/2025</a:t>
            </a:fld>
            <a:endParaRPr lang="en-NZ"/>
          </a:p>
        </p:txBody>
      </p:sp>
      <p:sp>
        <p:nvSpPr>
          <p:cNvPr id="8" name="Footer Placeholder 4"/>
          <p:cNvSpPr>
            <a:spLocks noGrp="1"/>
          </p:cNvSpPr>
          <p:nvPr>
            <p:ph type="ftr" sz="quarter" idx="11"/>
          </p:nvPr>
        </p:nvSpPr>
        <p:spPr>
          <a:xfrm>
            <a:off x="457201" y="6248401"/>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9" y="144463"/>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4141082896"/>
      </p:ext>
    </p:extLst>
  </p:cSld>
  <p:clrMapOvr>
    <a:overrideClrMapping bg1="lt1" tx1="dk1" bg2="lt2" tx2="dk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971E1C-EBC8-E541-B3D1-A1BCEDA563C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520860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E953B5-363E-C942-AC28-A7FD1A9FB1B7}"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0515403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3D0AE8-05BB-004A-BC39-D858AB86A00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8493193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E3D5F0-92E7-0849-9099-97963638371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90218152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066E84-B27A-4140-B9EB-F660EFB5A38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875881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4C4F1C-D3A7-5B4A-B02B-8DBF201DE44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88760840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C8050DB-4F3E-604B-904F-3A53185013C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1418451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240F17-9344-184C-B549-3B8CCBA3D35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486228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2121267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7C0FAA2-1F98-9049-A39D-A14F42066EE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7416111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0C5E90-189D-434E-B8C5-BE72C049297C}"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4031330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4652B3-B953-DF49-8E25-FF7E85DB740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9473681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CED240-3236-6540-9E1A-C53714E76E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9342434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BD62C1-ED6A-2146-B226-0DD64B0669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71330155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A3A6A64-F078-7943-8DE5-3FD767FADF8F}"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0D52A5D-3FC0-7946-A5F3-E415EF896AC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86848309"/>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36A7C56-9818-2942-B4F2-8D09FE4B4F90}"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5DA6A296-6A88-AF4F-9727-DBC825E1823E}"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9992011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8A8A32D-E1C4-C34E-8263-ED8DAA4BE74E}"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AA2F9EE2-932C-BF45-A491-F00C9E102D15}"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568462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149E1DA-54E5-2D46-9E29-42D934F88B26}"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A38EC202-5C24-5C4F-BE54-B5AA7939ECCA}"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868760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DBFA27-0E0F-A642-BF26-41CA06EAC8C3}"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EA48151A-01F6-3C42-A894-DA8074D976AF}"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34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30865249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3FC2EB0-BACD-7346-A3AF-FE64D03A580A}"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D75CC3F-391E-5E42-971A-13FAB686C487}"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738105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1415F0-4864-8B45-BDCB-06AF2F6C91D8}"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7BF5367F-8B77-6B40-B736-8D8B9D52F7C2}"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311132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68D03DF-554B-DA41-84ED-E619462FF4FC}"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96F4BEDD-423B-DC48-BEF4-0743739A4510}"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354424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6C9970C-028F-5A4C-ACAF-DB3CBB89CF35}"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3E633DC3-A48B-314A-8BF3-3F757D46A02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391369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309913-6935-8844-BB0B-DCE860F802BE}"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2393A25-DB22-1748-A47F-3EE1A64B9DF8}"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2298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FFFE57-6A65-0241-B6C6-2BB3F35E401A}" type="datetimeFigureOut">
              <a:rPr lang="en-US">
                <a:solidFill>
                  <a:prstClr val="black">
                    <a:tint val="75000"/>
                  </a:prstClr>
                </a:solidFill>
                <a:latin typeface="Calibri"/>
              </a:rPr>
              <a:pPr>
                <a:def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BE938EBC-2234-F940-A21C-678C26A55E0C}" type="slidenum">
              <a:rPr lang="en-US">
                <a:solidFill>
                  <a:prstClr val="black">
                    <a:tint val="75000"/>
                  </a:prstClr>
                </a:solidFill>
                <a:latin typeface="Calibri"/>
              </a:rPr>
              <a:pPr>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415750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199E3E5-F83A-B24D-8630-A0B3E56A848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3910342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C28C41F-17E1-C544-94C5-9EF1F53E3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733466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36561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392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13572274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576408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85338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337036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4657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875439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E93F0-9DB4-4844-A476-5323F55B5A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71362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A5FAF4-DD6A-CB4D-B2BB-6330EB3E42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52324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1F72FF-98EE-6949-9F0E-E4C9844354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65060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0207343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86380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1553666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373186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32572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27724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103390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0883817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46612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43793421"/>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857126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81A544-5B39-DD46-B687-9D6CB44E8028}" type="datetimeFigureOut">
              <a:rPr lang="en-US" smtClean="0">
                <a:solidFill>
                  <a:prstClr val="black">
                    <a:tint val="75000"/>
                  </a:prstClr>
                </a:solidFill>
                <a:latin typeface="Calibri"/>
              </a:rPr>
              <a:pPr/>
              <a:t>9/29/25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9E613FC9-C024-1B48-9168-C38A998E2859}"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277385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481C97-012E-6B43-A498-C8C29EEA85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0628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726912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191C9F5-0548-664D-9E3C-20714B9669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2471167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0F83765-2357-6446-B5ED-46C1CF7F687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161296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54E543F-D123-0C44-B931-98DC7D099C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0649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6390C22-ACE6-D146-BE73-048CF6CC6B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648023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11DF238-05B3-B242-90BC-18CC238727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575580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F2AC96F-98F6-9E49-BFCD-AFE6221276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235535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59ABEB2-98B1-1847-8E3B-F6C158DC60D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1459710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04BA778-B90C-5A41-A3C0-3F667E30EE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101520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9CA1F7D-3054-4A42-8BD9-E1D96CF8111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3986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A6B1B6E-9651-D047-954C-B3788D8204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90323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348339741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033252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081987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8783427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153926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8071416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6791455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94622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47444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5264879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309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585313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522751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9533252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779D372-1C68-8640-9FE8-D7ED0D1E05DE}" type="slidenum">
              <a:rPr lang="en-US"/>
              <a:pPr>
                <a:defRPr/>
              </a:pPr>
              <a:t>‹#›</a:t>
            </a:fld>
            <a:endParaRPr lang="en-US"/>
          </a:p>
        </p:txBody>
      </p:sp>
    </p:spTree>
    <p:extLst>
      <p:ext uri="{BB962C8B-B14F-4D97-AF65-F5344CB8AC3E}">
        <p14:creationId xmlns:p14="http://schemas.microsoft.com/office/powerpoint/2010/main" val="19343297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86FA8F-1F40-F045-B092-139F59E34F5A}" type="slidenum">
              <a:rPr lang="en-US"/>
              <a:pPr>
                <a:defRPr/>
              </a:pPr>
              <a:t>‹#›</a:t>
            </a:fld>
            <a:endParaRPr lang="en-US"/>
          </a:p>
        </p:txBody>
      </p:sp>
    </p:spTree>
    <p:extLst>
      <p:ext uri="{BB962C8B-B14F-4D97-AF65-F5344CB8AC3E}">
        <p14:creationId xmlns:p14="http://schemas.microsoft.com/office/powerpoint/2010/main" val="1634919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0CE8CE1-DFA1-AD45-AB55-B5C87039DFA8}" type="slidenum">
              <a:rPr lang="en-US"/>
              <a:pPr>
                <a:defRPr/>
              </a:pPr>
              <a:t>‹#›</a:t>
            </a:fld>
            <a:endParaRPr lang="en-US"/>
          </a:p>
        </p:txBody>
      </p:sp>
    </p:spTree>
    <p:extLst>
      <p:ext uri="{BB962C8B-B14F-4D97-AF65-F5344CB8AC3E}">
        <p14:creationId xmlns:p14="http://schemas.microsoft.com/office/powerpoint/2010/main" val="18179889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D20EAA-67E4-D141-AB8B-FBC639A7D05B}" type="slidenum">
              <a:rPr lang="en-US"/>
              <a:pPr>
                <a:defRPr/>
              </a:pPr>
              <a:t>‹#›</a:t>
            </a:fld>
            <a:endParaRPr lang="en-US"/>
          </a:p>
        </p:txBody>
      </p:sp>
    </p:spTree>
    <p:extLst>
      <p:ext uri="{BB962C8B-B14F-4D97-AF65-F5344CB8AC3E}">
        <p14:creationId xmlns:p14="http://schemas.microsoft.com/office/powerpoint/2010/main" val="9972052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8F65DF-BD14-2849-8D88-221285A653A9}" type="slidenum">
              <a:rPr lang="en-US"/>
              <a:pPr>
                <a:defRPr/>
              </a:pPr>
              <a:t>‹#›</a:t>
            </a:fld>
            <a:endParaRPr lang="en-US"/>
          </a:p>
        </p:txBody>
      </p:sp>
    </p:spTree>
    <p:extLst>
      <p:ext uri="{BB962C8B-B14F-4D97-AF65-F5344CB8AC3E}">
        <p14:creationId xmlns:p14="http://schemas.microsoft.com/office/powerpoint/2010/main" val="146988159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54BF82-D5E5-EE44-B893-A2CF219237F9}" type="slidenum">
              <a:rPr lang="en-US"/>
              <a:pPr>
                <a:defRPr/>
              </a:pPr>
              <a:t>‹#›</a:t>
            </a:fld>
            <a:endParaRPr lang="en-US"/>
          </a:p>
        </p:txBody>
      </p:sp>
    </p:spTree>
    <p:extLst>
      <p:ext uri="{BB962C8B-B14F-4D97-AF65-F5344CB8AC3E}">
        <p14:creationId xmlns:p14="http://schemas.microsoft.com/office/powerpoint/2010/main" val="124648309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6793339-6E38-FF4D-8CC3-7D342A89BA05}" type="slidenum">
              <a:rPr lang="en-US"/>
              <a:pPr>
                <a:defRPr/>
              </a:pPr>
              <a:t>‹#›</a:t>
            </a:fld>
            <a:endParaRPr lang="en-US"/>
          </a:p>
        </p:txBody>
      </p:sp>
    </p:spTree>
    <p:extLst>
      <p:ext uri="{BB962C8B-B14F-4D97-AF65-F5344CB8AC3E}">
        <p14:creationId xmlns:p14="http://schemas.microsoft.com/office/powerpoint/2010/main" val="12652635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5BC33BF-C797-0946-A06F-C61143F87F74}" type="slidenum">
              <a:rPr lang="en-US"/>
              <a:pPr>
                <a:defRPr/>
              </a:pPr>
              <a:t>‹#›</a:t>
            </a:fld>
            <a:endParaRPr lang="en-US"/>
          </a:p>
        </p:txBody>
      </p:sp>
    </p:spTree>
    <p:extLst>
      <p:ext uri="{BB962C8B-B14F-4D97-AF65-F5344CB8AC3E}">
        <p14:creationId xmlns:p14="http://schemas.microsoft.com/office/powerpoint/2010/main" val="370815659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F60154-F682-2A42-86DA-1719B812BD7F}" type="slidenum">
              <a:rPr lang="en-US"/>
              <a:pPr>
                <a:defRPr/>
              </a:pPr>
              <a:t>‹#›</a:t>
            </a:fld>
            <a:endParaRPr lang="en-US"/>
          </a:p>
        </p:txBody>
      </p:sp>
    </p:spTree>
    <p:extLst>
      <p:ext uri="{BB962C8B-B14F-4D97-AF65-F5344CB8AC3E}">
        <p14:creationId xmlns:p14="http://schemas.microsoft.com/office/powerpoint/2010/main" val="1129788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357774000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F0B5015-7438-6544-B7ED-336CA15FF0F6}" type="slidenum">
              <a:rPr lang="en-US"/>
              <a:pPr>
                <a:defRPr/>
              </a:pPr>
              <a:t>‹#›</a:t>
            </a:fld>
            <a:endParaRPr lang="en-US"/>
          </a:p>
        </p:txBody>
      </p:sp>
    </p:spTree>
    <p:extLst>
      <p:ext uri="{BB962C8B-B14F-4D97-AF65-F5344CB8AC3E}">
        <p14:creationId xmlns:p14="http://schemas.microsoft.com/office/powerpoint/2010/main" val="62915580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810C987-50BC-A449-B28A-B9654ADAC030}" type="slidenum">
              <a:rPr lang="en-US"/>
              <a:pPr>
                <a:defRPr/>
              </a:pPr>
              <a:t>‹#›</a:t>
            </a:fld>
            <a:endParaRPr lang="en-US"/>
          </a:p>
        </p:txBody>
      </p:sp>
    </p:spTree>
    <p:extLst>
      <p:ext uri="{BB962C8B-B14F-4D97-AF65-F5344CB8AC3E}">
        <p14:creationId xmlns:p14="http://schemas.microsoft.com/office/powerpoint/2010/main" val="254488917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19969D5-87A7-CC44-A310-B92B2EAA4D0F}" type="slidenum">
              <a:rPr lang="en-US"/>
              <a:pPr>
                <a:defRPr/>
              </a:pPr>
              <a:t>‹#›</a:t>
            </a:fld>
            <a:endParaRPr lang="en-US"/>
          </a:p>
        </p:txBody>
      </p:sp>
    </p:spTree>
    <p:extLst>
      <p:ext uri="{BB962C8B-B14F-4D97-AF65-F5344CB8AC3E}">
        <p14:creationId xmlns:p14="http://schemas.microsoft.com/office/powerpoint/2010/main" val="255420377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D2AC41-9117-C343-B5C6-D5D903C77EC4}" type="slidenum">
              <a:rPr lang="en-US"/>
              <a:pPr>
                <a:defRPr/>
              </a:pPr>
              <a:t>‹#›</a:t>
            </a:fld>
            <a:endParaRPr lang="en-US"/>
          </a:p>
        </p:txBody>
      </p:sp>
    </p:spTree>
    <p:extLst>
      <p:ext uri="{BB962C8B-B14F-4D97-AF65-F5344CB8AC3E}">
        <p14:creationId xmlns:p14="http://schemas.microsoft.com/office/powerpoint/2010/main" val="316559996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85AF62F-385D-8442-9551-DC04C0A34B51}" type="slidenum">
              <a:rPr lang="en-US"/>
              <a:pPr>
                <a:defRPr/>
              </a:pPr>
              <a:t>‹#›</a:t>
            </a:fld>
            <a:endParaRPr lang="en-US"/>
          </a:p>
        </p:txBody>
      </p:sp>
    </p:spTree>
    <p:extLst>
      <p:ext uri="{BB962C8B-B14F-4D97-AF65-F5344CB8AC3E}">
        <p14:creationId xmlns:p14="http://schemas.microsoft.com/office/powerpoint/2010/main" val="210249516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277216-D86B-B74D-B533-3BDB4E84FAC0}" type="slidenum">
              <a:rPr lang="en-US"/>
              <a:pPr>
                <a:defRPr/>
              </a:pPr>
              <a:t>‹#›</a:t>
            </a:fld>
            <a:endParaRPr lang="en-US"/>
          </a:p>
        </p:txBody>
      </p:sp>
    </p:spTree>
    <p:extLst>
      <p:ext uri="{BB962C8B-B14F-4D97-AF65-F5344CB8AC3E}">
        <p14:creationId xmlns:p14="http://schemas.microsoft.com/office/powerpoint/2010/main" val="2142884455"/>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3"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a:latin typeface="Arial" panose="020B0604020202020204" pitchFamily="34" charset="0"/>
            </a:endParaRPr>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6" y="1698626"/>
            <a:ext cx="5924551"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b="1" i="0">
                <a:latin typeface="Arial" panose="020B0604020202020204" pitchFamily="34" charset="0"/>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49" y="3536950"/>
            <a:ext cx="5861051" cy="1257300"/>
          </a:xfrm>
        </p:spPr>
        <p:txBody>
          <a:bodyPr/>
          <a:lstStyle>
            <a:lvl1pPr marL="0" indent="0" algn="ctr">
              <a:buFontTx/>
              <a:buNone/>
              <a:defRPr sz="2800" b="1" i="0">
                <a:latin typeface="Arial" panose="020B0604020202020204" pitchFamily="34" charset="0"/>
              </a:defRPr>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b="1" i="0">
                <a:latin typeface="Arial" panose="020B0604020202020204" pitchFamily="34" charset="0"/>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a:latin typeface="Arial" panose="020B0604020202020204" pitchFamily="34" charset="0"/>
            </a:endParaRPr>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1"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6"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6" y="1193801"/>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9"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90"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4" y="475297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4"/>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1"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6"/>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1" y="4846639"/>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1"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i="0">
              <a:latin typeface="Arial" panose="020B0604020202020204" pitchFamily="34" charset="0"/>
            </a:endParaRPr>
          </a:p>
        </p:txBody>
      </p:sp>
    </p:spTree>
    <p:extLst>
      <p:ext uri="{BB962C8B-B14F-4D97-AF65-F5344CB8AC3E}">
        <p14:creationId xmlns:p14="http://schemas.microsoft.com/office/powerpoint/2010/main" val="120105408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b="1" i="0">
                <a:latin typeface="Arial" panose="020B0604020202020204" pitchFamily="34" charset="0"/>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373765311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9" y="1709739"/>
            <a:ext cx="7886700" cy="2852737"/>
          </a:xfrm>
        </p:spPr>
        <p:txBody>
          <a:bodyPr anchor="b"/>
          <a:lstStyle>
            <a:lvl1pPr>
              <a:defRPr sz="6000"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9" y="4589464"/>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b="1" i="0">
                <a:latin typeface="Arial" panose="020B0604020202020204" pitchFamily="34" charset="0"/>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81759509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1"/>
            <a:ext cx="3810000" cy="51181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1"/>
            <a:ext cx="3810000" cy="51181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b="1" i="0">
                <a:latin typeface="Arial" panose="020B0604020202020204" pitchFamily="34" charset="0"/>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2687777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2708997956"/>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9" y="365126"/>
            <a:ext cx="7886700" cy="1325563"/>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40" y="1681164"/>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40"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1" y="1681164"/>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1"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b="1" i="0">
                <a:latin typeface="Arial" panose="020B0604020202020204" pitchFamily="34" charset="0"/>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22157825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b="1" i="0">
                <a:latin typeface="Arial" panose="020B0604020202020204" pitchFamily="34" charset="0"/>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6437846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b="1" i="0">
                <a:latin typeface="Arial" panose="020B0604020202020204" pitchFamily="34" charset="0"/>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66490253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9" y="457200"/>
            <a:ext cx="2949575" cy="1600200"/>
          </a:xfrm>
        </p:spPr>
        <p:txBody>
          <a:bodyPr anchor="b"/>
          <a:lstStyle>
            <a:lvl1pPr>
              <a:defRPr sz="3200" b="1" i="0">
                <a:latin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9" y="987426"/>
            <a:ext cx="4629151"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9"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b="1" i="0">
                <a:latin typeface="Arial" panose="020B0604020202020204" pitchFamily="34" charset="0"/>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9332906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9" y="457200"/>
            <a:ext cx="2949575" cy="1600200"/>
          </a:xfrm>
        </p:spPr>
        <p:txBody>
          <a:bodyPr anchor="b"/>
          <a:lstStyle>
            <a:lvl1pPr>
              <a:defRPr sz="3200" b="1" i="0">
                <a:latin typeface="Arial" panose="020B060402020202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9" y="987426"/>
            <a:ext cx="4629151"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9"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b="1" i="0">
                <a:latin typeface="Arial" panose="020B0604020202020204" pitchFamily="34" charset="0"/>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6707388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b="1" i="0">
                <a:latin typeface="Arial" panose="020B0604020202020204" pitchFamily="34" charset="0"/>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50942315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1" y="115888"/>
            <a:ext cx="1943100" cy="5980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1" y="115888"/>
            <a:ext cx="5676900" cy="5980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b="1" i="0">
                <a:latin typeface="Arial" panose="020B0604020202020204" pitchFamily="34" charset="0"/>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321987111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69842825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97843790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64985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195908493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068443225"/>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3213146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09964379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292970819"/>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777762135"/>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9114792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7104747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1542520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02010042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86925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16631176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400071518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352810973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162281333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363455060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149850206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195963036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428209647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327425244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112430960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16257876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1"/>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9086989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5755474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2411561346"/>
      </p:ext>
    </p:extLst>
  </p:cSld>
  <p:clrMapOvr>
    <a:masterClrMapping/>
  </p:clrMapOvr>
  <p:transition spd="med">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391010142"/>
      </p:ext>
    </p:extLst>
  </p:cSld>
  <p:clrMapOvr>
    <a:masterClrMapping/>
  </p:clrMapOvr>
  <p:transition spd="med">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3280425636"/>
      </p:ext>
    </p:extLst>
  </p:cSld>
  <p:clrMapOvr>
    <a:masterClrMapping/>
  </p:clrMapOvr>
  <p:transition spd="med">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11012543"/>
      </p:ext>
    </p:extLst>
  </p:cSld>
  <p:clrMapOvr>
    <a:masterClrMapping/>
  </p:clrMapOvr>
  <p:transition spd="med">
    <p:fade/>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304194349"/>
      </p:ext>
    </p:extLst>
  </p:cSld>
  <p:clrMapOvr>
    <a:masterClrMapping/>
  </p:clrMapOvr>
  <p:transition spd="med">
    <p:fade/>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2216487527"/>
      </p:ext>
    </p:extLst>
  </p:cSld>
  <p:clrMapOvr>
    <a:masterClrMapping/>
  </p:clrMapOvr>
  <p:transition spd="med">
    <p:fade/>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810782"/>
      </p:ext>
    </p:extLst>
  </p:cSld>
  <p:clrMapOvr>
    <a:masterClrMapping/>
  </p:clrMapOvr>
  <p:transition spd="med">
    <p:fade/>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413769351"/>
      </p:ext>
    </p:extLst>
  </p:cSld>
  <p:clrMapOvr>
    <a:masterClrMapping/>
  </p:clrMapOvr>
  <p:transition spd="med">
    <p:fade/>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75622731"/>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grpSp>
      </p:grpSp>
      <p:sp>
        <p:nvSpPr>
          <p:cNvPr id="253063" name="Rectangle 135"/>
          <p:cNvSpPr>
            <a:spLocks noGrp="1" noChangeArrowheads="1"/>
          </p:cNvSpPr>
          <p:nvPr>
            <p:ph type="ctrTitle" sz="quarter"/>
          </p:nvPr>
        </p:nvSpPr>
        <p:spPr>
          <a:xfrm>
            <a:off x="685800" y="1827214"/>
            <a:ext cx="7772400" cy="1627187"/>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b="1" i="0">
                <a:latin typeface="Arial" panose="020B0604020202020204" pitchFamily="34"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18101508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269640693"/>
      </p:ext>
    </p:extLst>
  </p:cSld>
  <p:clrMapOvr>
    <a:masterClrMapping/>
  </p:clrMapOvr>
  <p:transition spd="med">
    <p:fade/>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409278283"/>
      </p:ext>
    </p:extLst>
  </p:cSld>
  <p:clrMapOvr>
    <a:masterClrMapping/>
  </p:clrMapOvr>
  <p:transition spd="med">
    <p:fade/>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0043344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2B6D6C5-8AC5-D841-97F8-45F2AC7D567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77279142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B515255-B3B3-494C-99F3-45BBA384F4B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30714608"/>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2CE8F6E2-3611-754F-84F1-C07871D0217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8326216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8ED8951-AA38-E54E-BD7F-5D74233C68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16809746"/>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B06AFCAC-3728-AE47-BBD9-17968342ECD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07914526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458D3F09-7606-9641-818E-DEE7613FEED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93427854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A78BD2ED-63DF-6244-86EA-609DC493232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8482851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01218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D251FD23-03AA-A74E-9D42-F859A18404B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57444407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D535626-6638-514C-9BD8-FCE161FEF8E7}"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8252587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1E94CC11-FA3C-B944-9754-73791F64255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8337607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625F36F8-6BB9-2749-B9F8-CA3E4AB68F0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16878281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1062038" y="1766888"/>
            <a:ext cx="7769225" cy="4113212"/>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5C4D5D55-EF26-8E4A-A567-198503A5DDE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969450717"/>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1943390505"/>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139746867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381387380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175318008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3055875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12068694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308091174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401639759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19267031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141669073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95226632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27571540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99E3E5-F83A-B24D-8630-A0B3E56A848A}" type="slidenum">
              <a:rPr lang="en-US"/>
              <a:pPr>
                <a:defRPr/>
              </a:pPr>
              <a:t>‹#›</a:t>
            </a:fld>
            <a:endParaRPr lang="en-US"/>
          </a:p>
        </p:txBody>
      </p:sp>
    </p:spTree>
    <p:extLst>
      <p:ext uri="{BB962C8B-B14F-4D97-AF65-F5344CB8AC3E}">
        <p14:creationId xmlns:p14="http://schemas.microsoft.com/office/powerpoint/2010/main" val="339888659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8C41F-17E1-C544-94C5-9EF1F53E384F}" type="slidenum">
              <a:rPr lang="en-US"/>
              <a:pPr>
                <a:defRPr/>
              </a:pPr>
              <a:t>‹#›</a:t>
            </a:fld>
            <a:endParaRPr lang="en-US"/>
          </a:p>
        </p:txBody>
      </p:sp>
    </p:spTree>
    <p:extLst>
      <p:ext uri="{BB962C8B-B14F-4D97-AF65-F5344CB8AC3E}">
        <p14:creationId xmlns:p14="http://schemas.microsoft.com/office/powerpoint/2010/main" val="14991368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DD6253-EB3A-514E-AD7B-E4992E748EDF}" type="slidenum">
              <a:rPr lang="en-US"/>
              <a:pPr>
                <a:defRPr/>
              </a:pPr>
              <a:t>‹#›</a:t>
            </a:fld>
            <a:endParaRPr lang="en-US"/>
          </a:p>
        </p:txBody>
      </p:sp>
    </p:spTree>
    <p:extLst>
      <p:ext uri="{BB962C8B-B14F-4D97-AF65-F5344CB8AC3E}">
        <p14:creationId xmlns:p14="http://schemas.microsoft.com/office/powerpoint/2010/main" val="4190217414"/>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41425044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6163138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366397342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368200550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354596041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95219565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67126198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E93F0-9DB4-4844-A476-5323F55B5A5E}" type="slidenum">
              <a:rPr lang="en-US"/>
              <a:pPr>
                <a:defRPr/>
              </a:pPr>
              <a:t>‹#›</a:t>
            </a:fld>
            <a:endParaRPr lang="en-US"/>
          </a:p>
        </p:txBody>
      </p:sp>
    </p:spTree>
    <p:extLst>
      <p:ext uri="{BB962C8B-B14F-4D97-AF65-F5344CB8AC3E}">
        <p14:creationId xmlns:p14="http://schemas.microsoft.com/office/powerpoint/2010/main" val="306552062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A5FAF4-DD6A-CB4D-B2BB-6330EB3E42B9}" type="slidenum">
              <a:rPr lang="en-US"/>
              <a:pPr>
                <a:defRPr/>
              </a:pPr>
              <a:t>‹#›</a:t>
            </a:fld>
            <a:endParaRPr lang="en-US"/>
          </a:p>
        </p:txBody>
      </p:sp>
    </p:spTree>
    <p:extLst>
      <p:ext uri="{BB962C8B-B14F-4D97-AF65-F5344CB8AC3E}">
        <p14:creationId xmlns:p14="http://schemas.microsoft.com/office/powerpoint/2010/main" val="254435273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1F72FF-98EE-6949-9F0E-E4C9844354A8}" type="slidenum">
              <a:rPr lang="en-US"/>
              <a:pPr>
                <a:defRPr/>
              </a:pPr>
              <a:t>‹#›</a:t>
            </a:fld>
            <a:endParaRPr lang="en-US"/>
          </a:p>
        </p:txBody>
      </p:sp>
    </p:spTree>
    <p:extLst>
      <p:ext uri="{BB962C8B-B14F-4D97-AF65-F5344CB8AC3E}">
        <p14:creationId xmlns:p14="http://schemas.microsoft.com/office/powerpoint/2010/main" val="286273494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970605422"/>
      </p:ext>
    </p:extLst>
  </p:cSld>
  <p:clrMapOvr>
    <a:masterClrMapping/>
  </p:clrMapOvr>
  <p:transition spd="slow">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22946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15C2499-5721-734D-AC8B-D847E2186BDA}" type="slidenum">
              <a:rPr lang="en-US"/>
              <a:pPr>
                <a:defRPr/>
              </a:pPr>
              <a:t>‹#›</a:t>
            </a:fld>
            <a:endParaRPr lang="en-US"/>
          </a:p>
        </p:txBody>
      </p:sp>
    </p:spTree>
    <p:extLst>
      <p:ext uri="{BB962C8B-B14F-4D97-AF65-F5344CB8AC3E}">
        <p14:creationId xmlns:p14="http://schemas.microsoft.com/office/powerpoint/2010/main" val="31469729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8969727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10974712"/>
      </p:ext>
    </p:extLst>
  </p:cSld>
  <p:clrMapOvr>
    <a:masterClrMapping/>
  </p:clrMapOvr>
  <p:transition spd="slow">
    <p:fade/>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5723289"/>
      </p:ext>
    </p:extLst>
  </p:cSld>
  <p:clrMapOvr>
    <a:masterClrMapping/>
  </p:clrMapOvr>
  <p:transition spd="slow">
    <p:fade/>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144545"/>
      </p:ext>
    </p:extLst>
  </p:cSld>
  <p:clrMapOvr>
    <a:masterClrMapping/>
  </p:clrMapOvr>
  <p:transition spd="slow">
    <p:fade/>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06626921"/>
      </p:ext>
    </p:extLst>
  </p:cSld>
  <p:clrMapOvr>
    <a:masterClrMapping/>
  </p:clrMapOvr>
  <p:transition spd="slow">
    <p:fade/>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186437"/>
      </p:ext>
    </p:extLst>
  </p:cSld>
  <p:clrMapOvr>
    <a:masterClrMapping/>
  </p:clrMapOvr>
  <p:transition spd="slow">
    <p:fade/>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2232505"/>
      </p:ext>
    </p:extLst>
  </p:cSld>
  <p:clrMapOvr>
    <a:masterClrMapping/>
  </p:clrMapOvr>
  <p:transition spd="slow">
    <p:fade/>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85978602"/>
      </p:ext>
    </p:extLst>
  </p:cSld>
  <p:clrMapOvr>
    <a:masterClrMapping/>
  </p:clrMapOvr>
  <p:transition spd="slow">
    <p:fade/>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5342863"/>
      </p:ext>
    </p:extLst>
  </p:cSld>
  <p:clrMapOvr>
    <a:masterClrMapping/>
  </p:clrMapOvr>
  <p:transition spd="slow">
    <p:fade/>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5177762"/>
      </p:ext>
    </p:extLst>
  </p:cSld>
  <p:clrMapOvr>
    <a:masterClrMapping/>
  </p:clrMapOvr>
  <p:transition spd="slow">
    <p:fade/>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924134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177770784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611530842"/>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160725845"/>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9823540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491392954"/>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2387047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19518317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47055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0156731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201510303"/>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0020291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125696247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21648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00012875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84670040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771480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1146320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96308346"/>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06548516"/>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911488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136368102"/>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8704988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33960705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422228080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112439217"/>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308396440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366360068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22852603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332678098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282046807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116440439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3680847375"/>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26495165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251658309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73644557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342653837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60488667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206FF0C2-F5DB-B245-810F-622A64CB6878}"/>
              </a:ext>
            </a:extLst>
          </p:cNvPr>
          <p:cNvSpPr>
            <a:spLocks noChangeArrowheads="1"/>
          </p:cNvSpPr>
          <p:nvPr/>
        </p:nvSpPr>
        <p:spPr bwMode="auto">
          <a:xfrm>
            <a:off x="1347788" y="1260475"/>
            <a:ext cx="6481762" cy="3886200"/>
          </a:xfrm>
          <a:prstGeom prst="rect">
            <a:avLst/>
          </a:prstGeom>
          <a:noFill/>
          <a:ln w="76200">
            <a:solidFill>
              <a:schemeClr val="bg2">
                <a:alpha val="50000"/>
              </a:schemeClr>
            </a:solidFill>
            <a:miter lim="800000"/>
            <a:headEnd/>
            <a:tailEnd/>
          </a:ln>
          <a:effectLst/>
          <a:extLst>
            <a:ext uri="{909E8E84-426E-40DD-AFC4-6F175D3DCCD1}">
              <a14:hiddenFill xmlns:a14="http://schemas.microsoft.com/office/drawing/2010/main">
                <a:solidFill>
                  <a:schemeClr val="bg2">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75" name="Rectangle 3">
            <a:extLst>
              <a:ext uri="{FF2B5EF4-FFF2-40B4-BE49-F238E27FC236}">
                <a16:creationId xmlns:a16="http://schemas.microsoft.com/office/drawing/2014/main" id="{A57AB222-F973-7D4B-A3F6-5E754CCA6183}"/>
              </a:ext>
            </a:extLst>
          </p:cNvPr>
          <p:cNvSpPr>
            <a:spLocks noGrp="1" noChangeArrowheads="1"/>
          </p:cNvSpPr>
          <p:nvPr>
            <p:ph type="ctrTitle"/>
          </p:nvPr>
        </p:nvSpPr>
        <p:spPr>
          <a:xfrm>
            <a:off x="1609725" y="1698625"/>
            <a:ext cx="5924550" cy="1704975"/>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lnSpc>
                <a:spcPct val="95000"/>
              </a:lnSpc>
              <a:defRPr/>
            </a:lvl1pPr>
          </a:lstStyle>
          <a:p>
            <a:pPr lvl="0"/>
            <a:r>
              <a:rPr lang="en-US" altLang="en-US" noProof="0"/>
              <a:t>Click to edit Master title style</a:t>
            </a:r>
          </a:p>
        </p:txBody>
      </p:sp>
      <p:sp>
        <p:nvSpPr>
          <p:cNvPr id="3076" name="Rectangle 4">
            <a:extLst>
              <a:ext uri="{FF2B5EF4-FFF2-40B4-BE49-F238E27FC236}">
                <a16:creationId xmlns:a16="http://schemas.microsoft.com/office/drawing/2014/main" id="{C5F98A9D-82C4-7348-AB6B-74F5287AF1C0}"/>
              </a:ext>
            </a:extLst>
          </p:cNvPr>
          <p:cNvSpPr>
            <a:spLocks noGrp="1" noChangeArrowheads="1"/>
          </p:cNvSpPr>
          <p:nvPr>
            <p:ph type="subTitle" idx="1"/>
          </p:nvPr>
        </p:nvSpPr>
        <p:spPr>
          <a:xfrm>
            <a:off x="1631950" y="3536950"/>
            <a:ext cx="5861050" cy="1257300"/>
          </a:xfrm>
        </p:spPr>
        <p:txBody>
          <a:bodyPr/>
          <a:lstStyle>
            <a:lvl1pPr marL="0" indent="0" algn="ctr">
              <a:buFontTx/>
              <a:buNone/>
              <a:defRPr sz="2800"/>
            </a:lvl1pPr>
          </a:lstStyle>
          <a:p>
            <a:pPr lvl="0"/>
            <a:r>
              <a:rPr lang="en-US" altLang="en-US" noProof="0"/>
              <a:t>Click to edit Master subtitle style</a:t>
            </a:r>
          </a:p>
        </p:txBody>
      </p:sp>
      <p:sp>
        <p:nvSpPr>
          <p:cNvPr id="3077" name="Rectangle 5">
            <a:extLst>
              <a:ext uri="{FF2B5EF4-FFF2-40B4-BE49-F238E27FC236}">
                <a16:creationId xmlns:a16="http://schemas.microsoft.com/office/drawing/2014/main" id="{08719521-82AD-6E42-8F58-F72D5684A9E3}"/>
              </a:ext>
            </a:extLst>
          </p:cNvPr>
          <p:cNvSpPr>
            <a:spLocks noGrp="1" noChangeArrowheads="1"/>
          </p:cNvSpPr>
          <p:nvPr>
            <p:ph type="dt" sz="half" idx="2"/>
          </p:nvPr>
        </p:nvSpPr>
        <p:spPr/>
        <p:txBody>
          <a:bodyPr/>
          <a:lstStyle>
            <a:lvl1pPr>
              <a:defRPr/>
            </a:lvl1pPr>
          </a:lstStyle>
          <a:p>
            <a:endParaRPr lang="en-US" altLang="en-US"/>
          </a:p>
        </p:txBody>
      </p:sp>
      <p:sp>
        <p:nvSpPr>
          <p:cNvPr id="3078" name="Rectangle 6">
            <a:extLst>
              <a:ext uri="{FF2B5EF4-FFF2-40B4-BE49-F238E27FC236}">
                <a16:creationId xmlns:a16="http://schemas.microsoft.com/office/drawing/2014/main" id="{2F07789A-9FEE-9747-A480-F1FB7F754992}"/>
              </a:ext>
            </a:extLst>
          </p:cNvPr>
          <p:cNvSpPr>
            <a:spLocks noGrp="1" noChangeArrowheads="1"/>
          </p:cNvSpPr>
          <p:nvPr>
            <p:ph type="ftr" sz="quarter" idx="3"/>
          </p:nvPr>
        </p:nvSpPr>
        <p:spPr/>
        <p:txBody>
          <a:bodyPr/>
          <a:lstStyle>
            <a:lvl1pPr>
              <a:defRPr/>
            </a:lvl1pPr>
          </a:lstStyle>
          <a:p>
            <a:endParaRPr lang="en-US" altLang="en-US"/>
          </a:p>
        </p:txBody>
      </p:sp>
      <p:sp>
        <p:nvSpPr>
          <p:cNvPr id="3079" name="Rectangle 7">
            <a:extLst>
              <a:ext uri="{FF2B5EF4-FFF2-40B4-BE49-F238E27FC236}">
                <a16:creationId xmlns:a16="http://schemas.microsoft.com/office/drawing/2014/main" id="{0A7E7A91-0F6F-2042-98B8-84BB6A6E87DD}"/>
              </a:ext>
            </a:extLst>
          </p:cNvPr>
          <p:cNvSpPr>
            <a:spLocks noGrp="1" noChangeArrowheads="1"/>
          </p:cNvSpPr>
          <p:nvPr>
            <p:ph type="sldNum" sz="quarter" idx="4"/>
          </p:nvPr>
        </p:nvSpPr>
        <p:spPr/>
        <p:txBody>
          <a:bodyPr/>
          <a:lstStyle>
            <a:lvl1pPr>
              <a:defRPr/>
            </a:lvl1pPr>
          </a:lstStyle>
          <a:p>
            <a:fld id="{A1283BF8-D75C-394D-A548-4BA1E05C1D9B}" type="slidenum">
              <a:rPr lang="en-US" altLang="en-US"/>
              <a:pPr/>
              <a:t>‹#›</a:t>
            </a:fld>
            <a:endParaRPr lang="en-US" altLang="en-US"/>
          </a:p>
        </p:txBody>
      </p:sp>
      <p:sp>
        <p:nvSpPr>
          <p:cNvPr id="3080" name="Rectangle 8">
            <a:extLst>
              <a:ext uri="{FF2B5EF4-FFF2-40B4-BE49-F238E27FC236}">
                <a16:creationId xmlns:a16="http://schemas.microsoft.com/office/drawing/2014/main" id="{8FF5F080-960B-B945-B6F8-366A3BA0501B}"/>
              </a:ext>
            </a:extLst>
          </p:cNvPr>
          <p:cNvSpPr>
            <a:spLocks noChangeArrowheads="1"/>
          </p:cNvSpPr>
          <p:nvPr/>
        </p:nvSpPr>
        <p:spPr bwMode="auto">
          <a:xfrm>
            <a:off x="1384300" y="1295400"/>
            <a:ext cx="6400800" cy="3810000"/>
          </a:xfrm>
          <a:prstGeom prst="rect">
            <a:avLst/>
          </a:prstGeom>
          <a:noFill/>
          <a:ln w="12700">
            <a:solidFill>
              <a:schemeClr val="tx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
        <p:nvSpPr>
          <p:cNvPr id="3081" name="Freeform 9">
            <a:extLst>
              <a:ext uri="{FF2B5EF4-FFF2-40B4-BE49-F238E27FC236}">
                <a16:creationId xmlns:a16="http://schemas.microsoft.com/office/drawing/2014/main" id="{47878793-9BA8-EC4D-AC11-DBCC49D1D7FB}"/>
              </a:ext>
            </a:extLst>
          </p:cNvPr>
          <p:cNvSpPr>
            <a:spLocks/>
          </p:cNvSpPr>
          <p:nvPr/>
        </p:nvSpPr>
        <p:spPr bwMode="auto">
          <a:xfrm rot="5400000">
            <a:off x="1282700"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2" name="Freeform 10">
            <a:extLst>
              <a:ext uri="{FF2B5EF4-FFF2-40B4-BE49-F238E27FC236}">
                <a16:creationId xmlns:a16="http://schemas.microsoft.com/office/drawing/2014/main" id="{F3F11C81-AF69-8A42-B22D-5A81E4C750E0}"/>
              </a:ext>
            </a:extLst>
          </p:cNvPr>
          <p:cNvSpPr>
            <a:spLocks/>
          </p:cNvSpPr>
          <p:nvPr/>
        </p:nvSpPr>
        <p:spPr bwMode="auto">
          <a:xfrm rot="5400000">
            <a:off x="1479550" y="10906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3" name="Line 11">
            <a:extLst>
              <a:ext uri="{FF2B5EF4-FFF2-40B4-BE49-F238E27FC236}">
                <a16:creationId xmlns:a16="http://schemas.microsoft.com/office/drawing/2014/main" id="{597DF8BD-929A-3843-BCAA-2B99BB5ED7DF}"/>
              </a:ext>
            </a:extLst>
          </p:cNvPr>
          <p:cNvSpPr>
            <a:spLocks noChangeShapeType="1"/>
          </p:cNvSpPr>
          <p:nvPr/>
        </p:nvSpPr>
        <p:spPr bwMode="auto">
          <a:xfrm rot="5400000" flipH="1">
            <a:off x="1165225" y="14033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4" name="Freeform 12">
            <a:extLst>
              <a:ext uri="{FF2B5EF4-FFF2-40B4-BE49-F238E27FC236}">
                <a16:creationId xmlns:a16="http://schemas.microsoft.com/office/drawing/2014/main" id="{E733872E-9A1C-2C40-9696-5B585A0C84DC}"/>
              </a:ext>
            </a:extLst>
          </p:cNvPr>
          <p:cNvSpPr>
            <a:spLocks/>
          </p:cNvSpPr>
          <p:nvPr/>
        </p:nvSpPr>
        <p:spPr bwMode="auto">
          <a:xfrm rot="16200000" flipH="1">
            <a:off x="7413625" y="1193800"/>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5" name="Freeform 13">
            <a:extLst>
              <a:ext uri="{FF2B5EF4-FFF2-40B4-BE49-F238E27FC236}">
                <a16:creationId xmlns:a16="http://schemas.microsoft.com/office/drawing/2014/main" id="{664A5A18-B250-9E46-9751-5EC45E4AE44C}"/>
              </a:ext>
            </a:extLst>
          </p:cNvPr>
          <p:cNvSpPr>
            <a:spLocks/>
          </p:cNvSpPr>
          <p:nvPr/>
        </p:nvSpPr>
        <p:spPr bwMode="auto">
          <a:xfrm rot="-10800000">
            <a:off x="7818438" y="1225550"/>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6" name="Line 14">
            <a:extLst>
              <a:ext uri="{FF2B5EF4-FFF2-40B4-BE49-F238E27FC236}">
                <a16:creationId xmlns:a16="http://schemas.microsoft.com/office/drawing/2014/main" id="{B7353DEE-6DB5-EC46-ABCE-DF2D5D33ACCE}"/>
              </a:ext>
            </a:extLst>
          </p:cNvPr>
          <p:cNvSpPr>
            <a:spLocks noChangeShapeType="1"/>
          </p:cNvSpPr>
          <p:nvPr/>
        </p:nvSpPr>
        <p:spPr bwMode="auto">
          <a:xfrm rot="10800000" flipH="1">
            <a:off x="7507288" y="1243013"/>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7" name="Freeform 15">
            <a:extLst>
              <a:ext uri="{FF2B5EF4-FFF2-40B4-BE49-F238E27FC236}">
                <a16:creationId xmlns:a16="http://schemas.microsoft.com/office/drawing/2014/main" id="{D2F33EDF-6264-A54D-9433-E1818420B8A7}"/>
              </a:ext>
            </a:extLst>
          </p:cNvPr>
          <p:cNvSpPr>
            <a:spLocks/>
          </p:cNvSpPr>
          <p:nvPr/>
        </p:nvSpPr>
        <p:spPr bwMode="auto">
          <a:xfrm flipH="1">
            <a:off x="7434263" y="475297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8" name="Freeform 16">
            <a:extLst>
              <a:ext uri="{FF2B5EF4-FFF2-40B4-BE49-F238E27FC236}">
                <a16:creationId xmlns:a16="http://schemas.microsoft.com/office/drawing/2014/main" id="{916E370D-F4D1-4F4F-BED2-C043F412BF0A}"/>
              </a:ext>
            </a:extLst>
          </p:cNvPr>
          <p:cNvSpPr>
            <a:spLocks/>
          </p:cNvSpPr>
          <p:nvPr/>
        </p:nvSpPr>
        <p:spPr bwMode="auto">
          <a:xfrm rot="-5400000">
            <a:off x="7705725" y="4989513"/>
            <a:ext cx="1587" cy="331788"/>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9" name="Line 17">
            <a:extLst>
              <a:ext uri="{FF2B5EF4-FFF2-40B4-BE49-F238E27FC236}">
                <a16:creationId xmlns:a16="http://schemas.microsoft.com/office/drawing/2014/main" id="{831714BA-C81E-1D4D-964B-770966B7CDA8}"/>
              </a:ext>
            </a:extLst>
          </p:cNvPr>
          <p:cNvSpPr>
            <a:spLocks noChangeShapeType="1"/>
          </p:cNvSpPr>
          <p:nvPr/>
        </p:nvSpPr>
        <p:spPr bwMode="auto">
          <a:xfrm rot="16200000" flipH="1">
            <a:off x="7689850" y="5010151"/>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0" name="Freeform 18">
            <a:extLst>
              <a:ext uri="{FF2B5EF4-FFF2-40B4-BE49-F238E27FC236}">
                <a16:creationId xmlns:a16="http://schemas.microsoft.com/office/drawing/2014/main" id="{14774EF9-299B-E140-837A-BE208B3C69B8}"/>
              </a:ext>
            </a:extLst>
          </p:cNvPr>
          <p:cNvSpPr>
            <a:spLocks/>
          </p:cNvSpPr>
          <p:nvPr/>
        </p:nvSpPr>
        <p:spPr bwMode="auto">
          <a:xfrm>
            <a:off x="1282700" y="4746625"/>
            <a:ext cx="466725" cy="466725"/>
          </a:xfrm>
          <a:custGeom>
            <a:avLst/>
            <a:gdLst>
              <a:gd name="T0" fmla="*/ 0 w 336"/>
              <a:gd name="T1" fmla="*/ 0 h 336"/>
              <a:gd name="T2" fmla="*/ 0 w 336"/>
              <a:gd name="T3" fmla="*/ 334 h 336"/>
              <a:gd name="T4" fmla="*/ 336 w 336"/>
              <a:gd name="T5" fmla="*/ 336 h 336"/>
              <a:gd name="T6" fmla="*/ 220 w 336"/>
              <a:gd name="T7" fmla="*/ 219 h 336"/>
              <a:gd name="T8" fmla="*/ 112 w 336"/>
              <a:gd name="T9" fmla="*/ 219 h 336"/>
              <a:gd name="T10" fmla="*/ 112 w 336"/>
              <a:gd name="T11" fmla="*/ 110 h 336"/>
              <a:gd name="T12" fmla="*/ 0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0" y="0"/>
                </a:moveTo>
                <a:lnTo>
                  <a:pt x="0" y="334"/>
                </a:lnTo>
                <a:lnTo>
                  <a:pt x="336" y="336"/>
                </a:lnTo>
                <a:lnTo>
                  <a:pt x="220" y="219"/>
                </a:lnTo>
                <a:lnTo>
                  <a:pt x="112" y="219"/>
                </a:lnTo>
                <a:lnTo>
                  <a:pt x="112" y="110"/>
                </a:lnTo>
                <a:lnTo>
                  <a:pt x="0" y="0"/>
                </a:lnTo>
                <a:close/>
              </a:path>
            </a:pathLst>
          </a:cu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1" name="Freeform 19">
            <a:extLst>
              <a:ext uri="{FF2B5EF4-FFF2-40B4-BE49-F238E27FC236}">
                <a16:creationId xmlns:a16="http://schemas.microsoft.com/office/drawing/2014/main" id="{58C87D36-681D-FF4B-A94A-06E6870B0CF3}"/>
              </a:ext>
            </a:extLst>
          </p:cNvPr>
          <p:cNvSpPr>
            <a:spLocks/>
          </p:cNvSpPr>
          <p:nvPr/>
        </p:nvSpPr>
        <p:spPr bwMode="auto">
          <a:xfrm>
            <a:off x="1346200" y="4846638"/>
            <a:ext cx="1588" cy="331787"/>
          </a:xfrm>
          <a:custGeom>
            <a:avLst/>
            <a:gdLst>
              <a:gd name="T0" fmla="*/ 0 w 1"/>
              <a:gd name="T1" fmla="*/ 0 h 239"/>
              <a:gd name="T2" fmla="*/ 0 w 1"/>
              <a:gd name="T3" fmla="*/ 239 h 239"/>
            </a:gdLst>
            <a:ahLst/>
            <a:cxnLst>
              <a:cxn ang="0">
                <a:pos x="T0" y="T1"/>
              </a:cxn>
              <a:cxn ang="0">
                <a:pos x="T2" y="T3"/>
              </a:cxn>
            </a:cxnLst>
            <a:rect l="0" t="0" r="r" b="b"/>
            <a:pathLst>
              <a:path w="1" h="239">
                <a:moveTo>
                  <a:pt x="0" y="0"/>
                </a:moveTo>
                <a:lnTo>
                  <a:pt x="0" y="239"/>
                </a:lnTo>
              </a:path>
            </a:pathLst>
          </a:custGeom>
          <a:solidFill>
            <a:schemeClr val="tx2"/>
          </a:solidFill>
          <a:ln w="38100" cmpd="sng">
            <a:solidFill>
              <a:schemeClr val="accent1"/>
            </a:solidFill>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2" name="Line 20">
            <a:extLst>
              <a:ext uri="{FF2B5EF4-FFF2-40B4-BE49-F238E27FC236}">
                <a16:creationId xmlns:a16="http://schemas.microsoft.com/office/drawing/2014/main" id="{423347E5-28BC-7F41-87AE-149009982B71}"/>
              </a:ext>
            </a:extLst>
          </p:cNvPr>
          <p:cNvSpPr>
            <a:spLocks noChangeShapeType="1"/>
          </p:cNvSpPr>
          <p:nvPr/>
        </p:nvSpPr>
        <p:spPr bwMode="auto">
          <a:xfrm flipH="1">
            <a:off x="1327150" y="5162550"/>
            <a:ext cx="333375"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41185424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8F6F-0AD4-7C46-8174-EEBF3EE328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4A8F83-2A4F-6145-A129-A5E722776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ED636C-2E2C-1241-8C1A-7F6589706C9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B95D74C-F364-9442-BBC8-3596411C3D1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DAD54C8-46E3-F74F-B8AF-0A93DE5BC5BA}"/>
              </a:ext>
            </a:extLst>
          </p:cNvPr>
          <p:cNvSpPr>
            <a:spLocks noGrp="1"/>
          </p:cNvSpPr>
          <p:nvPr>
            <p:ph type="sldNum" sz="quarter" idx="12"/>
          </p:nvPr>
        </p:nvSpPr>
        <p:spPr/>
        <p:txBody>
          <a:bodyPr/>
          <a:lstStyle>
            <a:lvl1pPr>
              <a:defRPr/>
            </a:lvl1pPr>
          </a:lstStyle>
          <a:p>
            <a:fld id="{9032CDE4-859D-E548-B8B8-1F5DD72E7237}" type="slidenum">
              <a:rPr lang="en-US" altLang="en-US"/>
              <a:pPr/>
              <a:t>‹#›</a:t>
            </a:fld>
            <a:endParaRPr lang="en-US" altLang="en-US"/>
          </a:p>
        </p:txBody>
      </p:sp>
    </p:spTree>
    <p:extLst>
      <p:ext uri="{BB962C8B-B14F-4D97-AF65-F5344CB8AC3E}">
        <p14:creationId xmlns:p14="http://schemas.microsoft.com/office/powerpoint/2010/main" val="191366720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857B9-BBAB-8E4B-A94B-D2BD3AEA803B}"/>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1605DF-151B-8742-8FA3-DA70D76F7F60}"/>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9D54AFA7-B8B5-DE4F-AF1E-437189E95FB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543FD2F-E607-2C4E-BF62-E5211C5CDF1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2F5CE11-288F-6C43-84E2-BD0DF32C97AC}"/>
              </a:ext>
            </a:extLst>
          </p:cNvPr>
          <p:cNvSpPr>
            <a:spLocks noGrp="1"/>
          </p:cNvSpPr>
          <p:nvPr>
            <p:ph type="sldNum" sz="quarter" idx="12"/>
          </p:nvPr>
        </p:nvSpPr>
        <p:spPr/>
        <p:txBody>
          <a:bodyPr/>
          <a:lstStyle>
            <a:lvl1pPr>
              <a:defRPr/>
            </a:lvl1pPr>
          </a:lstStyle>
          <a:p>
            <a:fld id="{ED5ECE29-D321-2C49-AA00-5FC25D2FABCE}" type="slidenum">
              <a:rPr lang="en-US" altLang="en-US"/>
              <a:pPr/>
              <a:t>‹#›</a:t>
            </a:fld>
            <a:endParaRPr lang="en-US" altLang="en-US"/>
          </a:p>
        </p:txBody>
      </p:sp>
    </p:spTree>
    <p:extLst>
      <p:ext uri="{BB962C8B-B14F-4D97-AF65-F5344CB8AC3E}">
        <p14:creationId xmlns:p14="http://schemas.microsoft.com/office/powerpoint/2010/main" val="19061844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214D3-C0BC-8246-9681-9115AA516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414A5D-531D-1746-AFD3-C145CD34633F}"/>
              </a:ext>
            </a:extLst>
          </p:cNvPr>
          <p:cNvSpPr>
            <a:spLocks noGrp="1"/>
          </p:cNvSpPr>
          <p:nvPr>
            <p:ph sz="half" idx="1"/>
          </p:nvPr>
        </p:nvSpPr>
        <p:spPr>
          <a:xfrm>
            <a:off x="6858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896767-F670-A441-ADAE-4DC931A46142}"/>
              </a:ext>
            </a:extLst>
          </p:cNvPr>
          <p:cNvSpPr>
            <a:spLocks noGrp="1"/>
          </p:cNvSpPr>
          <p:nvPr>
            <p:ph sz="half" idx="2"/>
          </p:nvPr>
        </p:nvSpPr>
        <p:spPr>
          <a:xfrm>
            <a:off x="4648200" y="977900"/>
            <a:ext cx="3810000" cy="5118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994286-43B8-4D4C-935E-2C6B65D7049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505C93-A6B4-5947-B79A-3D3721FEBC7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B0F6EE-7810-3C40-882C-3D5A2EADA952}"/>
              </a:ext>
            </a:extLst>
          </p:cNvPr>
          <p:cNvSpPr>
            <a:spLocks noGrp="1"/>
          </p:cNvSpPr>
          <p:nvPr>
            <p:ph type="sldNum" sz="quarter" idx="12"/>
          </p:nvPr>
        </p:nvSpPr>
        <p:spPr/>
        <p:txBody>
          <a:bodyPr/>
          <a:lstStyle>
            <a:lvl1pPr>
              <a:defRPr/>
            </a:lvl1pPr>
          </a:lstStyle>
          <a:p>
            <a:fld id="{B86558F5-AFB6-A547-BF32-3BFAC550B9A8}" type="slidenum">
              <a:rPr lang="en-US" altLang="en-US"/>
              <a:pPr/>
              <a:t>‹#›</a:t>
            </a:fld>
            <a:endParaRPr lang="en-US" altLang="en-US"/>
          </a:p>
        </p:txBody>
      </p:sp>
    </p:spTree>
    <p:extLst>
      <p:ext uri="{BB962C8B-B14F-4D97-AF65-F5344CB8AC3E}">
        <p14:creationId xmlns:p14="http://schemas.microsoft.com/office/powerpoint/2010/main" val="84580525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BE57B-C831-4D43-85F3-CD8BB26FECFA}"/>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7DD21-6677-064A-95FF-47F47905739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8134C1-097E-8B48-BC3D-DAC7D6ACDC3F}"/>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6962D0-C67E-C041-A8BF-A3A858CCF69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FDA295-2B3D-864B-905E-FDB9F536450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5071B7-F450-7C45-8143-C7F24198A24A}"/>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1AC42BB-3DFE-AC4F-9010-2D8F4612BC4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7B727B2-5423-024E-9124-24038785471C}"/>
              </a:ext>
            </a:extLst>
          </p:cNvPr>
          <p:cNvSpPr>
            <a:spLocks noGrp="1"/>
          </p:cNvSpPr>
          <p:nvPr>
            <p:ph type="sldNum" sz="quarter" idx="12"/>
          </p:nvPr>
        </p:nvSpPr>
        <p:spPr/>
        <p:txBody>
          <a:bodyPr/>
          <a:lstStyle>
            <a:lvl1pPr>
              <a:defRPr/>
            </a:lvl1pPr>
          </a:lstStyle>
          <a:p>
            <a:fld id="{C38ED146-C97A-CE41-B6C2-1E3E37ACD56F}" type="slidenum">
              <a:rPr lang="en-US" altLang="en-US"/>
              <a:pPr/>
              <a:t>‹#›</a:t>
            </a:fld>
            <a:endParaRPr lang="en-US" altLang="en-US"/>
          </a:p>
        </p:txBody>
      </p:sp>
    </p:spTree>
    <p:extLst>
      <p:ext uri="{BB962C8B-B14F-4D97-AF65-F5344CB8AC3E}">
        <p14:creationId xmlns:p14="http://schemas.microsoft.com/office/powerpoint/2010/main" val="1299419585"/>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787E1-DAA6-2446-9CE4-D2358F0E03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87000-6FDC-9B4C-B5CD-D01015FECB0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A38EF3D1-DA96-B146-9D32-F4FE5139878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997BE0E-149C-024F-8CE4-194283A13C2A}"/>
              </a:ext>
            </a:extLst>
          </p:cNvPr>
          <p:cNvSpPr>
            <a:spLocks noGrp="1"/>
          </p:cNvSpPr>
          <p:nvPr>
            <p:ph type="sldNum" sz="quarter" idx="12"/>
          </p:nvPr>
        </p:nvSpPr>
        <p:spPr/>
        <p:txBody>
          <a:bodyPr/>
          <a:lstStyle>
            <a:lvl1pPr>
              <a:defRPr/>
            </a:lvl1pPr>
          </a:lstStyle>
          <a:p>
            <a:fld id="{2736BA79-F848-F745-93F9-4F303B6125D5}" type="slidenum">
              <a:rPr lang="en-US" altLang="en-US"/>
              <a:pPr/>
              <a:t>‹#›</a:t>
            </a:fld>
            <a:endParaRPr lang="en-US" altLang="en-US"/>
          </a:p>
        </p:txBody>
      </p:sp>
    </p:spTree>
    <p:extLst>
      <p:ext uri="{BB962C8B-B14F-4D97-AF65-F5344CB8AC3E}">
        <p14:creationId xmlns:p14="http://schemas.microsoft.com/office/powerpoint/2010/main" val="987435738"/>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E3A5E-AC96-014A-9244-BB760A318497}"/>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CBF06D5-6119-8444-AAF3-636DDC53A2B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DF72A504-E187-9848-849C-C10FDDF70B0E}"/>
              </a:ext>
            </a:extLst>
          </p:cNvPr>
          <p:cNvSpPr>
            <a:spLocks noGrp="1"/>
          </p:cNvSpPr>
          <p:nvPr>
            <p:ph type="sldNum" sz="quarter" idx="12"/>
          </p:nvPr>
        </p:nvSpPr>
        <p:spPr/>
        <p:txBody>
          <a:bodyPr/>
          <a:lstStyle>
            <a:lvl1pPr>
              <a:defRPr/>
            </a:lvl1pPr>
          </a:lstStyle>
          <a:p>
            <a:fld id="{CF026C62-93D2-0547-BF7F-2694F729D647}" type="slidenum">
              <a:rPr lang="en-US" altLang="en-US"/>
              <a:pPr/>
              <a:t>‹#›</a:t>
            </a:fld>
            <a:endParaRPr lang="en-US" altLang="en-US"/>
          </a:p>
        </p:txBody>
      </p:sp>
    </p:spTree>
    <p:extLst>
      <p:ext uri="{BB962C8B-B14F-4D97-AF65-F5344CB8AC3E}">
        <p14:creationId xmlns:p14="http://schemas.microsoft.com/office/powerpoint/2010/main" val="1952502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47061283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7B33C-9367-3148-ACFE-D1B8514A45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2AA2DF-3E96-DF44-9C8D-302A62008BF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99DA5D9-4E6A-B14D-83EA-B9F982DE190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FAA852-B4B4-584A-B73B-C54D6EC9CC5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5A9C05C-3798-364A-9F56-261C664C969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E9F973E-E972-1C41-80CB-4CEF299D9BF4}"/>
              </a:ext>
            </a:extLst>
          </p:cNvPr>
          <p:cNvSpPr>
            <a:spLocks noGrp="1"/>
          </p:cNvSpPr>
          <p:nvPr>
            <p:ph type="sldNum" sz="quarter" idx="12"/>
          </p:nvPr>
        </p:nvSpPr>
        <p:spPr/>
        <p:txBody>
          <a:bodyPr/>
          <a:lstStyle>
            <a:lvl1pPr>
              <a:defRPr/>
            </a:lvl1pPr>
          </a:lstStyle>
          <a:p>
            <a:fld id="{9D0D5B34-DD9F-4846-A764-CFCD81519D41}" type="slidenum">
              <a:rPr lang="en-US" altLang="en-US"/>
              <a:pPr/>
              <a:t>‹#›</a:t>
            </a:fld>
            <a:endParaRPr lang="en-US" altLang="en-US"/>
          </a:p>
        </p:txBody>
      </p:sp>
    </p:spTree>
    <p:extLst>
      <p:ext uri="{BB962C8B-B14F-4D97-AF65-F5344CB8AC3E}">
        <p14:creationId xmlns:p14="http://schemas.microsoft.com/office/powerpoint/2010/main" val="186501982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C65CC-FF11-D041-9FD0-2B602FEC9CF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81F34A-0D0B-FF44-87F6-97D664F5C43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60AD61-45FE-C24B-A4C5-D246FDC082F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28879F-5F2A-8B40-9C23-2B40EA83345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D91A909-E96D-3D48-BFC7-2EB2B199712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CF2513-4CE1-5240-95B9-C4FBF00FE75C}"/>
              </a:ext>
            </a:extLst>
          </p:cNvPr>
          <p:cNvSpPr>
            <a:spLocks noGrp="1"/>
          </p:cNvSpPr>
          <p:nvPr>
            <p:ph type="sldNum" sz="quarter" idx="12"/>
          </p:nvPr>
        </p:nvSpPr>
        <p:spPr/>
        <p:txBody>
          <a:bodyPr/>
          <a:lstStyle>
            <a:lvl1pPr>
              <a:defRPr/>
            </a:lvl1pPr>
          </a:lstStyle>
          <a:p>
            <a:fld id="{43F81C23-2CD6-AC43-8B91-2C8554EE2B35}" type="slidenum">
              <a:rPr lang="en-US" altLang="en-US"/>
              <a:pPr/>
              <a:t>‹#›</a:t>
            </a:fld>
            <a:endParaRPr lang="en-US" altLang="en-US"/>
          </a:p>
        </p:txBody>
      </p:sp>
    </p:spTree>
    <p:extLst>
      <p:ext uri="{BB962C8B-B14F-4D97-AF65-F5344CB8AC3E}">
        <p14:creationId xmlns:p14="http://schemas.microsoft.com/office/powerpoint/2010/main" val="338877388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6E948-A0B3-044A-A02B-188ABED4A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9386894-88F6-9D48-9413-609411261C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EDF303-9174-7F40-8392-1C36F4ED6C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699B765-4979-5D4A-A883-ECDC7E36DBA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B996247-11E5-E04C-BCC8-9443E482BE6D}"/>
              </a:ext>
            </a:extLst>
          </p:cNvPr>
          <p:cNvSpPr>
            <a:spLocks noGrp="1"/>
          </p:cNvSpPr>
          <p:nvPr>
            <p:ph type="sldNum" sz="quarter" idx="12"/>
          </p:nvPr>
        </p:nvSpPr>
        <p:spPr/>
        <p:txBody>
          <a:bodyPr/>
          <a:lstStyle>
            <a:lvl1pPr>
              <a:defRPr/>
            </a:lvl1pPr>
          </a:lstStyle>
          <a:p>
            <a:fld id="{C97DEC0B-B569-5346-AFCC-7EC0F4F854F9}" type="slidenum">
              <a:rPr lang="en-US" altLang="en-US"/>
              <a:pPr/>
              <a:t>‹#›</a:t>
            </a:fld>
            <a:endParaRPr lang="en-US" altLang="en-US"/>
          </a:p>
        </p:txBody>
      </p:sp>
    </p:spTree>
    <p:extLst>
      <p:ext uri="{BB962C8B-B14F-4D97-AF65-F5344CB8AC3E}">
        <p14:creationId xmlns:p14="http://schemas.microsoft.com/office/powerpoint/2010/main" val="2328820760"/>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72330F-0745-AF4B-B370-F7CB0BB4A907}"/>
              </a:ext>
            </a:extLst>
          </p:cNvPr>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16FEEE-EA3E-3847-9734-B00B42BAB6FB}"/>
              </a:ext>
            </a:extLst>
          </p:cNvPr>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23E452-74A2-2646-B1B4-42C39C3249D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23A6D51-8002-794F-9893-441CFAD1D3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A7797F4-EA11-0649-90E0-2A4A7A9AEECB}"/>
              </a:ext>
            </a:extLst>
          </p:cNvPr>
          <p:cNvSpPr>
            <a:spLocks noGrp="1"/>
          </p:cNvSpPr>
          <p:nvPr>
            <p:ph type="sldNum" sz="quarter" idx="12"/>
          </p:nvPr>
        </p:nvSpPr>
        <p:spPr/>
        <p:txBody>
          <a:bodyPr/>
          <a:lstStyle>
            <a:lvl1pPr>
              <a:defRPr/>
            </a:lvl1pPr>
          </a:lstStyle>
          <a:p>
            <a:fld id="{3F7D6177-DA83-654E-A450-0580EA3DEF92}" type="slidenum">
              <a:rPr lang="en-US" altLang="en-US"/>
              <a:pPr/>
              <a:t>‹#›</a:t>
            </a:fld>
            <a:endParaRPr lang="en-US" altLang="en-US"/>
          </a:p>
        </p:txBody>
      </p:sp>
    </p:spTree>
    <p:extLst>
      <p:ext uri="{BB962C8B-B14F-4D97-AF65-F5344CB8AC3E}">
        <p14:creationId xmlns:p14="http://schemas.microsoft.com/office/powerpoint/2010/main" val="42814004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1626"/>
            <a:ext cx="1943100" cy="5794375"/>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301626"/>
            <a:ext cx="5676900" cy="57943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1878537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1343435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6"/>
            <a:ext cx="7772400" cy="1462088"/>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37196821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B145A2F0-8EBE-F747-A400-3273FA2AD679}" type="slidenum">
              <a:rPr lang="en-US"/>
              <a:pPr>
                <a:defRPr/>
              </a:pPr>
              <a:t>‹#›</a:t>
            </a:fld>
            <a:endParaRPr lang="en-US"/>
          </a:p>
        </p:txBody>
      </p:sp>
    </p:spTree>
    <p:extLst>
      <p:ext uri="{BB962C8B-B14F-4D97-AF65-F5344CB8AC3E}">
        <p14:creationId xmlns:p14="http://schemas.microsoft.com/office/powerpoint/2010/main" val="423515864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FD267-0DEB-3E40-99D4-E95A1C818504}" type="slidenum">
              <a:rPr lang="en-US"/>
              <a:pPr>
                <a:defRPr/>
              </a:pPr>
              <a:t>‹#›</a:t>
            </a:fld>
            <a:endParaRPr lang="en-US"/>
          </a:p>
        </p:txBody>
      </p:sp>
    </p:spTree>
    <p:extLst>
      <p:ext uri="{BB962C8B-B14F-4D97-AF65-F5344CB8AC3E}">
        <p14:creationId xmlns:p14="http://schemas.microsoft.com/office/powerpoint/2010/main" val="27435263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51F6F031-0D84-1541-823C-9316B14B300D}" type="slidenum">
              <a:rPr lang="en-US"/>
              <a:pPr>
                <a:defRPr/>
              </a:pPr>
              <a:t>‹#›</a:t>
            </a:fld>
            <a:endParaRPr lang="en-US"/>
          </a:p>
        </p:txBody>
      </p:sp>
    </p:spTree>
    <p:extLst>
      <p:ext uri="{BB962C8B-B14F-4D97-AF65-F5344CB8AC3E}">
        <p14:creationId xmlns:p14="http://schemas.microsoft.com/office/powerpoint/2010/main" val="7680650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457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9FC524E2-85FE-6F43-B390-2A64BC17B07D}" type="slidenum">
              <a:rPr lang="en-US"/>
              <a:pPr>
                <a:defRPr/>
              </a:pPr>
              <a:t>‹#›</a:t>
            </a:fld>
            <a:endParaRPr lang="en-US"/>
          </a:p>
        </p:txBody>
      </p:sp>
    </p:spTree>
    <p:extLst>
      <p:ext uri="{BB962C8B-B14F-4D97-AF65-F5344CB8AC3E}">
        <p14:creationId xmlns:p14="http://schemas.microsoft.com/office/powerpoint/2010/main" val="13873239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216229AE-CF8D-514E-8BB8-E08D99521FD3}" type="slidenum">
              <a:rPr lang="en-US"/>
              <a:pPr>
                <a:defRPr/>
              </a:pPr>
              <a:t>‹#›</a:t>
            </a:fld>
            <a:endParaRPr lang="en-US"/>
          </a:p>
        </p:txBody>
      </p:sp>
    </p:spTree>
    <p:extLst>
      <p:ext uri="{BB962C8B-B14F-4D97-AF65-F5344CB8AC3E}">
        <p14:creationId xmlns:p14="http://schemas.microsoft.com/office/powerpoint/2010/main" val="3670865005"/>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B06EEE1A-3C82-8D45-B30D-43929B4DA28A}" type="slidenum">
              <a:rPr lang="en-US"/>
              <a:pPr>
                <a:defRPr/>
              </a:pPr>
              <a:t>‹#›</a:t>
            </a:fld>
            <a:endParaRPr lang="en-US"/>
          </a:p>
        </p:txBody>
      </p:sp>
    </p:spTree>
    <p:extLst>
      <p:ext uri="{BB962C8B-B14F-4D97-AF65-F5344CB8AC3E}">
        <p14:creationId xmlns:p14="http://schemas.microsoft.com/office/powerpoint/2010/main" val="231871430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CD7F31B8-9469-4942-8C76-8E767FF332BB}" type="slidenum">
              <a:rPr lang="en-US"/>
              <a:pPr>
                <a:defRPr/>
              </a:pPr>
              <a:t>‹#›</a:t>
            </a:fld>
            <a:endParaRPr lang="en-US"/>
          </a:p>
        </p:txBody>
      </p:sp>
    </p:spTree>
    <p:extLst>
      <p:ext uri="{BB962C8B-B14F-4D97-AF65-F5344CB8AC3E}">
        <p14:creationId xmlns:p14="http://schemas.microsoft.com/office/powerpoint/2010/main" val="134732096"/>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15334ABD-F559-9748-A106-A1BB82B7FED3}" type="slidenum">
              <a:rPr lang="en-US"/>
              <a:pPr>
                <a:defRPr/>
              </a:pPr>
              <a:t>‹#›</a:t>
            </a:fld>
            <a:endParaRPr lang="en-US"/>
          </a:p>
        </p:txBody>
      </p:sp>
    </p:spTree>
    <p:extLst>
      <p:ext uri="{BB962C8B-B14F-4D97-AF65-F5344CB8AC3E}">
        <p14:creationId xmlns:p14="http://schemas.microsoft.com/office/powerpoint/2010/main" val="423548225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236C914C-9183-3E42-8159-24FD37E55F16}" type="slidenum">
              <a:rPr lang="en-US"/>
              <a:pPr>
                <a:defRPr/>
              </a:pPr>
              <a:t>‹#›</a:t>
            </a:fld>
            <a:endParaRPr lang="en-US"/>
          </a:p>
        </p:txBody>
      </p:sp>
    </p:spTree>
    <p:extLst>
      <p:ext uri="{BB962C8B-B14F-4D97-AF65-F5344CB8AC3E}">
        <p14:creationId xmlns:p14="http://schemas.microsoft.com/office/powerpoint/2010/main" val="58006967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D242E54C-47FE-574E-AC73-ED121B072AFA}" type="slidenum">
              <a:rPr lang="en-US"/>
              <a:pPr>
                <a:defRPr/>
              </a:pPr>
              <a:t>‹#›</a:t>
            </a:fld>
            <a:endParaRPr lang="en-US"/>
          </a:p>
        </p:txBody>
      </p:sp>
    </p:spTree>
    <p:extLst>
      <p:ext uri="{BB962C8B-B14F-4D97-AF65-F5344CB8AC3E}">
        <p14:creationId xmlns:p14="http://schemas.microsoft.com/office/powerpoint/2010/main" val="3846457967"/>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lvl1pPr>
              <a:defRPr b="1" i="0">
                <a:latin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6EBC22C6-CFFE-8146-BA50-453D6F317FAF}" type="slidenum">
              <a:rPr lang="en-US"/>
              <a:pPr>
                <a:defRPr/>
              </a:pPr>
              <a:t>‹#›</a:t>
            </a:fld>
            <a:endParaRPr lang="en-US"/>
          </a:p>
        </p:txBody>
      </p:sp>
    </p:spTree>
    <p:extLst>
      <p:ext uri="{BB962C8B-B14F-4D97-AF65-F5344CB8AC3E}">
        <p14:creationId xmlns:p14="http://schemas.microsoft.com/office/powerpoint/2010/main" val="324403232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lgn="ctr" defTabSz="457200">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defTabSz="457200">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defTabSz="457200">
              <a:defRPr b="1" i="0">
                <a:latin typeface="Arial" panose="020B0604020202020204" pitchFamily="34" charset="0"/>
                <a:ea typeface="ＭＳ Ｐゴシック" charset="0"/>
                <a:cs typeface="ＭＳ Ｐゴシック" charset="0"/>
              </a:defRPr>
            </a:lvl1pPr>
          </a:lstStyle>
          <a:p>
            <a:pPr>
              <a:defRPr/>
            </a:pPr>
            <a:fld id="{1A6B47F6-AD0C-4E4A-9510-BB71D9DE58B6}" type="slidenum">
              <a:rPr lang="en-US"/>
              <a:pPr>
                <a:defRPr/>
              </a:pPr>
              <a:t>‹#›</a:t>
            </a:fld>
            <a:endParaRPr lang="en-US"/>
          </a:p>
        </p:txBody>
      </p:sp>
    </p:spTree>
    <p:extLst>
      <p:ext uri="{BB962C8B-B14F-4D97-AF65-F5344CB8AC3E}">
        <p14:creationId xmlns:p14="http://schemas.microsoft.com/office/powerpoint/2010/main" val="15850166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CF6B2F-DD08-5C4D-B5AF-55C2D4659845}" type="slidenum">
              <a:rPr lang="en-US"/>
              <a:pPr>
                <a:defRPr/>
              </a:pPr>
              <a:t>‹#›</a:t>
            </a:fld>
            <a:endParaRPr lang="en-US"/>
          </a:p>
        </p:txBody>
      </p:sp>
    </p:spTree>
    <p:extLst>
      <p:ext uri="{BB962C8B-B14F-4D97-AF65-F5344CB8AC3E}">
        <p14:creationId xmlns:p14="http://schemas.microsoft.com/office/powerpoint/2010/main" val="11475665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05A30A-D2F6-C34D-8BCF-71D891C2D3FD}" type="slidenum">
              <a:rPr lang="en-US"/>
              <a:pPr>
                <a:defRPr/>
              </a:pPr>
              <a:t>‹#›</a:t>
            </a:fld>
            <a:endParaRPr lang="en-US"/>
          </a:p>
        </p:txBody>
      </p:sp>
    </p:spTree>
    <p:extLst>
      <p:ext uri="{BB962C8B-B14F-4D97-AF65-F5344CB8AC3E}">
        <p14:creationId xmlns:p14="http://schemas.microsoft.com/office/powerpoint/2010/main" val="317677665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6583E79-79CE-0049-BFF6-7330DDA849F1}" type="slidenum">
              <a:rPr lang="en-US"/>
              <a:pPr>
                <a:defRPr/>
              </a:pPr>
              <a:t>‹#›</a:t>
            </a:fld>
            <a:endParaRPr lang="en-US"/>
          </a:p>
        </p:txBody>
      </p:sp>
    </p:spTree>
    <p:extLst>
      <p:ext uri="{BB962C8B-B14F-4D97-AF65-F5344CB8AC3E}">
        <p14:creationId xmlns:p14="http://schemas.microsoft.com/office/powerpoint/2010/main" val="4074847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41D2812-AD0F-BF4D-B0D2-D8AFBD55C352}" type="slidenum">
              <a:rPr lang="en-US"/>
              <a:pPr>
                <a:defRPr/>
              </a:pPr>
              <a:t>‹#›</a:t>
            </a:fld>
            <a:endParaRPr lang="en-US"/>
          </a:p>
        </p:txBody>
      </p:sp>
    </p:spTree>
    <p:extLst>
      <p:ext uri="{BB962C8B-B14F-4D97-AF65-F5344CB8AC3E}">
        <p14:creationId xmlns:p14="http://schemas.microsoft.com/office/powerpoint/2010/main" val="42676601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5068BF-66B9-C848-9082-B0C0BFBE4EBA}" type="slidenum">
              <a:rPr lang="en-US"/>
              <a:pPr>
                <a:defRPr/>
              </a:pPr>
              <a:t>‹#›</a:t>
            </a:fld>
            <a:endParaRPr lang="en-US"/>
          </a:p>
        </p:txBody>
      </p:sp>
    </p:spTree>
    <p:extLst>
      <p:ext uri="{BB962C8B-B14F-4D97-AF65-F5344CB8AC3E}">
        <p14:creationId xmlns:p14="http://schemas.microsoft.com/office/powerpoint/2010/main" val="6004851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5757379-0086-4242-96B3-220A7A3E195A}" type="slidenum">
              <a:rPr lang="en-US"/>
              <a:pPr>
                <a:defRPr/>
              </a:pPr>
              <a:t>‹#›</a:t>
            </a:fld>
            <a:endParaRPr lang="en-US"/>
          </a:p>
        </p:txBody>
      </p:sp>
    </p:spTree>
    <p:extLst>
      <p:ext uri="{BB962C8B-B14F-4D97-AF65-F5344CB8AC3E}">
        <p14:creationId xmlns:p14="http://schemas.microsoft.com/office/powerpoint/2010/main" val="7663140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97154E9-68EF-EF47-9930-9CC60B8599CC}" type="slidenum">
              <a:rPr lang="en-US"/>
              <a:pPr>
                <a:defRPr/>
              </a:pPr>
              <a:t>‹#›</a:t>
            </a:fld>
            <a:endParaRPr lang="en-US"/>
          </a:p>
        </p:txBody>
      </p:sp>
    </p:spTree>
    <p:extLst>
      <p:ext uri="{BB962C8B-B14F-4D97-AF65-F5344CB8AC3E}">
        <p14:creationId xmlns:p14="http://schemas.microsoft.com/office/powerpoint/2010/main" val="313464390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31571C6-D811-7443-BF48-1BD3F05F5358}" type="slidenum">
              <a:rPr lang="en-US"/>
              <a:pPr>
                <a:defRPr/>
              </a:pPr>
              <a:t>‹#›</a:t>
            </a:fld>
            <a:endParaRPr lang="en-US"/>
          </a:p>
        </p:txBody>
      </p:sp>
    </p:spTree>
    <p:extLst>
      <p:ext uri="{BB962C8B-B14F-4D97-AF65-F5344CB8AC3E}">
        <p14:creationId xmlns:p14="http://schemas.microsoft.com/office/powerpoint/2010/main" val="21161594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F528860-56C0-A540-8AE9-B3378A1B3B78}" type="slidenum">
              <a:rPr lang="en-US"/>
              <a:pPr>
                <a:defRPr/>
              </a:pPr>
              <a:t>‹#›</a:t>
            </a:fld>
            <a:endParaRPr lang="en-US"/>
          </a:p>
        </p:txBody>
      </p:sp>
    </p:spTree>
    <p:extLst>
      <p:ext uri="{BB962C8B-B14F-4D97-AF65-F5344CB8AC3E}">
        <p14:creationId xmlns:p14="http://schemas.microsoft.com/office/powerpoint/2010/main" val="4234015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66E9B26-597F-5E40-988E-8DC5FFBE1DC4}" type="slidenum">
              <a:rPr lang="en-US"/>
              <a:pPr>
                <a:defRPr/>
              </a:pPr>
              <a:t>‹#›</a:t>
            </a:fld>
            <a:endParaRPr lang="en-US"/>
          </a:p>
        </p:txBody>
      </p:sp>
    </p:spTree>
    <p:extLst>
      <p:ext uri="{BB962C8B-B14F-4D97-AF65-F5344CB8AC3E}">
        <p14:creationId xmlns:p14="http://schemas.microsoft.com/office/powerpoint/2010/main" val="21612223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5126DC5-C9AF-1B4F-ADB7-023AE6FC17FF}" type="slidenum">
              <a:rPr lang="en-US"/>
              <a:pPr>
                <a:defRPr/>
              </a:pPr>
              <a:t>‹#›</a:t>
            </a:fld>
            <a:endParaRPr lang="en-US"/>
          </a:p>
        </p:txBody>
      </p:sp>
    </p:spTree>
    <p:extLst>
      <p:ext uri="{BB962C8B-B14F-4D97-AF65-F5344CB8AC3E}">
        <p14:creationId xmlns:p14="http://schemas.microsoft.com/office/powerpoint/2010/main" val="1144373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39B4099-D14E-B34E-9944-252510220C32}" type="slidenum">
              <a:rPr lang="en-US"/>
              <a:pPr>
                <a:defRPr/>
              </a:pPr>
              <a:t>‹#›</a:t>
            </a:fld>
            <a:endParaRPr lang="en-US"/>
          </a:p>
        </p:txBody>
      </p:sp>
    </p:spTree>
    <p:extLst>
      <p:ext uri="{BB962C8B-B14F-4D97-AF65-F5344CB8AC3E}">
        <p14:creationId xmlns:p14="http://schemas.microsoft.com/office/powerpoint/2010/main" val="40800049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a:xfrm>
            <a:off x="685801"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1FE72B6-CAB3-D347-BE67-2D021F164815}" type="slidenum">
              <a:rPr lang="en-US"/>
              <a:pPr>
                <a:defRPr/>
              </a:pPr>
              <a:t>‹#›</a:t>
            </a:fld>
            <a:endParaRPr lang="en-US"/>
          </a:p>
        </p:txBody>
      </p:sp>
    </p:spTree>
    <p:extLst>
      <p:ext uri="{BB962C8B-B14F-4D97-AF65-F5344CB8AC3E}">
        <p14:creationId xmlns:p14="http://schemas.microsoft.com/office/powerpoint/2010/main" val="37531966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5F1776E-12E9-A848-8DBF-86834A472E0E}" type="slidenum">
              <a:rPr lang="en-US"/>
              <a:pPr>
                <a:defRPr/>
              </a:pPr>
              <a:t>‹#›</a:t>
            </a:fld>
            <a:endParaRPr lang="en-US"/>
          </a:p>
        </p:txBody>
      </p:sp>
    </p:spTree>
    <p:extLst>
      <p:ext uri="{BB962C8B-B14F-4D97-AF65-F5344CB8AC3E}">
        <p14:creationId xmlns:p14="http://schemas.microsoft.com/office/powerpoint/2010/main" val="5292762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FD0DBD5-C74B-5B42-A9C1-DBAC59AB310F}" type="slidenum">
              <a:rPr lang="en-US"/>
              <a:pPr>
                <a:defRPr/>
              </a:pPr>
              <a:t>‹#›</a:t>
            </a:fld>
            <a:endParaRPr lang="en-US"/>
          </a:p>
        </p:txBody>
      </p:sp>
    </p:spTree>
    <p:extLst>
      <p:ext uri="{BB962C8B-B14F-4D97-AF65-F5344CB8AC3E}">
        <p14:creationId xmlns:p14="http://schemas.microsoft.com/office/powerpoint/2010/main" val="3726979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2299" name="Rectangle 11"/>
          <p:cNvSpPr>
            <a:spLocks noGrp="1" noChangeArrowheads="1"/>
          </p:cNvSpPr>
          <p:nvPr>
            <p:ph type="ctrTitle" sz="quarter"/>
          </p:nvPr>
        </p:nvSpPr>
        <p:spPr>
          <a:xfrm>
            <a:off x="685800" y="1736727"/>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1"/>
            <a:ext cx="6400800" cy="1752600"/>
          </a:xfrm>
        </p:spPr>
        <p:txBody>
          <a:bodyPr/>
          <a:lstStyle>
            <a:lvl1pPr marL="0" indent="0" algn="ctr">
              <a:buFont typeface="Wingdings" pitchFamily="-111"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b="1" i="0">
                <a:latin typeface="Arial" panose="020B0604020202020204" pitchFamily="34"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44636D38-9829-904F-BF84-7751614406EA}" type="slidenum">
              <a:rPr lang="en-US"/>
              <a:pPr>
                <a:defRPr/>
              </a:pPr>
              <a:t>‹#›</a:t>
            </a:fld>
            <a:endParaRPr lang="en-US"/>
          </a:p>
        </p:txBody>
      </p:sp>
    </p:spTree>
    <p:extLst>
      <p:ext uri="{BB962C8B-B14F-4D97-AF65-F5344CB8AC3E}">
        <p14:creationId xmlns:p14="http://schemas.microsoft.com/office/powerpoint/2010/main" val="12700079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54B5406-AB62-7B4C-AE0B-208007F517AE}"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36462391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1D27A40F-E5CE-634C-A038-AA1ADCB50F49}"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0444362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CDD41FB-E8DD-774A-A644-4B49BB67250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940267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D48FE96-8055-8F4F-8BB6-29B8F7745B10}"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94581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AC4235D-9F28-094B-8476-563A2EFF594A}"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50905390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79BAF31A-B800-DF49-A6DF-F4EA19D2197C}"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5591873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2965CB5-E663-3840-A191-02935611C3DC}" type="slidenum">
              <a:rPr lang="en-US"/>
              <a:pPr>
                <a:defRPr/>
              </a:pPr>
              <a:t>‹#›</a:t>
            </a:fld>
            <a:endParaRPr lang="en-US"/>
          </a:p>
        </p:txBody>
      </p:sp>
    </p:spTree>
    <p:extLst>
      <p:ext uri="{BB962C8B-B14F-4D97-AF65-F5344CB8AC3E}">
        <p14:creationId xmlns:p14="http://schemas.microsoft.com/office/powerpoint/2010/main" val="219250178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DB0AE28-1333-8D4E-919C-07A6AF89AEB1}"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6767036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F27193B-AF37-BD4B-96E8-D47664BA9A96}"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79571754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B7E7DCC1-1207-0946-A5A9-1F3CF44B09F2}"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073296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F9D0E481-A7B7-834A-9BDD-28ACC905145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8638758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0"/>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466897C-8AB3-964B-B910-0539BE5DC650}"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9825256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 y="1"/>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2299" name="Rectangle 11"/>
          <p:cNvSpPr>
            <a:spLocks noGrp="1" noChangeArrowheads="1"/>
          </p:cNvSpPr>
          <p:nvPr>
            <p:ph type="ctrTitle" sz="quarter"/>
          </p:nvPr>
        </p:nvSpPr>
        <p:spPr>
          <a:xfrm>
            <a:off x="685800" y="1736726"/>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lgn="ctr">
              <a:defRPr b="1" i="0">
                <a:latin typeface="Arial" panose="020B0604020202020204" pitchFamily="34" charset="0"/>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b="1" i="0">
                <a:latin typeface="Arial" panose="020B0604020202020204" pitchFamily="34" charset="0"/>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b="1" i="0">
                <a:latin typeface="Arial" panose="020B0604020202020204" pitchFamily="34" charset="0"/>
              </a:defRPr>
            </a:lvl1pPr>
          </a:lstStyle>
          <a:p>
            <a:pPr>
              <a:defRPr/>
            </a:pPr>
            <a:fld id="{895FE826-C145-CD46-9051-B12895A026B3}" type="slidenum">
              <a:rPr lang="en-US"/>
              <a:pPr>
                <a:defRPr/>
              </a:pPr>
              <a:t>‹#›</a:t>
            </a:fld>
            <a:endParaRPr lang="en-US"/>
          </a:p>
        </p:txBody>
      </p:sp>
    </p:spTree>
    <p:extLst>
      <p:ext uri="{BB962C8B-B14F-4D97-AF65-F5344CB8AC3E}">
        <p14:creationId xmlns:p14="http://schemas.microsoft.com/office/powerpoint/2010/main" val="466801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43BB4A3-0558-9043-AB7A-6078835F64A1}"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0957725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D09955D-3F35-074F-A37F-F27382BD043B}"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3031734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191B80EE-0429-E545-A11C-87B93E36A077}"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5650235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8"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173427D-EC4F-E24B-B914-93DAAC5E7DF1}" type="slidenum">
              <a:rPr lang="en-US"/>
              <a:pPr>
                <a:defRPr/>
              </a:pPr>
              <a:t>‹#›</a:t>
            </a:fld>
            <a:endParaRPr lang="en-US"/>
          </a:p>
        </p:txBody>
      </p:sp>
      <p:sp>
        <p:nvSpPr>
          <p:cNvPr id="9"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414240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i="0">
                <a:latin typeface="Arial" panose="020B0604020202020204" pitchFamily="34" charset="0"/>
              </a:defRPr>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A090CCB-61E6-0141-92B1-4E4E65399363}" type="slidenum">
              <a:rPr lang="en-US"/>
              <a:pPr>
                <a:defRPr/>
              </a:pPr>
              <a:t>‹#›</a:t>
            </a:fld>
            <a:endParaRPr lang="en-US"/>
          </a:p>
        </p:txBody>
      </p:sp>
    </p:spTree>
    <p:extLst>
      <p:ext uri="{BB962C8B-B14F-4D97-AF65-F5344CB8AC3E}">
        <p14:creationId xmlns:p14="http://schemas.microsoft.com/office/powerpoint/2010/main" val="32168077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4"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9D522182-2C7C-8B44-9E93-130A7CD338DE}" type="slidenum">
              <a:rPr lang="en-US"/>
              <a:pPr>
                <a:defRPr/>
              </a:pPr>
              <a:t>‹#›</a:t>
            </a:fld>
            <a:endParaRPr lang="en-US"/>
          </a:p>
        </p:txBody>
      </p:sp>
      <p:sp>
        <p:nvSpPr>
          <p:cNvPr id="5"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079549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3"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3D5E7791-B9C6-D145-B5D8-DAD7644D56E2}" type="slidenum">
              <a:rPr lang="en-US"/>
              <a:pPr>
                <a:defRPr/>
              </a:pPr>
              <a:t>‹#›</a:t>
            </a:fld>
            <a:endParaRPr lang="en-US"/>
          </a:p>
        </p:txBody>
      </p:sp>
      <p:sp>
        <p:nvSpPr>
          <p:cNvPr id="4"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2159977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6F71EC0-5808-C64B-9ADC-9DA6A198DCFC}"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1968353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6"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DADAA267-1921-794D-B727-08A55C40E0FB}" type="slidenum">
              <a:rPr lang="en-US"/>
              <a:pPr>
                <a:defRPr/>
              </a:pPr>
              <a:t>‹#›</a:t>
            </a:fld>
            <a:endParaRPr lang="en-US"/>
          </a:p>
        </p:txBody>
      </p:sp>
      <p:sp>
        <p:nvSpPr>
          <p:cNvPr id="7"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25830333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4C7EEA41-7E3A-7D4E-8C6A-198C7F0F493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95189644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5"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045A2220-E9C1-404A-86B9-26694A7BE86C}" type="slidenum">
              <a:rPr lang="en-US"/>
              <a:pPr>
                <a:defRPr/>
              </a:pPr>
              <a:t>‹#›</a:t>
            </a:fld>
            <a:endParaRPr lang="en-US"/>
          </a:p>
        </p:txBody>
      </p:sp>
      <p:sp>
        <p:nvSpPr>
          <p:cNvPr id="6"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677134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9"/>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lgn="ctr">
              <a:defRPr b="1" i="0">
                <a:latin typeface="Arial" panose="020B0604020202020204" pitchFamily="34" charset="0"/>
              </a:defRPr>
            </a:lvl1pPr>
          </a:lstStyle>
          <a:p>
            <a:pPr>
              <a:defRPr/>
            </a:pPr>
            <a:endParaRPr lang="en-US"/>
          </a:p>
        </p:txBody>
      </p:sp>
      <p:sp>
        <p:nvSpPr>
          <p:cNvPr id="7" name="Rectangle 3"/>
          <p:cNvSpPr>
            <a:spLocks noGrp="1" noChangeArrowheads="1"/>
          </p:cNvSpPr>
          <p:nvPr>
            <p:ph type="sldNum" sz="quarter" idx="11"/>
          </p:nvPr>
        </p:nvSpPr>
        <p:spPr/>
        <p:txBody>
          <a:bodyPr/>
          <a:lstStyle>
            <a:lvl1pPr>
              <a:defRPr b="1" i="0">
                <a:latin typeface="Arial" panose="020B0604020202020204" pitchFamily="34" charset="0"/>
              </a:defRPr>
            </a:lvl1pPr>
          </a:lstStyle>
          <a:p>
            <a:pPr>
              <a:defRPr/>
            </a:pPr>
            <a:fld id="{EF7FAE97-EEC1-D04D-B449-D486DFE1EBF1}" type="slidenum">
              <a:rPr lang="en-US"/>
              <a:pPr>
                <a:defRPr/>
              </a:pPr>
              <a:t>‹#›</a:t>
            </a:fld>
            <a:endParaRPr lang="en-US"/>
          </a:p>
        </p:txBody>
      </p:sp>
      <p:sp>
        <p:nvSpPr>
          <p:cNvPr id="8" name="Rectangle 14"/>
          <p:cNvSpPr>
            <a:spLocks noGrp="1" noChangeArrowheads="1"/>
          </p:cNvSpPr>
          <p:nvPr>
            <p:ph type="ftr" sz="quarter" idx="12"/>
          </p:nvPr>
        </p:nvSpPr>
        <p:spPr/>
        <p:txBody>
          <a:bodyPr/>
          <a:lstStyle>
            <a:lvl1pPr>
              <a:defRPr b="1" i="0">
                <a:latin typeface="Arial" panose="020B0604020202020204" pitchFamily="34" charset="0"/>
              </a:defRPr>
            </a:lvl1pPr>
          </a:lstStyle>
          <a:p>
            <a:pPr>
              <a:defRPr/>
            </a:pPr>
            <a:endParaRPr lang="en-US"/>
          </a:p>
        </p:txBody>
      </p:sp>
    </p:spTree>
    <p:extLst>
      <p:ext uri="{BB962C8B-B14F-4D97-AF65-F5344CB8AC3E}">
        <p14:creationId xmlns:p14="http://schemas.microsoft.com/office/powerpoint/2010/main" val="3876253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1"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a:solidFill>
                  <a:srgbClr val="FFFFFF"/>
                </a:solidFill>
                <a:latin typeface="Times New Roman" charset="0"/>
                <a:cs typeface="Arial" panose="020B0604020202020204" pitchFamily="34"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 xmlns:a14="http://schemas.microsoft.com/office/drawing/2010/main">
                  <a:solidFill>
                    <a:schemeClr val="tx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a:solidFill>
                  <a:srgbClr val="FFFFFF"/>
                </a:solidFill>
                <a:latin typeface="Times New Roman" charset="0"/>
                <a:cs typeface="Arial" panose="020B0604020202020204" pitchFamily="34"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l">
                <a:defRPr/>
              </a:pPr>
              <a:endParaRPr lang="en-US" b="1" i="0">
                <a:solidFill>
                  <a:srgbClr val="FFFFFF"/>
                </a:solidFill>
                <a:latin typeface="Arial" panose="020B0604020202020204" pitchFamily="34" charset="0"/>
                <a:cs typeface="Arial" panose="020B0604020202020204" pitchFamily="34" charset="0"/>
              </a:endParaRPr>
            </a:p>
          </p:txBody>
        </p:sp>
      </p:grpSp>
      <p:sp>
        <p:nvSpPr>
          <p:cNvPr id="16390" name="Rectangle 6"/>
          <p:cNvSpPr>
            <a:spLocks noGrp="1" noChangeArrowheads="1"/>
          </p:cNvSpPr>
          <p:nvPr>
            <p:ph type="ctrTitle"/>
          </p:nvPr>
        </p:nvSpPr>
        <p:spPr>
          <a:xfrm>
            <a:off x="1219200" y="838201"/>
            <a:ext cx="6781800" cy="2559050"/>
          </a:xfrm>
        </p:spPr>
        <p:txBody>
          <a:bodyPr anchorCtr="1"/>
          <a:lstStyle>
            <a:lvl1pPr algn="ctr">
              <a:defRPr sz="6200" b="1" i="0">
                <a:cs typeface="Arial" panose="020B0604020202020204" pitchFamily="34" charset="0"/>
              </a:defRPr>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1"/>
            <a:ext cx="6400800" cy="1873250"/>
          </a:xfrm>
        </p:spPr>
        <p:txBody>
          <a:bodyPr/>
          <a:lstStyle>
            <a:lvl1pPr marL="0" indent="0" algn="ctr">
              <a:buFont typeface="Wingdings" pitchFamily="2" charset="2"/>
              <a:buNone/>
              <a:defRPr sz="3000" b="1" i="0">
                <a:latin typeface="Arial" panose="020B0604020202020204" pitchFamily="34" charset="0"/>
                <a:cs typeface="Arial" panose="020B0604020202020204" pitchFamily="34" charset="0"/>
              </a:defRPr>
            </a:lvl1pPr>
          </a:lstStyle>
          <a:p>
            <a:pPr lvl="0"/>
            <a:r>
              <a:rPr lang="en-SG" noProof="0"/>
              <a:t>Click to edit Master subtitle style</a:t>
            </a:r>
          </a:p>
        </p:txBody>
      </p:sp>
      <p:sp>
        <p:nvSpPr>
          <p:cNvPr id="8" name="Rectangle 8"/>
          <p:cNvSpPr>
            <a:spLocks noGrp="1" noChangeArrowheads="1"/>
          </p:cNvSpPr>
          <p:nvPr>
            <p:ph type="dt" sz="half" idx="10"/>
          </p:nvPr>
        </p:nvSpPr>
        <p:spPr>
          <a:xfrm>
            <a:off x="536577" y="6248400"/>
            <a:ext cx="2054225" cy="457200"/>
          </a:xfrm>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9" name="Rectangle 9"/>
          <p:cNvSpPr>
            <a:spLocks noGrp="1" noChangeArrowheads="1"/>
          </p:cNvSpPr>
          <p:nvPr>
            <p:ph type="ftr" sz="quarter" idx="11"/>
          </p:nvPr>
        </p:nvSpPr>
        <p:spPr>
          <a:xfrm>
            <a:off x="3251202" y="6248400"/>
            <a:ext cx="2887663" cy="457200"/>
          </a:xfrm>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10" name="Rectangle 10"/>
          <p:cNvSpPr>
            <a:spLocks noGrp="1" noChangeArrowheads="1"/>
          </p:cNvSpPr>
          <p:nvPr>
            <p:ph type="sldNum" sz="quarter" idx="12"/>
          </p:nvPr>
        </p:nvSpPr>
        <p:spPr>
          <a:xfrm>
            <a:off x="6788151" y="6257925"/>
            <a:ext cx="1905000" cy="457200"/>
          </a:xfrm>
        </p:spPr>
        <p:txBody>
          <a:bodyPr/>
          <a:lstStyle>
            <a:lvl1pPr eaLnBrk="0" hangingPunct="0">
              <a:defRPr b="1" i="0" baseline="30000">
                <a:latin typeface="Times New Roman" charset="0"/>
                <a:cs typeface="Arial" panose="020B0604020202020204" pitchFamily="34" charset="0"/>
              </a:defRPr>
            </a:lvl1pPr>
          </a:lstStyle>
          <a:p>
            <a:pPr>
              <a:defRPr/>
            </a:pPr>
            <a:fld id="{DB67F175-EA6E-FB41-953B-5479081A38E6}" type="slidenum">
              <a:rPr lang="en-US"/>
              <a:pPr>
                <a:defRPr/>
              </a:pPr>
              <a:t>‹#›</a:t>
            </a:fld>
            <a:endParaRPr lang="en-US"/>
          </a:p>
        </p:txBody>
      </p:sp>
    </p:spTree>
    <p:extLst>
      <p:ext uri="{BB962C8B-B14F-4D97-AF65-F5344CB8AC3E}">
        <p14:creationId xmlns:p14="http://schemas.microsoft.com/office/powerpoint/2010/main" val="644559771"/>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C2489F93-BC69-9840-B7DF-E59E42740395}" type="slidenum">
              <a:rPr lang="en-US"/>
              <a:pPr>
                <a:defRPr/>
              </a:pPr>
              <a:t>‹#›</a:t>
            </a:fld>
            <a:endParaRPr lang="en-US"/>
          </a:p>
        </p:txBody>
      </p:sp>
    </p:spTree>
    <p:extLst>
      <p:ext uri="{BB962C8B-B14F-4D97-AF65-F5344CB8AC3E}">
        <p14:creationId xmlns:p14="http://schemas.microsoft.com/office/powerpoint/2010/main" val="942494124"/>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1" i="0" baseline="30000">
                <a:latin typeface="Times New Roman" charset="0"/>
                <a:cs typeface="Arial" panose="020B0604020202020204" pitchFamily="34"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1" i="0" baseline="30000">
                <a:latin typeface="Times New Roman" charset="0"/>
                <a:cs typeface="Arial" panose="020B0604020202020204" pitchFamily="34"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1" i="0" baseline="30000">
                <a:latin typeface="Times New Roman" charset="0"/>
                <a:cs typeface="Arial" panose="020B0604020202020204" pitchFamily="34" charset="0"/>
              </a:defRPr>
            </a:lvl1pPr>
          </a:lstStyle>
          <a:p>
            <a:pPr>
              <a:defRPr/>
            </a:pPr>
            <a:fld id="{72E7F186-0C90-9A47-A023-ED23BB142B9F}" type="slidenum">
              <a:rPr lang="en-US"/>
              <a:pPr>
                <a:defRPr/>
              </a:pPr>
              <a:t>‹#›</a:t>
            </a:fld>
            <a:endParaRPr lang="en-US"/>
          </a:p>
        </p:txBody>
      </p:sp>
    </p:spTree>
    <p:extLst>
      <p:ext uri="{BB962C8B-B14F-4D97-AF65-F5344CB8AC3E}">
        <p14:creationId xmlns:p14="http://schemas.microsoft.com/office/powerpoint/2010/main" val="32963454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3.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6" Type="http://schemas.openxmlformats.org/officeDocument/2006/relationships/theme" Target="../theme/theme1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slideLayout" Target="../slideLayouts/slideLayout172.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6" Type="http://schemas.openxmlformats.org/officeDocument/2006/relationships/theme" Target="../theme/theme15.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5" Type="http://schemas.openxmlformats.org/officeDocument/2006/relationships/slideLayout" Target="../slideLayouts/slideLayout17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slideLayout" Target="../slideLayouts/slideLayout17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2.xml"/><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theme" Target="../theme/theme16.xml"/><Relationship Id="rId2" Type="http://schemas.openxmlformats.org/officeDocument/2006/relationships/slideLayout" Target="../slideLayouts/slideLayout176.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theme" Target="../theme/theme17.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image" Target="../media/image1.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5.xml"/><Relationship Id="rId3" Type="http://schemas.openxmlformats.org/officeDocument/2006/relationships/slideLayout" Target="../slideLayouts/slideLayout200.xml"/><Relationship Id="rId7" Type="http://schemas.openxmlformats.org/officeDocument/2006/relationships/slideLayout" Target="../slideLayouts/slideLayout204.xml"/><Relationship Id="rId12" Type="http://schemas.openxmlformats.org/officeDocument/2006/relationships/theme" Target="../theme/theme18.xml"/><Relationship Id="rId2" Type="http://schemas.openxmlformats.org/officeDocument/2006/relationships/slideLayout" Target="../slideLayouts/slideLayout199.xml"/><Relationship Id="rId1" Type="http://schemas.openxmlformats.org/officeDocument/2006/relationships/slideLayout" Target="../slideLayouts/slideLayout198.xml"/><Relationship Id="rId6" Type="http://schemas.openxmlformats.org/officeDocument/2006/relationships/slideLayout" Target="../slideLayouts/slideLayout203.xml"/><Relationship Id="rId11" Type="http://schemas.openxmlformats.org/officeDocument/2006/relationships/slideLayout" Target="../slideLayouts/slideLayout208.xml"/><Relationship Id="rId5" Type="http://schemas.openxmlformats.org/officeDocument/2006/relationships/slideLayout" Target="../slideLayouts/slideLayout202.xml"/><Relationship Id="rId10" Type="http://schemas.openxmlformats.org/officeDocument/2006/relationships/slideLayout" Target="../slideLayouts/slideLayout207.xml"/><Relationship Id="rId4" Type="http://schemas.openxmlformats.org/officeDocument/2006/relationships/slideLayout" Target="../slideLayouts/slideLayout201.xml"/><Relationship Id="rId9" Type="http://schemas.openxmlformats.org/officeDocument/2006/relationships/slideLayout" Target="../slideLayouts/slideLayout20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9.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0.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2.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theme" Target="../theme/theme2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image" Target="../media/image1.jpe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4.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5.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26.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6" Type="http://schemas.openxmlformats.org/officeDocument/2006/relationships/theme" Target="../theme/theme27.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image" Target="../media/image6.jpeg"/><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28.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34.xml"/><Relationship Id="rId13" Type="http://schemas.openxmlformats.org/officeDocument/2006/relationships/slideLayout" Target="../slideLayouts/slideLayout339.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slideLayout" Target="../slideLayouts/slideLayout338.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 Id="rId14" Type="http://schemas.openxmlformats.org/officeDocument/2006/relationships/theme" Target="../theme/theme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47.xml"/><Relationship Id="rId13" Type="http://schemas.openxmlformats.org/officeDocument/2006/relationships/image" Target="../media/image2.png"/><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0.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58.xml"/><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1.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6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3.xml"/><Relationship Id="rId18" Type="http://schemas.openxmlformats.org/officeDocument/2006/relationships/image" Target="../media/image11.png"/><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17" Type="http://schemas.openxmlformats.org/officeDocument/2006/relationships/image" Target="../media/image10.png"/><Relationship Id="rId2" Type="http://schemas.openxmlformats.org/officeDocument/2006/relationships/slideLayout" Target="../slideLayouts/slideLayout364.xml"/><Relationship Id="rId16" Type="http://schemas.openxmlformats.org/officeDocument/2006/relationships/image" Target="../media/image9.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8.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7.jpe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2.pn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4.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theme" Target="../theme/theme35.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slideLayout" Target="../slideLayouts/slideLayout397.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 Id="rId14" Type="http://schemas.openxmlformats.org/officeDocument/2006/relationships/image" Target="../media/image1.jpe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5.xml"/><Relationship Id="rId3" Type="http://schemas.openxmlformats.org/officeDocument/2006/relationships/slideLayout" Target="../slideLayouts/slideLayout400.xml"/><Relationship Id="rId7" Type="http://schemas.openxmlformats.org/officeDocument/2006/relationships/slideLayout" Target="../slideLayouts/slideLayout404.xml"/><Relationship Id="rId12" Type="http://schemas.openxmlformats.org/officeDocument/2006/relationships/theme" Target="../theme/theme36.xml"/><Relationship Id="rId2" Type="http://schemas.openxmlformats.org/officeDocument/2006/relationships/slideLayout" Target="../slideLayouts/slideLayout399.xml"/><Relationship Id="rId1" Type="http://schemas.openxmlformats.org/officeDocument/2006/relationships/slideLayout" Target="../slideLayouts/slideLayout398.xml"/><Relationship Id="rId6" Type="http://schemas.openxmlformats.org/officeDocument/2006/relationships/slideLayout" Target="../slideLayouts/slideLayout403.xml"/><Relationship Id="rId11" Type="http://schemas.openxmlformats.org/officeDocument/2006/relationships/slideLayout" Target="../slideLayouts/slideLayout408.xml"/><Relationship Id="rId5" Type="http://schemas.openxmlformats.org/officeDocument/2006/relationships/slideLayout" Target="../slideLayouts/slideLayout402.xml"/><Relationship Id="rId10" Type="http://schemas.openxmlformats.org/officeDocument/2006/relationships/slideLayout" Target="../slideLayouts/slideLayout407.xml"/><Relationship Id="rId4" Type="http://schemas.openxmlformats.org/officeDocument/2006/relationships/slideLayout" Target="../slideLayouts/slideLayout401.xml"/><Relationship Id="rId9" Type="http://schemas.openxmlformats.org/officeDocument/2006/relationships/slideLayout" Target="../slideLayouts/slideLayout40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6.xml"/><Relationship Id="rId13" Type="http://schemas.openxmlformats.org/officeDocument/2006/relationships/theme" Target="../theme/theme37.xml"/><Relationship Id="rId3" Type="http://schemas.openxmlformats.org/officeDocument/2006/relationships/slideLayout" Target="../slideLayouts/slideLayout411.xml"/><Relationship Id="rId7" Type="http://schemas.openxmlformats.org/officeDocument/2006/relationships/slideLayout" Target="../slideLayouts/slideLayout415.xml"/><Relationship Id="rId12" Type="http://schemas.openxmlformats.org/officeDocument/2006/relationships/slideLayout" Target="../slideLayouts/slideLayout420.xml"/><Relationship Id="rId2" Type="http://schemas.openxmlformats.org/officeDocument/2006/relationships/slideLayout" Target="../slideLayouts/slideLayout410.xml"/><Relationship Id="rId1" Type="http://schemas.openxmlformats.org/officeDocument/2006/relationships/slideLayout" Target="../slideLayouts/slideLayout409.xml"/><Relationship Id="rId6" Type="http://schemas.openxmlformats.org/officeDocument/2006/relationships/slideLayout" Target="../slideLayouts/slideLayout414.xml"/><Relationship Id="rId11" Type="http://schemas.openxmlformats.org/officeDocument/2006/relationships/slideLayout" Target="../slideLayouts/slideLayout419.xml"/><Relationship Id="rId5" Type="http://schemas.openxmlformats.org/officeDocument/2006/relationships/slideLayout" Target="../slideLayouts/slideLayout413.xml"/><Relationship Id="rId10" Type="http://schemas.openxmlformats.org/officeDocument/2006/relationships/slideLayout" Target="../slideLayouts/slideLayout418.xml"/><Relationship Id="rId4" Type="http://schemas.openxmlformats.org/officeDocument/2006/relationships/slideLayout" Target="../slideLayouts/slideLayout412.xml"/><Relationship Id="rId9" Type="http://schemas.openxmlformats.org/officeDocument/2006/relationships/slideLayout" Target="../slideLayouts/slideLayout41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38.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image" Target="../media/image2.png"/><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39.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50.xml"/><Relationship Id="rId13" Type="http://schemas.openxmlformats.org/officeDocument/2006/relationships/image" Target="../media/image6.jpeg"/><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0.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51" r:id="rId1"/>
    <p:sldLayoutId id="2147485952" r:id="rId2"/>
    <p:sldLayoutId id="2147485953" r:id="rId3"/>
    <p:sldLayoutId id="2147485954" r:id="rId4"/>
    <p:sldLayoutId id="2147485955" r:id="rId5"/>
    <p:sldLayoutId id="2147485956" r:id="rId6"/>
    <p:sldLayoutId id="2147485957" r:id="rId7"/>
    <p:sldLayoutId id="2147485958" r:id="rId8"/>
    <p:sldLayoutId id="2147485959" r:id="rId9"/>
    <p:sldLayoutId id="2147485960" r:id="rId10"/>
    <p:sldLayoutId id="2147485961" r:id="rId11"/>
    <p:sldLayoutId id="214748596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9708628E-9776-3743-B7DB-0DFD816A2E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81" r:id="rId1"/>
    <p:sldLayoutId id="2147486082" r:id="rId2"/>
    <p:sldLayoutId id="2147486083" r:id="rId3"/>
    <p:sldLayoutId id="2147486084" r:id="rId4"/>
    <p:sldLayoutId id="2147486085" r:id="rId5"/>
    <p:sldLayoutId id="2147486086" r:id="rId6"/>
    <p:sldLayoutId id="2147486087" r:id="rId7"/>
    <p:sldLayoutId id="2147486088" r:id="rId8"/>
    <p:sldLayoutId id="2147486089" r:id="rId9"/>
    <p:sldLayoutId id="2147486090" r:id="rId10"/>
    <p:sldLayoutId id="2147486091" r:id="rId11"/>
    <p:sldLayoutId id="2147486092" r:id="rId12"/>
    <p:sldLayoutId id="214748609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84002" name="Group 2"/>
          <p:cNvGrpSpPr>
            <a:grpSpLocks/>
          </p:cNvGrpSpPr>
          <p:nvPr/>
        </p:nvGrpSpPr>
        <p:grpSpPr bwMode="auto">
          <a:xfrm>
            <a:off x="0" y="1"/>
            <a:ext cx="9132888" cy="6845300"/>
            <a:chOff x="0" y="0"/>
            <a:chExt cx="5753" cy="4312"/>
          </a:xfrm>
        </p:grpSpPr>
        <p:sp>
          <p:nvSpPr>
            <p:cNvPr id="384006"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i="0">
                <a:solidFill>
                  <a:srgbClr val="FFFFFF"/>
                </a:solidFill>
                <a:latin typeface="Arial" panose="020B0604020202020204" pitchFamily="34" charset="0"/>
              </a:endParaRPr>
            </a:p>
          </p:txBody>
        </p:sp>
        <p:grpSp>
          <p:nvGrpSpPr>
            <p:cNvPr id="384007" name="Group 4"/>
            <p:cNvGrpSpPr>
              <a:grpSpLocks/>
            </p:cNvGrpSpPr>
            <p:nvPr/>
          </p:nvGrpSpPr>
          <p:grpSpPr bwMode="auto">
            <a:xfrm>
              <a:off x="246" y="204"/>
              <a:ext cx="5271" cy="3889"/>
              <a:chOff x="246" y="204"/>
              <a:chExt cx="5271" cy="3889"/>
            </a:xfrm>
          </p:grpSpPr>
          <p:sp>
            <p:nvSpPr>
              <p:cNvPr id="15365"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l" eaLnBrk="0" hangingPunct="0">
                  <a:defRPr/>
                </a:pPr>
                <a:endParaRPr lang="en-US" sz="2400" b="1" i="0">
                  <a:solidFill>
                    <a:srgbClr val="FFFFFF"/>
                  </a:solidFill>
                  <a:latin typeface="Arial" panose="020B0604020202020204" pitchFamily="34" charset="0"/>
                  <a:ea typeface="ＭＳ Ｐゴシック" pitchFamily="-108" charset="-128"/>
                  <a:cs typeface="ＭＳ Ｐゴシック" pitchFamily="-108" charset="-128"/>
                </a:endParaRPr>
              </a:p>
            </p:txBody>
          </p:sp>
          <p:sp>
            <p:nvSpPr>
              <p:cNvPr id="384013"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4"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5"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6"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7"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8"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19"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0"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1"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2"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3"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4"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5"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6"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7"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8"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29"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30"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31"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32"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33"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384034"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grpSp>
        <p:grpSp>
          <p:nvGrpSpPr>
            <p:cNvPr id="384008" name="Group 28"/>
            <p:cNvGrpSpPr>
              <a:grpSpLocks/>
            </p:cNvGrpSpPr>
            <p:nvPr/>
          </p:nvGrpSpPr>
          <p:grpSpPr bwMode="auto">
            <a:xfrm>
              <a:off x="0" y="0"/>
              <a:ext cx="1246" cy="1232"/>
              <a:chOff x="0" y="0"/>
              <a:chExt cx="1246" cy="1232"/>
            </a:xfrm>
          </p:grpSpPr>
          <p:sp>
            <p:nvSpPr>
              <p:cNvPr id="384009"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i="0">
                  <a:solidFill>
                    <a:srgbClr val="FFFFFF"/>
                  </a:solidFill>
                  <a:latin typeface="Arial" panose="020B0604020202020204" pitchFamily="34" charset="0"/>
                </a:endParaRPr>
              </a:p>
            </p:txBody>
          </p:sp>
          <p:sp>
            <p:nvSpPr>
              <p:cNvPr id="384010"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i="0">
                  <a:solidFill>
                    <a:srgbClr val="FFFFFF"/>
                  </a:solidFill>
                  <a:latin typeface="Arial" panose="020B0604020202020204" pitchFamily="34" charset="0"/>
                </a:endParaRPr>
              </a:p>
            </p:txBody>
          </p:sp>
          <p:sp>
            <p:nvSpPr>
              <p:cNvPr id="384011"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i="0">
                  <a:solidFill>
                    <a:srgbClr val="FFFFFF"/>
                  </a:solidFill>
                  <a:latin typeface="Arial" panose="020B0604020202020204" pitchFamily="34" charset="0"/>
                </a:endParaRPr>
              </a:p>
            </p:txBody>
          </p:sp>
        </p:grpSp>
      </p:grpSp>
      <p:sp>
        <p:nvSpPr>
          <p:cNvPr id="37891" name="Text Box 32"/>
          <p:cNvSpPr txBox="1">
            <a:spLocks noChangeArrowheads="1"/>
          </p:cNvSpPr>
          <p:nvPr/>
        </p:nvSpPr>
        <p:spPr bwMode="auto">
          <a:xfrm>
            <a:off x="8364247" y="6485037"/>
            <a:ext cx="18473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endParaRPr lang="en-US" sz="1400" b="1" i="0">
              <a:solidFill>
                <a:srgbClr val="FFFFFF"/>
              </a:solidFill>
              <a:latin typeface="Arial" panose="020B0604020202020204" pitchFamily="34" charset="0"/>
            </a:endParaRPr>
          </a:p>
        </p:txBody>
      </p:sp>
      <p:sp>
        <p:nvSpPr>
          <p:cNvPr id="37892" name="Text Box 33"/>
          <p:cNvSpPr txBox="1">
            <a:spLocks noChangeArrowheads="1"/>
          </p:cNvSpPr>
          <p:nvPr/>
        </p:nvSpPr>
        <p:spPr bwMode="auto">
          <a:xfrm>
            <a:off x="475595" y="6544147"/>
            <a:ext cx="923650" cy="230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900" b="1" i="0">
                <a:solidFill>
                  <a:srgbClr val="FFFFFF"/>
                </a:solidFill>
                <a:latin typeface="Arial" panose="020B0604020202020204" pitchFamily="34" charset="0"/>
              </a:rPr>
              <a:t>©2003 TBBMI</a:t>
            </a:r>
          </a:p>
        </p:txBody>
      </p:sp>
      <p:sp>
        <p:nvSpPr>
          <p:cNvPr id="15394" name="Rectangle 34"/>
          <p:cNvSpPr>
            <a:spLocks noChangeArrowheads="1"/>
          </p:cNvSpPr>
          <p:nvPr/>
        </p:nvSpPr>
        <p:spPr bwMode="auto">
          <a:xfrm>
            <a:off x="7540846" y="6526134"/>
            <a:ext cx="742511"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Comic Sans MS" charset="0"/>
              </a:rPr>
              <a:t>7.5.03b.</a:t>
            </a:r>
          </a:p>
        </p:txBody>
      </p:sp>
    </p:spTree>
  </p:cSld>
  <p:clrMap bg1="dk2" tx1="lt1" bg2="dk1" tx2="lt2" accent1="accent1" accent2="accent2" accent3="accent3" accent4="accent4" accent5="accent5" accent6="accent6" hlink="hlink" folHlink="folHlink"/>
  <p:sldLayoutIdLst>
    <p:sldLayoutId id="2147485984" r:id="rId1"/>
    <p:sldLayoutId id="2147485985" r:id="rId2"/>
    <p:sldLayoutId id="2147485986" r:id="rId3"/>
    <p:sldLayoutId id="2147485987" r:id="rId4"/>
    <p:sldLayoutId id="2147485988" r:id="rId5"/>
    <p:sldLayoutId id="2147485989" r:id="rId6"/>
    <p:sldLayoutId id="2147485990" r:id="rId7"/>
    <p:sldLayoutId id="2147485991" r:id="rId8"/>
    <p:sldLayoutId id="2147485992" r:id="rId9"/>
    <p:sldLayoutId id="2147485993" r:id="rId10"/>
    <p:sldLayoutId id="2147485994"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pitchFamily="24"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pitchFamily="-108" charset="-128"/>
          <a:cs typeface="Geneva" pitchFamily="24"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6050" name="Rectangle 65"/>
          <p:cNvSpPr>
            <a:spLocks noGrp="1" noChangeArrowheads="1"/>
          </p:cNvSpPr>
          <p:nvPr>
            <p:ph type="title"/>
          </p:nvPr>
        </p:nvSpPr>
        <p:spPr bwMode="auto">
          <a:xfrm>
            <a:off x="871539" y="533401"/>
            <a:ext cx="8162925" cy="10906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86051" name="Rectangle 66"/>
          <p:cNvSpPr>
            <a:spLocks noGrp="1" noChangeArrowheads="1"/>
          </p:cNvSpPr>
          <p:nvPr>
            <p:ph type="body" idx="1"/>
          </p:nvPr>
        </p:nvSpPr>
        <p:spPr bwMode="auto">
          <a:xfrm>
            <a:off x="912814" y="1905000"/>
            <a:ext cx="8110537"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l"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6"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pitchFamily="-108" charset="0"/>
                <a:ea typeface="ＭＳ Ｐゴシック" pitchFamily="-108" charset="-128"/>
                <a:cs typeface="ＭＳ Ｐゴシック" pitchFamily="-108" charset="-128"/>
              </a:defRPr>
            </a:lvl1pPr>
          </a:lstStyle>
          <a:p>
            <a:pPr>
              <a:defRPr/>
            </a:pPr>
            <a:endParaRPr lang="en-US"/>
          </a:p>
        </p:txBody>
      </p:sp>
      <p:sp>
        <p:nvSpPr>
          <p:cNvPr id="137"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Helvetica" charset="0"/>
              </a:defRPr>
            </a:lvl1pPr>
          </a:lstStyle>
          <a:p>
            <a:pPr>
              <a:defRPr/>
            </a:pPr>
            <a:fld id="{FA4F66CC-6D18-F54C-B585-D85B940F0F9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7" r:id="rId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Arial" pitchFamily="8"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Helvetica" pitchFamily="-111" charset="0"/>
        </a:defRPr>
      </a:lvl6pPr>
      <a:lvl7pPr marL="914400" algn="l" rtl="0" fontAlgn="base">
        <a:spcBef>
          <a:spcPct val="0"/>
        </a:spcBef>
        <a:spcAft>
          <a:spcPct val="0"/>
        </a:spcAft>
        <a:defRPr sz="4400">
          <a:solidFill>
            <a:schemeClr val="tx2"/>
          </a:solidFill>
          <a:latin typeface="Helvetica" pitchFamily="-111" charset="0"/>
        </a:defRPr>
      </a:lvl7pPr>
      <a:lvl8pPr marL="1371600" algn="l" rtl="0" fontAlgn="base">
        <a:spcBef>
          <a:spcPct val="0"/>
        </a:spcBef>
        <a:spcAft>
          <a:spcPct val="0"/>
        </a:spcAft>
        <a:defRPr sz="4400">
          <a:solidFill>
            <a:schemeClr val="tx2"/>
          </a:solidFill>
          <a:latin typeface="Helvetica" pitchFamily="-111" charset="0"/>
        </a:defRPr>
      </a:lvl8pPr>
      <a:lvl9pPr marL="1828800" algn="l" rtl="0" fontAlgn="base">
        <a:spcBef>
          <a:spcPct val="0"/>
        </a:spcBef>
        <a:spcAft>
          <a:spcPct val="0"/>
        </a:spcAft>
        <a:defRPr sz="4400">
          <a:solidFill>
            <a:schemeClr val="tx2"/>
          </a:solidFill>
          <a:latin typeface="Helvetica" pitchFamily="-111"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chemeClr val="folHlink"/>
        </a:buClr>
        <a:buSzPct val="70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tx2"/>
        </a:buClr>
        <a:buChar char="•"/>
        <a:defRPr sz="2400" b="1" i="0">
          <a:solidFill>
            <a:schemeClr val="tx1"/>
          </a:solidFill>
          <a:latin typeface="Arial" panose="020B0604020202020204" pitchFamily="34" charset="0"/>
          <a:ea typeface="ＭＳ Ｐゴシック" charset="0"/>
          <a:cs typeface="Geneva" pitchFamily="24" charset="0"/>
        </a:defRPr>
      </a:lvl3pPr>
      <a:lvl4pPr marL="1600200" indent="-228600" algn="l" rtl="0" eaLnBrk="0" fontAlgn="base" hangingPunct="0">
        <a:spcBef>
          <a:spcPct val="20000"/>
        </a:spcBef>
        <a:spcAft>
          <a:spcPct val="0"/>
        </a:spcAft>
        <a:buClr>
          <a:schemeClr val="hlink"/>
        </a:buClr>
        <a:buChar char="•"/>
        <a:defRPr sz="2000" b="1" i="0">
          <a:solidFill>
            <a:schemeClr val="tx1"/>
          </a:solidFill>
          <a:latin typeface="Arial" panose="020B0604020202020204" pitchFamily="34" charset="0"/>
          <a:ea typeface="Geneva" pitchFamily="-108" charset="-128"/>
          <a:cs typeface="Geneva" pitchFamily="24" charset="0"/>
        </a:defRPr>
      </a:lvl4pPr>
      <a:lvl5pPr marL="2057400" indent="-228600" algn="l" rtl="0" eaLnBrk="0" fontAlgn="base" hangingPunct="0">
        <a:spcBef>
          <a:spcPct val="20000"/>
        </a:spcBef>
        <a:spcAft>
          <a:spcPct val="0"/>
        </a:spcAft>
        <a:buClr>
          <a:schemeClr val="tx1"/>
        </a:buClr>
        <a:buSzPct val="85000"/>
        <a:buChar char="•"/>
        <a:defRPr sz="2000" b="1" i="0">
          <a:solidFill>
            <a:schemeClr val="tx1"/>
          </a:solidFill>
          <a:latin typeface="Arial" panose="020B0604020202020204" pitchFamily="34" charset="0"/>
          <a:ea typeface="Geneva" pitchFamily="-108" charset="-128"/>
          <a:cs typeface="Geneva" pitchFamily="24"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mn-ea"/>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mn-ea"/>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mn-ea"/>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70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70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8" charset="0"/>
                <a:ea typeface="ＭＳ Ｐゴシック" pitchFamily="-108" charset="-128"/>
                <a:cs typeface="ＭＳ Ｐゴシック" pitchFamily="-108"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BBD5C94-4CFD-8D49-9812-5F8CD39B522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8" r:id="rId1"/>
    <p:sldLayoutId id="2147486119" r:id="rId2"/>
    <p:sldLayoutId id="2147486120" r:id="rId3"/>
    <p:sldLayoutId id="2147486121" r:id="rId4"/>
    <p:sldLayoutId id="2147486122" r:id="rId5"/>
    <p:sldLayoutId id="2147486123" r:id="rId6"/>
    <p:sldLayoutId id="2147486124" r:id="rId7"/>
    <p:sldLayoutId id="2147486125" r:id="rId8"/>
    <p:sldLayoutId id="2147486126" r:id="rId9"/>
    <p:sldLayoutId id="2147486127" r:id="rId10"/>
    <p:sldLayoutId id="2147486128" r:id="rId11"/>
    <p:sldLayoutId id="2147486129"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pitchFamily="24" charset="0"/>
        </a:defRPr>
      </a:lvl3pPr>
      <a:lvl4pPr marL="16002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4pPr>
      <a:lvl5pPr marL="2057400" indent="-228600" algn="l" rtl="0" eaLnBrk="0" fontAlgn="base" hangingPunct="0">
        <a:spcBef>
          <a:spcPct val="20000"/>
        </a:spcBef>
        <a:spcAft>
          <a:spcPct val="0"/>
        </a:spcAft>
        <a:buChar char="»"/>
        <a:defRPr sz="2000">
          <a:solidFill>
            <a:schemeClr val="tx1"/>
          </a:solidFill>
          <a:latin typeface="+mn-lt"/>
          <a:ea typeface="Geneva" pitchFamily="-108" charset="-128"/>
          <a:cs typeface="Geneva" pitchFamily="2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744034269"/>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Times New Roman" pitchFamily="-105"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05"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vl1pPr>
          </a:lstStyle>
          <a:p>
            <a:pPr>
              <a:defRPr/>
            </a:pPr>
            <a:fld id="{972F30FC-E273-4F4F-8631-0C390C1708BA}"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1920530290"/>
      </p:ext>
    </p:extLst>
  </p:cSld>
  <p:clrMap bg1="lt1" tx1="dk1" bg2="lt2" tx2="dk2" accent1="accent1" accent2="accent2" accent3="accent3" accent4="accent4" accent5="accent5" accent6="accent6" hlink="hlink" folHlink="folHlink"/>
  <p:sldLayoutIdLst>
    <p:sldLayoutId id="2147486184" r:id="rId1"/>
    <p:sldLayoutId id="2147486185" r:id="rId2"/>
    <p:sldLayoutId id="2147486186" r:id="rId3"/>
    <p:sldLayoutId id="2147486187" r:id="rId4"/>
    <p:sldLayoutId id="2147486188" r:id="rId5"/>
    <p:sldLayoutId id="2147486189" r:id="rId6"/>
    <p:sldLayoutId id="2147486190" r:id="rId7"/>
    <p:sldLayoutId id="2147486191" r:id="rId8"/>
    <p:sldLayoutId id="2147486192" r:id="rId9"/>
    <p:sldLayoutId id="2147486193" r:id="rId10"/>
    <p:sldLayoutId id="2147486194" r:id="rId11"/>
    <p:sldLayoutId id="2147486195" r:id="rId12"/>
    <p:sldLayoutId id="2147486196" r:id="rId13"/>
    <p:sldLayoutId id="2147486197" r:id="rId14"/>
    <p:sldLayoutId id="2147486198"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1333304"/>
      </p:ext>
    </p:extLst>
  </p:cSld>
  <p:clrMap bg1="lt1" tx1="dk1" bg2="lt2" tx2="dk2" accent1="accent1" accent2="accent2" accent3="accent3" accent4="accent4" accent5="accent5" accent6="accent6" hlink="hlink" folHlink="folHlink"/>
  <p:sldLayoutIdLst>
    <p:sldLayoutId id="2147486200" r:id="rId1"/>
    <p:sldLayoutId id="2147486201" r:id="rId2"/>
    <p:sldLayoutId id="2147486202" r:id="rId3"/>
    <p:sldLayoutId id="2147486203" r:id="rId4"/>
    <p:sldLayoutId id="2147486204" r:id="rId5"/>
    <p:sldLayoutId id="2147486205" r:id="rId6"/>
    <p:sldLayoutId id="2147486206" r:id="rId7"/>
    <p:sldLayoutId id="2147486207" r:id="rId8"/>
    <p:sldLayoutId id="2147486208" r:id="rId9"/>
    <p:sldLayoutId id="2147486209" r:id="rId10"/>
    <p:sldLayoutId id="2147486210"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7992362"/>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 id="2147486223"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lgn="l">
              <a:defRPr/>
            </a:pPr>
            <a:fld id="{C16A198B-9034-4749-8A8D-B90A5F5B90A3}" type="datetimeFigureOut">
              <a:rPr lang="en-US">
                <a:latin typeface="Calibri" charset="0"/>
              </a:rPr>
              <a:pPr algn="l">
                <a:defRPr/>
              </a:pPr>
              <a:t>9/29/25</a:t>
            </a:fld>
            <a:endParaRPr lang="en-US">
              <a:latin typeface="Calibri" charset="0"/>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35748760"/>
      </p:ext>
    </p:extLst>
  </p:cSld>
  <p:clrMap bg1="lt1" tx1="dk1" bg2="lt2" tx2="dk2" accent1="accent1" accent2="accent2" accent3="accent3" accent4="accent4" accent5="accent5" accent6="accent6" hlink="hlink" folHlink="folHlink"/>
  <p:sldLayoutIdLst>
    <p:sldLayoutId id="2147486225" r:id="rId1"/>
    <p:sldLayoutId id="2147486226" r:id="rId2"/>
    <p:sldLayoutId id="2147486227" r:id="rId3"/>
    <p:sldLayoutId id="2147486228" r:id="rId4"/>
    <p:sldLayoutId id="2147486229" r:id="rId5"/>
    <p:sldLayoutId id="2147486230" r:id="rId6"/>
    <p:sldLayoutId id="2147486231" r:id="rId7"/>
    <p:sldLayoutId id="2147486232" r:id="rId8"/>
    <p:sldLayoutId id="2147486233" r:id="rId9"/>
    <p:sldLayoutId id="2147486234" r:id="rId10"/>
    <p:sldLayoutId id="2147486235"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1"/>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b="1" i="0">
                <a:solidFill>
                  <a:srgbClr val="FFA27C"/>
                </a:solidFill>
                <a:latin typeface="Arial" panose="020B0604020202020204" pitchFamily="34"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eaLnBrk="0" hangingPunct="0">
                  <a:defRPr/>
                </a:pPr>
                <a:endParaRPr lang="en-US" sz="900" b="1" i="0">
                  <a:solidFill>
                    <a:srgbClr val="FFA27C"/>
                  </a:solidFill>
                  <a:latin typeface="Arial" panose="020B0604020202020204" pitchFamily="34"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algn="l"/>
                <a:endParaRPr lang="en-US" sz="2400" b="1" i="0">
                  <a:solidFill>
                    <a:srgbClr val="FFFFFF"/>
                  </a:solidFill>
                  <a:latin typeface="Arial" panose="020B0604020202020204" pitchFamily="34"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b="1" i="0">
                  <a:solidFill>
                    <a:srgbClr val="FFA27C"/>
                  </a:solidFill>
                  <a:latin typeface="Arial" panose="020B0604020202020204" pitchFamily="34"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b="1" i="0">
                  <a:solidFill>
                    <a:srgbClr val="FFA27C"/>
                  </a:solidFill>
                  <a:latin typeface="Arial" panose="020B0604020202020204" pitchFamily="34"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0" hangingPunct="0"/>
                <a:endParaRPr lang="en-US" sz="900" b="1" i="0">
                  <a:solidFill>
                    <a:srgbClr val="FFA27C"/>
                  </a:solidFill>
                  <a:latin typeface="Arial" panose="020B0604020202020204" pitchFamily="34" charset="0"/>
                </a:endParaRPr>
              </a:p>
            </p:txBody>
          </p:sp>
        </p:grpSp>
      </p:grpSp>
    </p:spTree>
    <p:extLst>
      <p:ext uri="{BB962C8B-B14F-4D97-AF65-F5344CB8AC3E}">
        <p14:creationId xmlns:p14="http://schemas.microsoft.com/office/powerpoint/2010/main" val="3739550054"/>
      </p:ext>
    </p:extLst>
  </p:cSld>
  <p:clrMap bg1="dk2" tx1="lt1" bg2="dk1" tx2="lt2" accent1="accent1" accent2="accent2" accent3="accent3" accent4="accent4" accent5="accent5" accent6="accent6" hlink="hlink" folHlink="folHlink"/>
  <p:sldLayoutIdLst>
    <p:sldLayoutId id="2147486237" r:id="rId1"/>
    <p:sldLayoutId id="2147486238" r:id="rId2"/>
    <p:sldLayoutId id="2147486239" r:id="rId3"/>
    <p:sldLayoutId id="2147486240" r:id="rId4"/>
    <p:sldLayoutId id="2147486241" r:id="rId5"/>
    <p:sldLayoutId id="2147486242" r:id="rId6"/>
    <p:sldLayoutId id="2147486243" r:id="rId7"/>
    <p:sldLayoutId id="2147486244" r:id="rId8"/>
    <p:sldLayoutId id="2147486245" r:id="rId9"/>
    <p:sldLayoutId id="2147486246" r:id="rId10"/>
    <p:sldLayoutId id="2147486247" r:id="rId11"/>
    <p:sldLayoutId id="2147486248"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4338" name="Rectangle 1026"/>
          <p:cNvSpPr>
            <a:spLocks noChangeArrowheads="1"/>
          </p:cNvSpPr>
          <p:nvPr/>
        </p:nvSpPr>
        <p:spPr bwMode="ltGray">
          <a:xfrm>
            <a:off x="609600" y="228601"/>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kumimoji="1" lang="en-US" sz="2400">
              <a:latin typeface="Times New Roman" charset="0"/>
            </a:endParaRPr>
          </a:p>
        </p:txBody>
      </p:sp>
      <p:sp>
        <p:nvSpPr>
          <p:cNvPr id="1433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pic>
        <p:nvPicPr>
          <p:cNvPr id="1434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1"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34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1"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4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4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23C4EA4D-0120-9548-90F0-CF6B337DAD4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5" r:id="rId1"/>
    <p:sldLayoutId id="2147485963" r:id="rId2"/>
    <p:sldLayoutId id="2147485964" r:id="rId3"/>
    <p:sldLayoutId id="2147485965" r:id="rId4"/>
    <p:sldLayoutId id="2147485966" r:id="rId5"/>
    <p:sldLayoutId id="2147485967" r:id="rId6"/>
    <p:sldLayoutId id="2147485968" r:id="rId7"/>
    <p:sldLayoutId id="2147485969" r:id="rId8"/>
    <p:sldLayoutId id="2147485970" r:id="rId9"/>
    <p:sldLayoutId id="2147485971" r:id="rId10"/>
    <p:sldLayoutId id="214748597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1"/>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1"/>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29/09/2025</a:t>
            </a:fld>
            <a:endParaRPr lang="en-NZ"/>
          </a:p>
        </p:txBody>
      </p:sp>
      <p:sp>
        <p:nvSpPr>
          <p:cNvPr id="3" name="Footer Placeholder 2"/>
          <p:cNvSpPr>
            <a:spLocks noGrp="1"/>
          </p:cNvSpPr>
          <p:nvPr>
            <p:ph type="ftr" sz="quarter" idx="3"/>
          </p:nvPr>
        </p:nvSpPr>
        <p:spPr>
          <a:xfrm>
            <a:off x="609601" y="6248401"/>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9" name="Rectangle 8"/>
          <p:cNvSpPr/>
          <p:nvPr/>
        </p:nvSpPr>
        <p:spPr>
          <a:xfrm>
            <a:off x="590549" y="1279525"/>
            <a:ext cx="8553451"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fontAlgn="auto">
              <a:spcBef>
                <a:spcPts val="0"/>
              </a:spcBef>
              <a:spcAft>
                <a:spcPts val="0"/>
              </a:spcAft>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9"/>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2471868287"/>
      </p:ext>
    </p:extLst>
  </p:cSld>
  <p:clrMap bg1="lt1" tx1="dk1" bg2="lt2" tx2="dk2" accent1="accent1" accent2="accent2" accent3="accent3" accent4="accent4" accent5="accent5" accent6="accent6" hlink="hlink" folHlink="folHlink"/>
  <p:sldLayoutIdLst>
    <p:sldLayoutId id="2147486250"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atin typeface="Times New Roman" pitchFamily="-112"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213F4819-1B1A-1142-B18C-990A59B71003}" type="slidenum">
              <a:rPr lang="en-US">
                <a:solidFill>
                  <a:srgbClr val="000000"/>
                </a:solidFill>
                <a:latin typeface="Times New Roman" charset="0"/>
              </a:rPr>
              <a:pPr>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37953836"/>
      </p:ext>
    </p:extLst>
  </p:cSld>
  <p:clrMap bg1="lt1" tx1="dk1" bg2="lt2" tx2="dk2" accent1="accent1" accent2="accent2" accent3="accent3" accent4="accent4" accent5="accent5" accent6="accent6" hlink="hlink" folHlink="folHlink"/>
  <p:sldLayoutIdLst>
    <p:sldLayoutId id="2147486262" r:id="rId1"/>
    <p:sldLayoutId id="2147486263" r:id="rId2"/>
    <p:sldLayoutId id="2147486264" r:id="rId3"/>
    <p:sldLayoutId id="2147486265" r:id="rId4"/>
    <p:sldLayoutId id="2147486266" r:id="rId5"/>
    <p:sldLayoutId id="2147486267" r:id="rId6"/>
    <p:sldLayoutId id="2147486268" r:id="rId7"/>
    <p:sldLayoutId id="2147486269" r:id="rId8"/>
    <p:sldLayoutId id="2147486270" r:id="rId9"/>
    <p:sldLayoutId id="2147486271" r:id="rId10"/>
    <p:sldLayoutId id="2147486272" r:id="rId11"/>
    <p:sldLayoutId id="2147486273" r:id="rId12"/>
    <p:sldLayoutId id="2147486274" r:id="rId13"/>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fld id="{27695B20-0C1B-114E-823B-45E138BDC7E8}" type="datetimeFigureOut">
              <a:rPr lang="en-US">
                <a:solidFill>
                  <a:prstClr val="black">
                    <a:tint val="75000"/>
                  </a:prstClr>
                </a:solidFill>
                <a:latin typeface="Calibri"/>
              </a:rPr>
              <a:pPr defTabSz="457200">
                <a:defRPr/>
              </a:pPr>
              <a:t>9/29/25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16A1F1D3-71AB-DB4F-8F0A-176CE61BC19F}" type="slidenum">
              <a:rPr lang="en-US">
                <a:solidFill>
                  <a:prstClr val="black">
                    <a:tint val="75000"/>
                  </a:prstClr>
                </a:solidFill>
                <a:latin typeface="Calibri"/>
              </a:rPr>
              <a:pPr defTabSz="457200">
                <a:def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8059162"/>
      </p:ext>
    </p:extLst>
  </p:cSld>
  <p:clrMap bg1="lt1" tx1="dk1" bg2="lt2" tx2="dk2" accent1="accent1" accent2="accent2" accent3="accent3" accent4="accent4" accent5="accent5" accent6="accent6" hlink="hlink" folHlink="folHlink"/>
  <p:sldLayoutIdLst>
    <p:sldLayoutId id="2147486289" r:id="rId1"/>
    <p:sldLayoutId id="2147486290" r:id="rId2"/>
    <p:sldLayoutId id="2147486291" r:id="rId3"/>
    <p:sldLayoutId id="2147486292" r:id="rId4"/>
    <p:sldLayoutId id="2147486293" r:id="rId5"/>
    <p:sldLayoutId id="2147486294" r:id="rId6"/>
    <p:sldLayoutId id="2147486295" r:id="rId7"/>
    <p:sldLayoutId id="2147486296" r:id="rId8"/>
    <p:sldLayoutId id="2147486297" r:id="rId9"/>
    <p:sldLayoutId id="2147486298" r:id="rId10"/>
    <p:sldLayoutId id="214748629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03FA534B-F817-E343-8950-FBAA49A7E2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013378"/>
      </p:ext>
    </p:extLst>
  </p:cSld>
  <p:clrMap bg1="lt1" tx1="dk1" bg2="lt2" tx2="dk2" accent1="accent1" accent2="accent2" accent3="accent3" accent4="accent4" accent5="accent5" accent6="accent6" hlink="hlink" folHlink="folHlink"/>
  <p:sldLayoutIdLst>
    <p:sldLayoutId id="2147486301" r:id="rId1"/>
    <p:sldLayoutId id="2147486302" r:id="rId2"/>
    <p:sldLayoutId id="2147486303" r:id="rId3"/>
    <p:sldLayoutId id="2147486304" r:id="rId4"/>
    <p:sldLayoutId id="2147486305" r:id="rId5"/>
    <p:sldLayoutId id="2147486306" r:id="rId6"/>
    <p:sldLayoutId id="2147486307" r:id="rId7"/>
    <p:sldLayoutId id="2147486308" r:id="rId8"/>
    <p:sldLayoutId id="2147486309" r:id="rId9"/>
    <p:sldLayoutId id="2147486310" r:id="rId10"/>
    <p:sldLayoutId id="2147486311" r:id="rId11"/>
    <p:sldLayoutId id="2147486312" r:id="rId1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0F81A544-5B39-DD46-B687-9D6CB44E8028}" type="datetimeFigureOut">
              <a:rPr lang="en-US" smtClean="0">
                <a:solidFill>
                  <a:prstClr val="black">
                    <a:tint val="75000"/>
                  </a:prstClr>
                </a:solidFill>
                <a:latin typeface="Calibri"/>
                <a:ea typeface="+mn-ea"/>
                <a:cs typeface="+mn-cs"/>
              </a:rPr>
              <a:pPr defTabSz="457200" fontAlgn="auto">
                <a:spcBef>
                  <a:spcPts val="0"/>
                </a:spcBef>
                <a:spcAft>
                  <a:spcPts val="0"/>
                </a:spcAft>
              </a:pPr>
              <a:t>9/29/25</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9E613FC9-C024-1B48-9168-C38A998E2859}" type="slidenum">
              <a:rPr lang="en-US" smtClean="0">
                <a:solidFill>
                  <a:prstClr val="black">
                    <a:tint val="75000"/>
                  </a:prstClr>
                </a:solidFill>
                <a:latin typeface="Calibri"/>
                <a:ea typeface="+mn-ea"/>
                <a:cs typeface="+mn-cs"/>
              </a:rPr>
              <a:pPr defTabSz="457200"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3775899"/>
      </p:ext>
    </p:extLst>
  </p:cSld>
  <p:clrMap bg1="lt1" tx1="dk1" bg2="lt2" tx2="dk2" accent1="accent1" accent2="accent2" accent3="accent3" accent4="accent4" accent5="accent5" accent6="accent6" hlink="hlink" folHlink="folHlink"/>
  <p:sldLayoutIdLst>
    <p:sldLayoutId id="2147486314" r:id="rId1"/>
    <p:sldLayoutId id="2147486315" r:id="rId2"/>
    <p:sldLayoutId id="2147486316" r:id="rId3"/>
    <p:sldLayoutId id="2147486317" r:id="rId4"/>
    <p:sldLayoutId id="2147486318" r:id="rId5"/>
    <p:sldLayoutId id="2147486319" r:id="rId6"/>
    <p:sldLayoutId id="2147486320" r:id="rId7"/>
    <p:sldLayoutId id="2147486321" r:id="rId8"/>
    <p:sldLayoutId id="2147486322" r:id="rId9"/>
    <p:sldLayoutId id="2147486323" r:id="rId10"/>
    <p:sldLayoutId id="214748632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lgn="l">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2C7E37CF-031D-E842-BB7C-3C95345F1F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6498392"/>
      </p:ext>
    </p:extLst>
  </p:cSld>
  <p:clrMap bg1="lt1" tx1="dk1" bg2="lt2" tx2="dk2" accent1="accent1" accent2="accent2" accent3="accent3" accent4="accent4" accent5="accent5" accent6="accent6" hlink="hlink" folHlink="folHlink"/>
  <p:sldLayoutIdLst>
    <p:sldLayoutId id="2147486326" r:id="rId1"/>
    <p:sldLayoutId id="2147486327" r:id="rId2"/>
    <p:sldLayoutId id="2147486328" r:id="rId3"/>
    <p:sldLayoutId id="2147486329" r:id="rId4"/>
    <p:sldLayoutId id="2147486330" r:id="rId5"/>
    <p:sldLayoutId id="2147486331" r:id="rId6"/>
    <p:sldLayoutId id="2147486332" r:id="rId7"/>
    <p:sldLayoutId id="2147486333" r:id="rId8"/>
    <p:sldLayoutId id="2147486334" r:id="rId9"/>
    <p:sldLayoutId id="2147486335" r:id="rId10"/>
    <p:sldLayoutId id="214748633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4933484"/>
      </p:ext>
    </p:extLst>
  </p:cSld>
  <p:clrMap bg1="lt1" tx1="dk1" bg2="lt2" tx2="dk2" accent1="accent1" accent2="accent2" accent3="accent3" accent4="accent4" accent5="accent5" accent6="accent6" hlink="hlink" folHlink="folHlink"/>
  <p:sldLayoutIdLst>
    <p:sldLayoutId id="2147486362" r:id="rId1"/>
    <p:sldLayoutId id="2147486363" r:id="rId2"/>
    <p:sldLayoutId id="2147486364" r:id="rId3"/>
    <p:sldLayoutId id="2147486365" r:id="rId4"/>
    <p:sldLayoutId id="2147486366" r:id="rId5"/>
    <p:sldLayoutId id="2147486367" r:id="rId6"/>
    <p:sldLayoutId id="2147486368" r:id="rId7"/>
    <p:sldLayoutId id="2147486369" r:id="rId8"/>
    <p:sldLayoutId id="2147486370" r:id="rId9"/>
    <p:sldLayoutId id="2147486371" r:id="rId10"/>
    <p:sldLayoutId id="214748637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99"/>
            </a:gs>
            <a:gs pos="100000">
              <a:srgbClr val="DCDC84"/>
            </a:gs>
          </a:gsLst>
          <a:lin ang="27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rgbClr val="000000"/>
                </a:solidFill>
                <a:latin typeface="Times New Roman" pitchFamily="-105"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Times New Roman" pitchFamily="-105"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0DA1F15F-BAE8-174F-95CC-FFA27A1C7AE7}" type="slidenum">
              <a:rPr lang="en-US"/>
              <a:pPr>
                <a:defRPr/>
              </a:pPr>
              <a:t>‹#›</a:t>
            </a:fld>
            <a:endParaRPr lang="en-US"/>
          </a:p>
        </p:txBody>
      </p:sp>
    </p:spTree>
    <p:extLst>
      <p:ext uri="{BB962C8B-B14F-4D97-AF65-F5344CB8AC3E}">
        <p14:creationId xmlns:p14="http://schemas.microsoft.com/office/powerpoint/2010/main" val="1842700207"/>
      </p:ext>
    </p:extLst>
  </p:cSld>
  <p:clrMap bg1="lt1" tx1="dk1" bg2="lt2" tx2="dk2" accent1="accent1" accent2="accent2" accent3="accent3" accent4="accent4" accent5="accent5" accent6="accent6" hlink="hlink" folHlink="folHlink"/>
  <p:sldLayoutIdLst>
    <p:sldLayoutId id="2147486374" r:id="rId1"/>
    <p:sldLayoutId id="2147486375" r:id="rId2"/>
    <p:sldLayoutId id="2147486376" r:id="rId3"/>
    <p:sldLayoutId id="2147486377" r:id="rId4"/>
    <p:sldLayoutId id="2147486378" r:id="rId5"/>
    <p:sldLayoutId id="2147486379" r:id="rId6"/>
    <p:sldLayoutId id="2147486380" r:id="rId7"/>
    <p:sldLayoutId id="2147486381" r:id="rId8"/>
    <p:sldLayoutId id="2147486382" r:id="rId9"/>
    <p:sldLayoutId id="2147486383" r:id="rId10"/>
    <p:sldLayoutId id="2147486384" r:id="rId11"/>
    <p:sldLayoutId id="2147486385" r:id="rId12"/>
    <p:sldLayoutId id="2147486386" r:id="rId13"/>
    <p:sldLayoutId id="2147486387" r:id="rId14"/>
    <p:sldLayoutId id="2147486388" r:id="rId15"/>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5"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9"/>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1"/>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499" y="1701801"/>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b="1" i="0">
              <a:latin typeface="Arial" panose="020B0604020202020204" pitchFamily="34" charset="0"/>
            </a:endParaRPr>
          </a:p>
        </p:txBody>
      </p:sp>
    </p:spTree>
    <p:extLst>
      <p:ext uri="{BB962C8B-B14F-4D97-AF65-F5344CB8AC3E}">
        <p14:creationId xmlns:p14="http://schemas.microsoft.com/office/powerpoint/2010/main" val="619832241"/>
      </p:ext>
    </p:extLst>
  </p:cSld>
  <p:clrMap bg1="lt1" tx1="dk1" bg2="lt2" tx2="dk2" accent1="accent1" accent2="accent2" accent3="accent3" accent4="accent4" accent5="accent5" accent6="accent6" hlink="hlink" folHlink="folHlink"/>
  <p:sldLayoutIdLst>
    <p:sldLayoutId id="2147486402" r:id="rId1"/>
    <p:sldLayoutId id="2147486403" r:id="rId2"/>
    <p:sldLayoutId id="2147486404" r:id="rId3"/>
    <p:sldLayoutId id="2147486405" r:id="rId4"/>
    <p:sldLayoutId id="2147486406" r:id="rId5"/>
    <p:sldLayoutId id="2147486407" r:id="rId6"/>
    <p:sldLayoutId id="2147486408" r:id="rId7"/>
    <p:sldLayoutId id="2147486409" r:id="rId8"/>
    <p:sldLayoutId id="2147486410" r:id="rId9"/>
    <p:sldLayoutId id="2147486411" r:id="rId10"/>
    <p:sldLayoutId id="2147486412" r:id="rId11"/>
  </p:sldLayoutIdLst>
  <p:txStyles>
    <p:titleStyle>
      <a:lvl1pPr algn="ctr" rtl="0" fontAlgn="base">
        <a:spcBef>
          <a:spcPct val="0"/>
        </a:spcBef>
        <a:spcAft>
          <a:spcPct val="0"/>
        </a:spcAft>
        <a:defRPr sz="4000" b="1" i="0" kern="1200">
          <a:solidFill>
            <a:schemeClr val="tx1"/>
          </a:solidFill>
          <a:latin typeface="Arial" panose="020B0604020202020204" pitchFamily="34" charset="0"/>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666583151"/>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 id="2147486427" r:id="rId12"/>
    <p:sldLayoutId id="214748642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A8824C9D-66DC-AF44-83AE-B244BE49335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997" r:id="rId1"/>
    <p:sldLayoutId id="2147485998" r:id="rId2"/>
    <p:sldLayoutId id="2147485999" r:id="rId3"/>
    <p:sldLayoutId id="2147486000" r:id="rId4"/>
    <p:sldLayoutId id="2147486001" r:id="rId5"/>
    <p:sldLayoutId id="2147486002" r:id="rId6"/>
    <p:sldLayoutId id="2147486003" r:id="rId7"/>
    <p:sldLayoutId id="2147486004" r:id="rId8"/>
    <p:sldLayoutId id="2147486005" r:id="rId9"/>
    <p:sldLayoutId id="2147486006" r:id="rId10"/>
    <p:sldLayoutId id="2147486007" r:id="rId11"/>
    <p:sldLayoutId id="21474860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a:spcBef>
                <a:spcPct val="50000"/>
              </a:spcBef>
            </a:pPr>
            <a:endParaRPr lang="en-US" sz="2800">
              <a:solidFill>
                <a:srgbClr val="000000"/>
              </a:solidFill>
              <a:latin typeface="Times New Roman"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3542785175"/>
      </p:ext>
    </p:extLst>
  </p:cSld>
  <p:clrMap bg1="lt1" tx1="dk1" bg2="lt2" tx2="dk2" accent1="accent1" accent2="accent2" accent3="accent3" accent4="accent4" accent5="accent5" accent6="accent6" hlink="hlink" folHlink="folHlink"/>
  <p:sldLayoutIdLst>
    <p:sldLayoutId id="2147486443" r:id="rId1"/>
    <p:sldLayoutId id="2147486444" r:id="rId2"/>
    <p:sldLayoutId id="2147486445" r:id="rId3"/>
    <p:sldLayoutId id="2147486446" r:id="rId4"/>
    <p:sldLayoutId id="2147486447" r:id="rId5"/>
    <p:sldLayoutId id="2147486448" r:id="rId6"/>
    <p:sldLayoutId id="2147486449" r:id="rId7"/>
    <p:sldLayoutId id="2147486450" r:id="rId8"/>
    <p:sldLayoutId id="2147486451" r:id="rId9"/>
    <p:sldLayoutId id="2147486452" r:id="rId10"/>
    <p:sldLayoutId id="214748645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a:defRPr/>
                </a:pPr>
                <a:endParaRPr lang="en-US">
                  <a:latin typeface="Matura MT Script Capitals" pitchFamily="-112" charset="0"/>
                  <a:ea typeface="+mn-ea"/>
                  <a:cs typeface="+mn-cs"/>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b="1" i="0">
                  <a:latin typeface="Arial" panose="020B0604020202020204" pitchFamily="34"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a:spcBef>
                <a:spcPct val="50000"/>
              </a:spcBef>
              <a:defRPr/>
            </a:pPr>
            <a:r>
              <a:rPr lang="en-US" sz="900" b="1" i="0">
                <a:solidFill>
                  <a:srgbClr val="FFFFFF"/>
                </a:solidFill>
                <a:latin typeface="Arial" panose="020B0604020202020204" pitchFamily="34" charset="0"/>
              </a:rPr>
              <a:t>© </a:t>
            </a:r>
            <a:r>
              <a:rPr lang="en-US" sz="1000" b="1" i="0">
                <a:solidFill>
                  <a:srgbClr val="FFFFFF"/>
                </a:solidFill>
                <a:latin typeface="Arial" panose="020B0604020202020204" pitchFamily="34" charset="0"/>
              </a:rPr>
              <a:t>2006 </a:t>
            </a:r>
            <a:r>
              <a:rPr lang="en-US" sz="900" b="1" i="0">
                <a:solidFill>
                  <a:srgbClr val="FFFFFF"/>
                </a:solidFill>
                <a:latin typeface="Arial" panose="020B0604020202020204" pitchFamily="34"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a:defRPr/>
            </a:pPr>
            <a:r>
              <a:rPr lang="en-US" sz="1000" b="1">
                <a:solidFill>
                  <a:schemeClr val="tx1"/>
                </a:solidFill>
                <a:effectLst>
                  <a:outerShdw blurRad="38100" dist="38100" dir="2700000" algn="tl">
                    <a:srgbClr val="000000"/>
                  </a:outerShdw>
                </a:effectLst>
                <a:latin typeface="Comic Sans MS" charset="0"/>
              </a:rPr>
              <a:t>9.65.03d.</a:t>
            </a:r>
          </a:p>
        </p:txBody>
      </p:sp>
    </p:spTree>
    <p:extLst>
      <p:ext uri="{BB962C8B-B14F-4D97-AF65-F5344CB8AC3E}">
        <p14:creationId xmlns:p14="http://schemas.microsoft.com/office/powerpoint/2010/main" val="2195927765"/>
      </p:ext>
    </p:extLst>
  </p:cSld>
  <p:clrMap bg1="dk2" tx1="lt1" bg2="dk1" tx2="lt2" accent1="accent1" accent2="accent2" accent3="accent3" accent4="accent4" accent5="accent5" accent6="accent6" hlink="hlink" folHlink="folHlink"/>
  <p:sldLayoutIdLst>
    <p:sldLayoutId id="2147486467" r:id="rId1"/>
    <p:sldLayoutId id="2147486468" r:id="rId2"/>
    <p:sldLayoutId id="2147486469" r:id="rId3"/>
    <p:sldLayoutId id="2147486470" r:id="rId4"/>
    <p:sldLayoutId id="2147486471" r:id="rId5"/>
    <p:sldLayoutId id="2147486472" r:id="rId6"/>
    <p:sldLayoutId id="2147486473" r:id="rId7"/>
    <p:sldLayoutId id="2147486474" r:id="rId8"/>
    <p:sldLayoutId id="2147486475" r:id="rId9"/>
    <p:sldLayoutId id="2147486476" r:id="rId10"/>
    <p:sldLayoutId id="2147486477"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32770" name="Group 2"/>
          <p:cNvGrpSpPr>
            <a:grpSpLocks/>
          </p:cNvGrpSpPr>
          <p:nvPr/>
        </p:nvGrpSpPr>
        <p:grpSpPr bwMode="auto">
          <a:xfrm>
            <a:off x="0" y="0"/>
            <a:ext cx="9145588" cy="6845300"/>
            <a:chOff x="0" y="0"/>
            <a:chExt cx="5761" cy="4312"/>
          </a:xfrm>
        </p:grpSpPr>
        <p:sp>
          <p:nvSpPr>
            <p:cNvPr id="336901"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extLst>
          </p:spPr>
          <p:txBody>
            <a:bodyPr wrap="none" anchor="ctr"/>
            <a:lstStyle/>
            <a:p>
              <a:pPr algn="l" defTabSz="914400" rtl="0">
                <a:defRPr/>
              </a:pPr>
              <a:endParaRPr lang="en-US">
                <a:solidFill>
                  <a:srgbClr val="FFFFFF"/>
                </a:solidFill>
                <a:latin typeface="Times New Roman" charset="0"/>
                <a:ea typeface="ＭＳ Ｐゴシック" charset="0"/>
                <a:cs typeface="ＭＳ Ｐゴシック" charset="0"/>
              </a:endParaRPr>
            </a:p>
          </p:txBody>
        </p:sp>
        <p:sp useBgFill="1">
          <p:nvSpPr>
            <p:cNvPr id="336902"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extLst>
          </p:spPr>
          <p:txBody>
            <a:bodyPr/>
            <a:lstStyle/>
            <a:p>
              <a:pPr algn="l" rtl="0">
                <a:defRPr/>
              </a:pPr>
              <a:endParaRPr lang="en-US">
                <a:solidFill>
                  <a:srgbClr val="000080"/>
                </a:solidFill>
                <a:latin typeface="Arial" charset="0"/>
                <a:ea typeface="ＭＳ Ｐゴシック" charset="0"/>
                <a:cs typeface="ＭＳ Ｐゴシック" charset="0"/>
              </a:endParaRPr>
            </a:p>
          </p:txBody>
        </p:sp>
      </p:grpSp>
      <p:sp>
        <p:nvSpPr>
          <p:cNvPr id="32771"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32772" name="Rectangle 6"/>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4418146"/>
      </p:ext>
    </p:extLst>
  </p:cSld>
  <p:clrMap bg1="dk2" tx1="lt1" bg2="dk1" tx2="lt2" accent1="accent1" accent2="accent2" accent3="accent3" accent4="accent4" accent5="accent5" accent6="accent6" hlink="hlink" folHlink="folHlink"/>
  <p:sldLayoutIdLst>
    <p:sldLayoutId id="2147486491" r:id="rId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MS PGothic" pitchFamily="3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a:buChar char="n"/>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MS PGothic"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pitchFamily="-111" charset="0"/>
                <a:ea typeface="+mn-ea"/>
                <a:cs typeface="+mn-cs"/>
              </a:defRPr>
            </a:lvl1pPr>
          </a:lstStyle>
          <a:p>
            <a:pPr defTabSz="914400" fontAlgn="base">
              <a:spcAft>
                <a:spcPct val="0"/>
              </a:spcAft>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pitchFamily="-111" charset="0"/>
                <a:ea typeface="+mn-ea"/>
                <a:cs typeface="+mn-cs"/>
              </a:defRPr>
            </a:lvl1pPr>
          </a:lstStyle>
          <a:p>
            <a:pPr algn="ctr" defTabSz="914400" fontAlgn="base">
              <a:spcAft>
                <a:spcPct val="0"/>
              </a:spcAft>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defTabSz="914400" fontAlgn="base">
              <a:spcAft>
                <a:spcPct val="0"/>
              </a:spcAft>
            </a:pPr>
            <a:fld id="{5F27870C-0DD9-CC4B-93BB-D2315362428C}" type="slidenum">
              <a:rPr lang="en-US">
                <a:solidFill>
                  <a:srgbClr val="482400"/>
                </a:solidFill>
                <a:ea typeface="ＭＳ Ｐゴシック" charset="0"/>
                <a:cs typeface="ＭＳ Ｐゴシック" charset="0"/>
              </a:rPr>
              <a:pPr defTabSz="914400" fontAlgn="base">
                <a:spcAft>
                  <a:spcPct val="0"/>
                </a:spcAft>
              </a:pPr>
              <a:t>‹#›</a:t>
            </a:fld>
            <a:endParaRPr lang="en-US">
              <a:solidFill>
                <a:srgbClr val="482400"/>
              </a:solidFill>
              <a:ea typeface="ＭＳ Ｐゴシック" charset="0"/>
              <a:cs typeface="ＭＳ Ｐゴシック" charset="0"/>
            </a:endParaRPr>
          </a:p>
        </p:txBody>
      </p:sp>
      <p:pic>
        <p:nvPicPr>
          <p:cNvPr id="1031" name="Picture 7" descr="EXPHORSA"/>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3055137"/>
      </p:ext>
    </p:extLst>
  </p:cSld>
  <p:clrMap bg1="lt1" tx1="dk1" bg2="lt2" tx2="dk2" accent1="accent1" accent2="accent2" accent3="accent3" accent4="accent4" accent5="accent5" accent6="accent6" hlink="hlink" folHlink="folHlink"/>
  <p:sldLayoutIdLst>
    <p:sldLayoutId id="2147486493" r:id="rId1"/>
    <p:sldLayoutId id="2147486494" r:id="rId2"/>
    <p:sldLayoutId id="2147486495" r:id="rId3"/>
    <p:sldLayoutId id="2147486496" r:id="rId4"/>
    <p:sldLayoutId id="2147486497" r:id="rId5"/>
    <p:sldLayoutId id="2147486498" r:id="rId6"/>
    <p:sldLayoutId id="2147486499" r:id="rId7"/>
    <p:sldLayoutId id="2147486500" r:id="rId8"/>
    <p:sldLayoutId id="2147486501" r:id="rId9"/>
    <p:sldLayoutId id="2147486502" r:id="rId10"/>
    <p:sldLayoutId id="2147486503" r:id="rId11"/>
    <p:sldLayoutId id="2147486504" r:id="rId12"/>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7"/>
        </a:buBlip>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accent2"/>
        </a:buClr>
        <a:buFont typeface="Wingdings" charset="0"/>
        <a:buBlip>
          <a:blip r:embed="rId18"/>
        </a:buBlip>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1180705759"/>
      </p:ext>
    </p:extLst>
  </p:cSld>
  <p:clrMap bg1="lt1" tx1="dk1" bg2="lt2" tx2="dk2" accent1="accent1" accent2="accent2" accent3="accent3" accent4="accent4" accent5="accent5" accent6="accent6" hlink="hlink" folHlink="folHlink"/>
  <p:sldLayoutIdLst>
    <p:sldLayoutId id="2147486506" r:id="rId1"/>
    <p:sldLayoutId id="2147486507" r:id="rId2"/>
    <p:sldLayoutId id="2147486508" r:id="rId3"/>
    <p:sldLayoutId id="2147486509" r:id="rId4"/>
    <p:sldLayoutId id="2147486510" r:id="rId5"/>
    <p:sldLayoutId id="2147486511" r:id="rId6"/>
    <p:sldLayoutId id="2147486512" r:id="rId7"/>
    <p:sldLayoutId id="2147486513" r:id="rId8"/>
    <p:sldLayoutId id="2147486514" r:id="rId9"/>
    <p:sldLayoutId id="2147486515" r:id="rId10"/>
    <p:sldLayoutId id="2147486516"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3FA534B-F817-E343-8950-FBAA49A7E2D1}" type="slidenum">
              <a:rPr lang="en-US"/>
              <a:pPr>
                <a:defRPr/>
              </a:pPr>
              <a:t>‹#›</a:t>
            </a:fld>
            <a:endParaRPr lang="en-US"/>
          </a:p>
        </p:txBody>
      </p:sp>
    </p:spTree>
    <p:extLst>
      <p:ext uri="{BB962C8B-B14F-4D97-AF65-F5344CB8AC3E}">
        <p14:creationId xmlns:p14="http://schemas.microsoft.com/office/powerpoint/2010/main" val="3149894693"/>
      </p:ext>
    </p:extLst>
  </p:cSld>
  <p:clrMap bg1="lt1" tx1="dk1" bg2="lt2" tx2="dk2" accent1="accent1" accent2="accent2" accent3="accent3" accent4="accent4" accent5="accent5" accent6="accent6" hlink="hlink" folHlink="folHlink"/>
  <p:sldLayoutIdLst>
    <p:sldLayoutId id="2147486518" r:id="rId1"/>
    <p:sldLayoutId id="2147486519" r:id="rId2"/>
    <p:sldLayoutId id="2147486520" r:id="rId3"/>
    <p:sldLayoutId id="2147486521" r:id="rId4"/>
    <p:sldLayoutId id="2147486522" r:id="rId5"/>
    <p:sldLayoutId id="2147486523" r:id="rId6"/>
    <p:sldLayoutId id="2147486524" r:id="rId7"/>
    <p:sldLayoutId id="2147486525" r:id="rId8"/>
    <p:sldLayoutId id="2147486526" r:id="rId9"/>
    <p:sldLayoutId id="2147486527" r:id="rId10"/>
    <p:sldLayoutId id="2147486528" r:id="rId11"/>
    <p:sldLayoutId id="2147486529"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nvGrpSpPr>
            <p:cNvPr id="1031"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6"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0"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3"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4"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nvGrpSpPr>
            <p:cNvPr id="1032"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lgn="ctr" eaLnBrk="0" hangingPunct="0">
                  <a:defRPr/>
                </a:pPr>
                <a:endParaRPr lang="en-US" sz="2800">
                  <a:solidFill>
                    <a:srgbClr val="00DFCA"/>
                  </a:solidFill>
                  <a:effectLst>
                    <a:outerShdw blurRad="38100" dist="38100" dir="2700000" algn="tl">
                      <a:srgbClr val="000000">
                        <a:alpha val="43137"/>
                      </a:srgbClr>
                    </a:outerShdw>
                  </a:effectLst>
                  <a:latin typeface="Comic Sans MS" pitchFamily="-107" charset="0"/>
                </a:endParaRPr>
              </a:p>
            </p:txBody>
          </p:sp>
        </p:grpSp>
      </p:grpSp>
      <p:sp>
        <p:nvSpPr>
          <p:cNvPr id="1027" name="Text Box 39"/>
          <p:cNvSpPr txBox="1">
            <a:spLocks noChangeArrowheads="1"/>
          </p:cNvSpPr>
          <p:nvPr/>
        </p:nvSpPr>
        <p:spPr bwMode="auto">
          <a:xfrm>
            <a:off x="8364538" y="6486525"/>
            <a:ext cx="18415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endParaRPr lang="en-US" sz="1400" b="1">
              <a:solidFill>
                <a:srgbClr val="FFFFFF"/>
              </a:solidFill>
              <a:latin typeface="Arial" charset="0"/>
            </a:endParaRPr>
          </a:p>
        </p:txBody>
      </p:sp>
      <p:sp>
        <p:nvSpPr>
          <p:cNvPr id="1028" name="Text Box 41"/>
          <p:cNvSpPr txBox="1">
            <a:spLocks noChangeArrowheads="1"/>
          </p:cNvSpPr>
          <p:nvPr userDrawn="1"/>
        </p:nvSpPr>
        <p:spPr bwMode="auto">
          <a:xfrm>
            <a:off x="450850" y="6537325"/>
            <a:ext cx="973138" cy="24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algn="ctr" eaLnBrk="0" hangingPunct="0">
              <a:spcBef>
                <a:spcPct val="50000"/>
              </a:spcBef>
              <a:defRPr/>
            </a:pPr>
            <a:r>
              <a:rPr lang="en-US" sz="900" b="1">
                <a:solidFill>
                  <a:srgbClr val="FFFFFF"/>
                </a:solidFill>
                <a:latin typeface="Arial" charset="0"/>
              </a:rPr>
              <a:t>© </a:t>
            </a:r>
            <a:r>
              <a:rPr lang="en-US" sz="1000" b="1">
                <a:solidFill>
                  <a:srgbClr val="FFFFFF"/>
                </a:solidFill>
                <a:latin typeface="Arial" charset="0"/>
              </a:rPr>
              <a:t>2006</a:t>
            </a:r>
            <a:r>
              <a:rPr lang="en-US" sz="900" b="1">
                <a:solidFill>
                  <a:srgbClr val="FFFFFF"/>
                </a:solidFill>
                <a:latin typeface="Arial" charset="0"/>
              </a:rPr>
              <a:t> TBBMI</a:t>
            </a:r>
          </a:p>
        </p:txBody>
      </p:sp>
      <p:sp>
        <p:nvSpPr>
          <p:cNvPr id="1066" name="Rectangle 42"/>
          <p:cNvSpPr>
            <a:spLocks noChangeArrowheads="1"/>
          </p:cNvSpPr>
          <p:nvPr userDrawn="1"/>
        </p:nvSpPr>
        <p:spPr bwMode="auto">
          <a:xfrm>
            <a:off x="7485785" y="6526213"/>
            <a:ext cx="812800" cy="244475"/>
          </a:xfrm>
          <a:prstGeom prst="rect">
            <a:avLst/>
          </a:prstGeom>
          <a:noFill/>
          <a:ln w="12700">
            <a:noFill/>
            <a:miter lim="800000"/>
            <a:headEnd/>
            <a:tailEnd/>
          </a:ln>
          <a:effectLst/>
        </p:spPr>
        <p:txBody>
          <a:bodyPr wrap="none" anchor="ctr">
            <a:spAutoFit/>
          </a:bodyPr>
          <a:lstStyle/>
          <a:p>
            <a:pPr algn="ctr" eaLnBrk="0" hangingPunct="0">
              <a:defRPr/>
            </a:pPr>
            <a:r>
              <a:rPr lang="en-US" sz="1000" b="1" dirty="0">
                <a:solidFill>
                  <a:srgbClr val="FFFFFF"/>
                </a:solidFill>
                <a:effectLst>
                  <a:outerShdw blurRad="38100" dist="38100" dir="2700000" algn="tl">
                    <a:srgbClr val="000000"/>
                  </a:outerShdw>
                </a:effectLst>
                <a:latin typeface="Comic Sans MS" charset="0"/>
              </a:rPr>
              <a:t>9.65.03b.</a:t>
            </a:r>
          </a:p>
        </p:txBody>
      </p:sp>
    </p:spTree>
    <p:extLst>
      <p:ext uri="{BB962C8B-B14F-4D97-AF65-F5344CB8AC3E}">
        <p14:creationId xmlns:p14="http://schemas.microsoft.com/office/powerpoint/2010/main" val="2532586133"/>
      </p:ext>
    </p:extLst>
  </p:cSld>
  <p:clrMap bg1="dk2" tx1="lt1" bg2="dk1" tx2="lt2" accent1="accent1" accent2="accent2" accent3="accent3" accent4="accent4" accent5="accent5" accent6="accent6" hlink="hlink" folHlink="folHlink"/>
  <p:sldLayoutIdLst>
    <p:sldLayoutId id="2147486531" r:id="rId1"/>
    <p:sldLayoutId id="2147486532" r:id="rId2"/>
    <p:sldLayoutId id="2147486533" r:id="rId3"/>
    <p:sldLayoutId id="2147486534" r:id="rId4"/>
    <p:sldLayoutId id="2147486535" r:id="rId5"/>
    <p:sldLayoutId id="2147486536" r:id="rId6"/>
    <p:sldLayoutId id="2147486537" r:id="rId7"/>
    <p:sldLayoutId id="2147486538" r:id="rId8"/>
    <p:sldLayoutId id="2147486539" r:id="rId9"/>
    <p:sldLayoutId id="2147486540" r:id="rId10"/>
    <p:sldLayoutId id="2147486541" r:id="rId11"/>
  </p:sldLayoutIdLst>
  <p:transition spd="slow">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zh-CN" altLang="en-US" sz="2400">
                <a:solidFill>
                  <a:srgbClr val="FFFFFF"/>
                </a:solidFill>
                <a:latin typeface="Arial" charset="0"/>
                <a:ea typeface="ＭＳ Ｐゴシック" charset="0"/>
                <a:cs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defTabSz="914400" fontAlgn="base">
              <a:spcBef>
                <a:spcPct val="0"/>
              </a:spcBef>
              <a:spcAft>
                <a:spcPct val="0"/>
              </a:spcAft>
              <a:defRPr/>
            </a:pPr>
            <a:fld id="{0A24B72E-656F-484A-938B-D8EA60420A88}" type="slidenum">
              <a:rPr lang="en-US">
                <a:solidFill>
                  <a:srgbClr val="FFFFFF"/>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FFFFFF"/>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99415509"/>
      </p:ext>
    </p:extLst>
  </p:cSld>
  <p:clrMap bg1="dk2" tx1="lt1" bg2="dk1" tx2="lt2" accent1="accent1" accent2="accent2" accent3="accent3" accent4="accent4" accent5="accent5" accent6="accent6" hlink="hlink" folHlink="folHlink"/>
  <p:sldLayoutIdLst>
    <p:sldLayoutId id="2147486543" r:id="rId1"/>
    <p:sldLayoutId id="2147486544" r:id="rId2"/>
    <p:sldLayoutId id="2147486545" r:id="rId3"/>
    <p:sldLayoutId id="2147486546" r:id="rId4"/>
    <p:sldLayoutId id="2147486547" r:id="rId5"/>
    <p:sldLayoutId id="2147486548" r:id="rId6"/>
    <p:sldLayoutId id="2147486549" r:id="rId7"/>
    <p:sldLayoutId id="2147486550" r:id="rId8"/>
    <p:sldLayoutId id="2147486551" r:id="rId9"/>
    <p:sldLayoutId id="2147486552" r:id="rId10"/>
    <p:sldLayoutId id="2147486553" r:id="rId11"/>
    <p:sldLayoutId id="214748655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a:solidFill>
                        <a:srgbClr val="FFCC00"/>
                      </a:solidFill>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a:solidFill>
                        <a:srgbClr val="FFCC00"/>
                      </a:solidFill>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solidFill>
                    <a:srgbClr val="FFCC00"/>
                  </a:solidFill>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8344641"/>
      </p:ext>
    </p:extLst>
  </p:cSld>
  <p:clrMap bg1="dk2" tx1="lt1" bg2="dk1" tx2="lt2" accent1="accent1" accent2="accent2" accent3="accent3" accent4="accent4" accent5="accent5" accent6="accent6" hlink="hlink" folHlink="folHlink"/>
  <p:sldLayoutIdLst>
    <p:sldLayoutId id="2147486556" r:id="rId1"/>
    <p:sldLayoutId id="2147486557" r:id="rId2"/>
    <p:sldLayoutId id="2147486558" r:id="rId3"/>
    <p:sldLayoutId id="2147486559" r:id="rId4"/>
    <p:sldLayoutId id="2147486560" r:id="rId5"/>
    <p:sldLayoutId id="2147486561" r:id="rId6"/>
    <p:sldLayoutId id="2147486562" r:id="rId7"/>
    <p:sldLayoutId id="2147486563" r:id="rId8"/>
    <p:sldLayoutId id="2147486564" r:id="rId9"/>
    <p:sldLayoutId id="2147486565" r:id="rId10"/>
    <p:sldLayoutId id="214748656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3686417190"/>
      </p:ext>
    </p:extLst>
  </p:cSld>
  <p:clrMap bg1="lt1" tx1="dk1" bg2="lt2" tx2="dk2" accent1="accent1" accent2="accent2" accent3="accent3" accent4="accent4" accent5="accent5" accent6="accent6" hlink="hlink" folHlink="folHlink"/>
  <p:sldLayoutIdLst>
    <p:sldLayoutId id="2147486568" r:id="rId1"/>
    <p:sldLayoutId id="2147486569" r:id="rId2"/>
    <p:sldLayoutId id="2147486570" r:id="rId3"/>
    <p:sldLayoutId id="2147486571" r:id="rId4"/>
    <p:sldLayoutId id="2147486572" r:id="rId5"/>
    <p:sldLayoutId id="2147486573" r:id="rId6"/>
    <p:sldLayoutId id="2147486574" r:id="rId7"/>
    <p:sldLayoutId id="2147486575" r:id="rId8"/>
    <p:sldLayoutId id="2147486576" r:id="rId9"/>
    <p:sldLayoutId id="2147486577" r:id="rId10"/>
    <p:sldLayoutId id="2147486578"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4" y="1"/>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l" eaLnBrk="0" hangingPunct="0"/>
                  <a:endParaRPr lang="en-US">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b="1" i="0">
                      <a:latin typeface="Arial" panose="020B0604020202020204" pitchFamily="34"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b="1" i="0">
                      <a:latin typeface="Arial" panose="020B0604020202020204" pitchFamily="34"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b="1" i="0">
                  <a:latin typeface="Arial" panose="020B0604020202020204" pitchFamily="34" charset="0"/>
                </a:endParaRPr>
              </a:p>
            </p:txBody>
          </p:sp>
        </p:grpSp>
      </p:grpSp>
      <p:sp>
        <p:nvSpPr>
          <p:cNvPr id="53251" name="Rectangle 137"/>
          <p:cNvSpPr>
            <a:spLocks noGrp="1" noChangeArrowheads="1"/>
          </p:cNvSpPr>
          <p:nvPr>
            <p:ph type="title"/>
          </p:nvPr>
        </p:nvSpPr>
        <p:spPr bwMode="auto">
          <a:xfrm>
            <a:off x="685800" y="301626"/>
            <a:ext cx="7772400" cy="1462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09" r:id="rId1"/>
    <p:sldLayoutId id="2147486010" r:id="rId2"/>
    <p:sldLayoutId id="2147486011" r:id="rId3"/>
    <p:sldLayoutId id="2147486012" r:id="rId4"/>
    <p:sldLayoutId id="2147486013" r:id="rId5"/>
    <p:sldLayoutId id="2147486014" r:id="rId6"/>
    <p:sldLayoutId id="2147486015" r:id="rId7"/>
    <p:sldLayoutId id="2147486016" r:id="rId8"/>
    <p:sldLayoutId id="2147486017" r:id="rId9"/>
    <p:sldLayoutId id="2147486018" r:id="rId10"/>
    <p:sldLayoutId id="2147486019" r:id="rId11"/>
    <p:sldLayoutId id="2147486020" r:id="rId12"/>
    <p:sldLayoutId id="2147486021" r:id="rId13"/>
  </p:sldLayoutIdLst>
  <p:hf hdr="0" ftr="0" dt="0"/>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folHlink"/>
        </a:buClr>
        <a:buChar char="•"/>
        <a:defRPr sz="2800" b="1" i="0">
          <a:solidFill>
            <a:schemeClr val="tx1"/>
          </a:solidFill>
          <a:latin typeface="Arial" panose="020B0604020202020204" pitchFamily="34" charset="0"/>
          <a:ea typeface="Geneva"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Font typeface="Times New Roman" charset="0"/>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61245DA-981C-8442-AD8C-7F8E5FB71EEB}"/>
              </a:ext>
            </a:extLst>
          </p:cNvPr>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72EF0F06-7DD9-D540-BCCB-73FF247527FF}"/>
              </a:ext>
            </a:extLst>
          </p:cNvPr>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52" name="Rectangle 4">
            <a:extLst>
              <a:ext uri="{FF2B5EF4-FFF2-40B4-BE49-F238E27FC236}">
                <a16:creationId xmlns:a16="http://schemas.microsoft.com/office/drawing/2014/main" id="{CA46F83C-F6F4-CA4A-8713-A2F653BAAD80}"/>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2053" name="Rectangle 5">
            <a:extLst>
              <a:ext uri="{FF2B5EF4-FFF2-40B4-BE49-F238E27FC236}">
                <a16:creationId xmlns:a16="http://schemas.microsoft.com/office/drawing/2014/main" id="{40FE993A-B2F0-7C42-A00E-7952EB3842E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2054" name="Rectangle 6">
            <a:extLst>
              <a:ext uri="{FF2B5EF4-FFF2-40B4-BE49-F238E27FC236}">
                <a16:creationId xmlns:a16="http://schemas.microsoft.com/office/drawing/2014/main" id="{8FBE191B-2958-B444-A9C5-6E566C736C1C}"/>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AD70AB88-3E86-5548-9DBD-5B92D00AF874}" type="slidenum">
              <a:rPr lang="en-US" altLang="en-US"/>
              <a:pPr/>
              <a:t>‹#›</a:t>
            </a:fld>
            <a:endParaRPr lang="en-US" altLang="en-US"/>
          </a:p>
        </p:txBody>
      </p:sp>
      <p:sp>
        <p:nvSpPr>
          <p:cNvPr id="2055" name="FormatShape" hidden="1">
            <a:extLst>
              <a:ext uri="{FF2B5EF4-FFF2-40B4-BE49-F238E27FC236}">
                <a16:creationId xmlns:a16="http://schemas.microsoft.com/office/drawing/2014/main" id="{32D5670F-D0F2-4544-A2CE-EE3AEC90D27C}"/>
              </a:ext>
            </a:extLst>
          </p:cNvPr>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ffectLst/>
          <a:extLst>
            <a:ext uri="{909E8E84-426E-40DD-AFC4-6F175D3DCCD1}">
              <a14:hiddenFill xmlns:a14="http://schemas.microsoft.com/office/drawing/2010/main">
                <a:blipFill dpi="0" rotWithShape="0">
                  <a:blip r:embed="rId13"/>
                  <a:srcRect/>
                  <a:stretch>
                    <a:fillRect/>
                  </a:stretch>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ltLang="en-US"/>
          </a:p>
        </p:txBody>
      </p:sp>
    </p:spTree>
    <p:extLst>
      <p:ext uri="{BB962C8B-B14F-4D97-AF65-F5344CB8AC3E}">
        <p14:creationId xmlns:p14="http://schemas.microsoft.com/office/powerpoint/2010/main" val="873513332"/>
      </p:ext>
    </p:extLst>
  </p:cSld>
  <p:clrMap bg1="lt1" tx1="dk1" bg2="lt2" tx2="dk2" accent1="accent1" accent2="accent2" accent3="accent3" accent4="accent4" accent5="accent5" accent6="accent6" hlink="hlink" folHlink="folHlink"/>
  <p:sldLayoutIdLst>
    <p:sldLayoutId id="2147486580" r:id="rId1"/>
    <p:sldLayoutId id="2147486581" r:id="rId2"/>
    <p:sldLayoutId id="2147486582" r:id="rId3"/>
    <p:sldLayoutId id="2147486583" r:id="rId4"/>
    <p:sldLayoutId id="2147486584" r:id="rId5"/>
    <p:sldLayoutId id="2147486585" r:id="rId6"/>
    <p:sldLayoutId id="2147486586" r:id="rId7"/>
    <p:sldLayoutId id="2147486587" r:id="rId8"/>
    <p:sldLayoutId id="2147486588" r:id="rId9"/>
    <p:sldLayoutId id="2147486589" r:id="rId10"/>
    <p:sldLayoutId id="2147486590" r:id="rId11"/>
  </p:sldLayoutIdLst>
  <p:txStyles>
    <p:titleStyle>
      <a:lvl1pPr algn="ctr" rtl="0" fontAlgn="base">
        <a:spcBef>
          <a:spcPct val="0"/>
        </a:spcBef>
        <a:spcAft>
          <a:spcPct val="0"/>
        </a:spcAft>
        <a:defRPr sz="4000" kern="1200">
          <a:solidFill>
            <a:schemeClr val="tx1"/>
          </a:solidFill>
          <a:latin typeface="+mj-lt"/>
          <a:ea typeface="+mj-ea"/>
          <a:cs typeface="+mj-cs"/>
        </a:defRPr>
      </a:lvl1pPr>
      <a:lvl2pPr algn="ctr" rtl="0" fontAlgn="base">
        <a:spcBef>
          <a:spcPct val="0"/>
        </a:spcBef>
        <a:spcAft>
          <a:spcPct val="0"/>
        </a:spcAft>
        <a:defRPr sz="4000">
          <a:solidFill>
            <a:schemeClr val="tx1"/>
          </a:solidFill>
          <a:latin typeface="Arial" panose="020B0604020202020204" pitchFamily="34" charset="0"/>
        </a:defRPr>
      </a:lvl2pPr>
      <a:lvl3pPr algn="ctr" rtl="0" fontAlgn="base">
        <a:spcBef>
          <a:spcPct val="0"/>
        </a:spcBef>
        <a:spcAft>
          <a:spcPct val="0"/>
        </a:spcAft>
        <a:defRPr sz="4000">
          <a:solidFill>
            <a:schemeClr val="tx1"/>
          </a:solidFill>
          <a:latin typeface="Arial" panose="020B0604020202020204" pitchFamily="34" charset="0"/>
        </a:defRPr>
      </a:lvl3pPr>
      <a:lvl4pPr algn="ctr" rtl="0" fontAlgn="base">
        <a:spcBef>
          <a:spcPct val="0"/>
        </a:spcBef>
        <a:spcAft>
          <a:spcPct val="0"/>
        </a:spcAft>
        <a:defRPr sz="4000">
          <a:solidFill>
            <a:schemeClr val="tx1"/>
          </a:solidFill>
          <a:latin typeface="Arial" panose="020B0604020202020204" pitchFamily="34" charset="0"/>
        </a:defRPr>
      </a:lvl4pPr>
      <a:lvl5pPr algn="ctr" rtl="0" fontAlgn="base">
        <a:spcBef>
          <a:spcPct val="0"/>
        </a:spcBef>
        <a:spcAft>
          <a:spcPct val="0"/>
        </a:spcAft>
        <a:defRPr sz="4000">
          <a:solidFill>
            <a:schemeClr val="tx1"/>
          </a:solidFill>
          <a:latin typeface="Arial" panose="020B0604020202020204" pitchFamily="34" charset="0"/>
        </a:defRPr>
      </a:lvl5pPr>
      <a:lvl6pPr marL="457200" algn="ctr" rtl="0" fontAlgn="base">
        <a:spcBef>
          <a:spcPct val="0"/>
        </a:spcBef>
        <a:spcAft>
          <a:spcPct val="0"/>
        </a:spcAft>
        <a:defRPr sz="4000">
          <a:solidFill>
            <a:schemeClr val="tx1"/>
          </a:solidFill>
          <a:latin typeface="Arial" panose="020B0604020202020204" pitchFamily="34" charset="0"/>
        </a:defRPr>
      </a:lvl6pPr>
      <a:lvl7pPr marL="914400" algn="ctr" rtl="0" fontAlgn="base">
        <a:spcBef>
          <a:spcPct val="0"/>
        </a:spcBef>
        <a:spcAft>
          <a:spcPct val="0"/>
        </a:spcAft>
        <a:defRPr sz="4000">
          <a:solidFill>
            <a:schemeClr val="tx1"/>
          </a:solidFill>
          <a:latin typeface="Arial" panose="020B0604020202020204" pitchFamily="34" charset="0"/>
        </a:defRPr>
      </a:lvl7pPr>
      <a:lvl8pPr marL="1371600" algn="ctr" rtl="0" fontAlgn="base">
        <a:spcBef>
          <a:spcPct val="0"/>
        </a:spcBef>
        <a:spcAft>
          <a:spcPct val="0"/>
        </a:spcAft>
        <a:defRPr sz="4000">
          <a:solidFill>
            <a:schemeClr val="tx1"/>
          </a:solidFill>
          <a:latin typeface="Arial" panose="020B0604020202020204" pitchFamily="34" charset="0"/>
        </a:defRPr>
      </a:lvl8pPr>
      <a:lvl9pPr marL="1828800" algn="ctr" rtl="0" fontAlgn="base">
        <a:spcBef>
          <a:spcPct val="0"/>
        </a:spcBef>
        <a:spcAft>
          <a:spcPct val="0"/>
        </a:spcAft>
        <a:defRPr sz="4000">
          <a:solidFill>
            <a:schemeClr val="tx1"/>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2"/>
          <p:cNvGrpSpPr>
            <a:grpSpLocks/>
          </p:cNvGrpSpPr>
          <p:nvPr/>
        </p:nvGrpSpPr>
        <p:grpSpPr bwMode="auto">
          <a:xfrm>
            <a:off x="1" y="3902076"/>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lgn="l">
                <a:defRPr/>
              </a:pPr>
              <a:endParaRPr lang="en-US" sz="2400">
                <a:solidFill>
                  <a:srgbClr val="FFFFFF"/>
                </a:solidFill>
                <a:latin typeface="Times New Roman" pitchFamily="-112" charset="0"/>
                <a:ea typeface="ＭＳ Ｐゴシック" charset="-128"/>
                <a:cs typeface="ＭＳ Ｐゴシック" charset="-128"/>
              </a:endParaRPr>
            </a:p>
          </p:txBody>
        </p:sp>
        <p:sp>
          <p:nvSpPr>
            <p:cNvPr id="6759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sp>
          <p:nvSpPr>
            <p:cNvPr id="6759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4"/>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1"/>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defTabSz="914400">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19F35F8C-3611-034B-B420-47451A72CF3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22" r:id="rId1"/>
    <p:sldLayoutId id="2147486023" r:id="rId2"/>
    <p:sldLayoutId id="2147486024" r:id="rId3"/>
    <p:sldLayoutId id="2147486025" r:id="rId4"/>
    <p:sldLayoutId id="2147486026" r:id="rId5"/>
    <p:sldLayoutId id="2147486027" r:id="rId6"/>
    <p:sldLayoutId id="2147486028" r:id="rId7"/>
    <p:sldLayoutId id="2147486029" r:id="rId8"/>
    <p:sldLayoutId id="2147486030" r:id="rId9"/>
    <p:sldLayoutId id="2147486031" r:id="rId10"/>
    <p:sldLayoutId id="2147486032"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38102"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17E5771-7FC9-8142-8F52-1CA5BBED68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033" r:id="rId1"/>
    <p:sldLayoutId id="2147486034" r:id="rId2"/>
    <p:sldLayoutId id="2147486035" r:id="rId3"/>
    <p:sldLayoutId id="2147486036" r:id="rId4"/>
    <p:sldLayoutId id="2147486037" r:id="rId5"/>
    <p:sldLayoutId id="2147486038" r:id="rId6"/>
    <p:sldLayoutId id="2147486039" r:id="rId7"/>
    <p:sldLayoutId id="2147486040" r:id="rId8"/>
    <p:sldLayoutId id="2147486041" r:id="rId9"/>
    <p:sldLayoutId id="2147486042" r:id="rId10"/>
    <p:sldLayoutId id="2147486043" r:id="rId11"/>
    <p:sldLayoutId id="2147486044" r:id="rId12"/>
    <p:sldLayoutId id="2147486045"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l"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cs typeface="Geneva" charset="0"/>
              </a:defRPr>
            </a:lvl1pPr>
          </a:lstStyle>
          <a:p>
            <a:pPr>
              <a:defRPr/>
            </a:pPr>
            <a:fld id="{A36B3428-A2D8-B349-A889-86C8E7ABF353}" type="slidenum">
              <a:rPr lang="en-US"/>
              <a:pPr>
                <a:defRPr/>
              </a:pPr>
              <a:t>‹#›</a:t>
            </a:fld>
            <a:endParaRPr lang="en-US"/>
          </a:p>
        </p:txBody>
      </p:sp>
      <p:grpSp>
        <p:nvGrpSpPr>
          <p:cNvPr id="94212" name="Group 4"/>
          <p:cNvGrpSpPr>
            <a:grpSpLocks/>
          </p:cNvGrpSpPr>
          <p:nvPr/>
        </p:nvGrpSpPr>
        <p:grpSpPr bwMode="auto">
          <a:xfrm>
            <a:off x="1" y="1"/>
            <a:ext cx="9140825" cy="6850063"/>
            <a:chOff x="0" y="0"/>
            <a:chExt cx="5758" cy="4315"/>
          </a:xfrm>
        </p:grpSpPr>
        <p:grpSp>
          <p:nvGrpSpPr>
            <p:cNvPr id="94216"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outerShdw>
                </a:effectLst>
                <a:latin typeface="Garamond" pitchFamily="-105"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30" tIns="45715" rIns="91430" bIns="45715"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30" tIns="45715" rIns="91430" bIns="45715"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 id="2147486057"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1" charset="0"/>
          <a:ea typeface="ＭＳ Ｐゴシック" pitchFamily="-105" charset="-128"/>
          <a:cs typeface="ＭＳ Ｐゴシック" pitchFamily="-105" charset="-128"/>
        </a:defRPr>
      </a:lvl5pPr>
      <a:lvl6pPr marL="457153"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6pPr>
      <a:lvl7pPr marL="914305"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7pPr>
      <a:lvl8pPr marL="1371458"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8pPr>
      <a:lvl9pPr marL="182861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1" charset="0"/>
        </a:defRPr>
      </a:lvl9pPr>
    </p:titleStyle>
    <p:bodyStyle>
      <a:lvl1pPr marL="341313" indent="-341313"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1413" indent="-227013"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598613" indent="-227013"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5813" indent="-227013"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340"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492"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8645"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5797" indent="-228577" algn="l" rtl="0" fontAlgn="base">
        <a:spcBef>
          <a:spcPct val="20000"/>
        </a:spcBef>
        <a:spcAft>
          <a:spcPct val="0"/>
        </a:spcAft>
        <a:buClr>
          <a:schemeClr val="hlink"/>
        </a:buClr>
        <a:buSzPct val="70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b="1" i="0">
                <a:solidFill>
                  <a:srgbClr val="FFFFFF"/>
                </a:solidFill>
                <a:effectLst/>
                <a:latin typeface="Arial" panose="020B0604020202020204" pitchFamily="34" charset="0"/>
              </a:defRPr>
            </a:lvl1pPr>
          </a:lstStyle>
          <a:p>
            <a:pPr>
              <a:defRPr/>
            </a:pPr>
            <a:fld id="{74750E22-B6DA-4A40-8D9E-C4E426F20D6F}" type="slidenum">
              <a:rPr lang="en-US"/>
              <a:pPr>
                <a:defRPr/>
              </a:pPr>
              <a:t>‹#›</a:t>
            </a:fld>
            <a:endParaRPr lang="en-US"/>
          </a:p>
        </p:txBody>
      </p:sp>
      <p:grpSp>
        <p:nvGrpSpPr>
          <p:cNvPr id="107524" name="Group 4"/>
          <p:cNvGrpSpPr>
            <a:grpSpLocks/>
          </p:cNvGrpSpPr>
          <p:nvPr/>
        </p:nvGrpSpPr>
        <p:grpSpPr bwMode="auto">
          <a:xfrm>
            <a:off x="1" y="1"/>
            <a:ext cx="9140825" cy="6850063"/>
            <a:chOff x="0" y="0"/>
            <a:chExt cx="5758" cy="4315"/>
          </a:xfrm>
        </p:grpSpPr>
        <p:grpSp>
          <p:nvGrpSpPr>
            <p:cNvPr id="10752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l" eaLnBrk="0" fontAlgn="t" hangingPunct="0">
                <a:spcBef>
                  <a:spcPct val="50000"/>
                </a:spcBef>
                <a:defRPr/>
              </a:pPr>
              <a:endParaRPr lang="en-US" sz="3600">
                <a:solidFill>
                  <a:srgbClr val="FFFFFF"/>
                </a:solidFill>
                <a:effectLst>
                  <a:outerShdw blurRad="38100" dist="38100" dir="2700000" algn="tl">
                    <a:srgbClr val="000000">
                      <a:alpha val="43137"/>
                    </a:srgbClr>
                  </a:outerShdw>
                </a:effectLst>
                <a:latin typeface="Garamond" pitchFamily="-112"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b="1" i="0">
                <a:solidFill>
                  <a:srgbClr val="FFFFFF"/>
                </a:solidFill>
                <a:effectLst/>
                <a:latin typeface="Arial" panose="020B0604020202020204" pitchFamily="34"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1"/>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6058" r:id="rId1"/>
    <p:sldLayoutId id="2147486059" r:id="rId2"/>
    <p:sldLayoutId id="2147486060" r:id="rId3"/>
    <p:sldLayoutId id="2147486061" r:id="rId4"/>
    <p:sldLayoutId id="2147486062" r:id="rId5"/>
    <p:sldLayoutId id="2147486063" r:id="rId6"/>
    <p:sldLayoutId id="2147486064" r:id="rId7"/>
    <p:sldLayoutId id="2147486065" r:id="rId8"/>
    <p:sldLayoutId id="2147486066" r:id="rId9"/>
    <p:sldLayoutId id="2147486067" r:id="rId10"/>
    <p:sldLayoutId id="2147486068" r:id="rId11"/>
    <p:sldLayoutId id="2147486069"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a:solidFill>
                  <a:srgbClr val="FFFFFF"/>
                </a:solidFill>
                <a:latin typeface="Times New Roman" charset="0"/>
                <a:cs typeface="Arial" panose="020B0604020202020204" pitchFamily="34"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2400" b="1" i="0">
                <a:solidFill>
                  <a:srgbClr val="FFFFFF"/>
                </a:solidFill>
                <a:latin typeface="Times New Roman" charset="0"/>
                <a:cs typeface="Arial" panose="020B0604020202020204" pitchFamily="34"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l">
                <a:defRPr/>
              </a:pPr>
              <a:endParaRPr lang="en-US" b="1" i="0">
                <a:solidFill>
                  <a:srgbClr val="FFFFFF"/>
                </a:solidFill>
                <a:latin typeface="Arial" panose="020B0604020202020204" pitchFamily="34" charset="0"/>
                <a:cs typeface="Arial" panose="020B0604020202020204" pitchFamily="34"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1" i="0" baseline="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1" i="0" baseline="0">
                <a:solidFill>
                  <a:srgbClr val="FFFFFF"/>
                </a:solidFill>
                <a:latin typeface="Arial" panose="020B0604020202020204" pitchFamily="34" charset="0"/>
                <a:ea typeface="+mn-ea"/>
                <a:cs typeface="Arial" panose="020B0604020202020204" pitchFamily="34" charset="0"/>
              </a:defRPr>
            </a:lvl1pPr>
          </a:lstStyle>
          <a:p>
            <a:pPr>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1" i="0" baseline="0">
                <a:solidFill>
                  <a:srgbClr val="FFFFFF"/>
                </a:solidFill>
                <a:latin typeface="Arial" panose="020B0604020202020204" pitchFamily="34" charset="0"/>
                <a:cs typeface="Arial" panose="020B0604020202020204" pitchFamily="34" charset="0"/>
              </a:defRPr>
            </a:lvl1pPr>
          </a:lstStyle>
          <a:p>
            <a:pPr>
              <a:defRPr/>
            </a:pPr>
            <a:fld id="{2686BE63-3571-D849-BFBA-CCAE4F9BF72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070" r:id="rId1"/>
    <p:sldLayoutId id="2147486071" r:id="rId2"/>
    <p:sldLayoutId id="2147486072" r:id="rId3"/>
    <p:sldLayoutId id="2147486073" r:id="rId4"/>
    <p:sldLayoutId id="2147486074" r:id="rId5"/>
    <p:sldLayoutId id="2147486075" r:id="rId6"/>
    <p:sldLayoutId id="2147486076" r:id="rId7"/>
    <p:sldLayoutId id="2147486077" r:id="rId8"/>
    <p:sldLayoutId id="2147486078" r:id="rId9"/>
    <p:sldLayoutId id="2147486079" r:id="rId10"/>
    <p:sldLayoutId id="2147486080" r:id="rId11"/>
  </p:sldLayoutIdLst>
  <p:transition>
    <p:fade/>
  </p:transition>
  <p:txStyles>
    <p:titleStyle>
      <a:lvl1pPr algn="l" rtl="0" eaLnBrk="0" fontAlgn="base" hangingPunct="0">
        <a:lnSpc>
          <a:spcPct val="80000"/>
        </a:lnSpc>
        <a:spcBef>
          <a:spcPct val="0"/>
        </a:spcBef>
        <a:spcAft>
          <a:spcPct val="0"/>
        </a:spcAft>
        <a:defRPr sz="4400" b="1" i="0">
          <a:solidFill>
            <a:schemeClr val="tx2"/>
          </a:solidFill>
          <a:latin typeface="+mj-lt"/>
          <a:ea typeface="ＭＳ Ｐゴシック" charset="0"/>
          <a:cs typeface="Arial" panose="020B0604020202020204" pitchFamily="34" charset="0"/>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8.xml"/><Relationship Id="rId1" Type="http://schemas.openxmlformats.org/officeDocument/2006/relationships/themeOverride" Target="../theme/themeOverride2.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5.xml"/><Relationship Id="rId1" Type="http://schemas.openxmlformats.org/officeDocument/2006/relationships/slideLayout" Target="../slideLayouts/slideLayout427.xml"/></Relationships>
</file>

<file path=ppt/slides/_rels/slide10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6.xml"/><Relationship Id="rId1" Type="http://schemas.openxmlformats.org/officeDocument/2006/relationships/slideLayout" Target="../slideLayouts/slideLayout6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0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60.xml"/></Relationships>
</file>

<file path=ppt/slides/_rels/slide10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81.xml"/></Relationships>
</file>

<file path=ppt/slides/_rels/slide10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81.xml"/></Relationships>
</file>

<file path=ppt/slides/_rels/slide10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81.xml"/><Relationship Id="rId1" Type="http://schemas.openxmlformats.org/officeDocument/2006/relationships/slideLayout" Target="../slideLayouts/slideLayout60.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27.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0.xml"/><Relationship Id="rId1" Type="http://schemas.openxmlformats.org/officeDocument/2006/relationships/themeOverride" Target="../theme/themeOverride15.xml"/><Relationship Id="rId4" Type="http://schemas.openxmlformats.org/officeDocument/2006/relationships/image" Target="../media/image89.png"/></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3.xml"/><Relationship Id="rId1" Type="http://schemas.openxmlformats.org/officeDocument/2006/relationships/slideLayout" Target="../slideLayouts/slideLayout60.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60.xml"/><Relationship Id="rId1" Type="http://schemas.openxmlformats.org/officeDocument/2006/relationships/themeOverride" Target="../theme/themeOverride16.xml"/><Relationship Id="rId4" Type="http://schemas.openxmlformats.org/officeDocument/2006/relationships/image" Target="../media/image13.png"/></Relationships>
</file>

<file path=ppt/slides/_rels/slide11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5.xml"/><Relationship Id="rId1" Type="http://schemas.openxmlformats.org/officeDocument/2006/relationships/slideLayout" Target="../slideLayouts/slideLayout60.xml"/></Relationships>
</file>

<file path=ppt/slides/_rels/slide11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6.xml"/><Relationship Id="rId1" Type="http://schemas.openxmlformats.org/officeDocument/2006/relationships/slideLayout" Target="../slideLayouts/slideLayout60.xml"/></Relationships>
</file>

<file path=ppt/slides/_rels/slide11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60.xml"/></Relationships>
</file>

<file path=ppt/slides/_rels/slide1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8.xml"/><Relationship Id="rId1" Type="http://schemas.openxmlformats.org/officeDocument/2006/relationships/slideLayout" Target="../slideLayouts/slideLayout60.xml"/></Relationships>
</file>

<file path=ppt/slides/_rels/slide1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9.xml"/><Relationship Id="rId1" Type="http://schemas.openxmlformats.org/officeDocument/2006/relationships/slideLayout" Target="../slideLayouts/slideLayout60.xml"/></Relationships>
</file>

<file path=ppt/slides/_rels/slide1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0.xml"/><Relationship Id="rId1" Type="http://schemas.openxmlformats.org/officeDocument/2006/relationships/slideLayout" Target="../slideLayouts/slideLayout6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2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7.xml"/></Relationships>
</file>

<file path=ppt/slides/_rels/slide12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7.xml"/></Relationships>
</file>

<file path=ppt/slides/_rels/slide12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7.xml"/></Relationships>
</file>

<file path=ppt/slides/_rels/slide1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7.xml"/></Relationships>
</file>

<file path=ppt/slides/_rels/slide12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7.xml"/></Relationships>
</file>

<file path=ppt/slides/_rels/slide127.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7.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1.xml"/><Relationship Id="rId1" Type="http://schemas.openxmlformats.org/officeDocument/2006/relationships/slideLayout" Target="../slideLayouts/slideLayout44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0.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21.xml"/><Relationship Id="rId1" Type="http://schemas.openxmlformats.org/officeDocument/2006/relationships/tags" Target="../tags/tag1.xml"/><Relationship Id="rId4" Type="http://schemas.openxmlformats.org/officeDocument/2006/relationships/image" Target="../media/image104.jpe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21.xml"/><Relationship Id="rId1" Type="http://schemas.openxmlformats.org/officeDocument/2006/relationships/tags" Target="../tags/tag2.xml"/><Relationship Id="rId4" Type="http://schemas.openxmlformats.org/officeDocument/2006/relationships/image" Target="../media/image105.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4.xml"/><Relationship Id="rId1" Type="http://schemas.openxmlformats.org/officeDocument/2006/relationships/slideLayout" Target="../slideLayouts/slideLayout448.xml"/></Relationships>
</file>

<file path=ppt/slides/_rels/slide13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3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7.xml"/></Relationships>
</file>

<file path=ppt/slides/_rels/slide13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7.xml"/></Relationships>
</file>

<file path=ppt/slides/_rels/slide13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0.xml"/></Relationships>
</file>

<file path=ppt/slides/_rels/slide14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4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slideLayout" Target="../slideLayouts/slideLayout37.xml"/><Relationship Id="rId1" Type="http://schemas.openxmlformats.org/officeDocument/2006/relationships/themeOverride" Target="../theme/themeOverride17.xml"/></Relationships>
</file>

<file path=ppt/slides/_rels/slide14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7.xml"/></Relationships>
</file>

<file path=ppt/slides/_rels/slide14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7.xml"/></Relationships>
</file>

<file path=ppt/slides/_rels/slide14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60.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95.xml"/><Relationship Id="rId1" Type="http://schemas.openxmlformats.org/officeDocument/2006/relationships/slideLayout" Target="../slideLayouts/slideLayout3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7.xml"/><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1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5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60.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7.xml"/></Relationships>
</file>

<file path=ppt/slides/_rels/slide16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7.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6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7.xml"/></Relationships>
</file>

<file path=ppt/slides/_rels/slide165.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99.xml"/><Relationship Id="rId1" Type="http://schemas.openxmlformats.org/officeDocument/2006/relationships/slideLayout" Target="../slideLayouts/slideLayout60.xml"/></Relationships>
</file>

<file path=ppt/slides/_rels/slide169.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1.xml"/><Relationship Id="rId1" Type="http://schemas.openxmlformats.org/officeDocument/2006/relationships/slideLayout" Target="../slideLayouts/slideLayout32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02.xml"/><Relationship Id="rId1" Type="http://schemas.openxmlformats.org/officeDocument/2006/relationships/slideLayout" Target="../slideLayouts/slideLayout32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7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7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60.xml"/></Relationships>
</file>

<file path=ppt/slides/_rels/slide18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181.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5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18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4.xml"/><Relationship Id="rId1" Type="http://schemas.openxmlformats.org/officeDocument/2006/relationships/slideLayout" Target="../slideLayouts/slideLayout37.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56.xml"/><Relationship Id="rId1" Type="http://schemas.openxmlformats.org/officeDocument/2006/relationships/tags" Target="../tags/tag3.xml"/><Relationship Id="rId4" Type="http://schemas.openxmlformats.org/officeDocument/2006/relationships/image" Target="../media/image142.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06.xml"/><Relationship Id="rId1" Type="http://schemas.openxmlformats.org/officeDocument/2006/relationships/slideLayout" Target="../slideLayouts/slideLayout357.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jpeg"/></Relationships>
</file>

<file path=ppt/slides/_rels/slide186.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07.xml"/><Relationship Id="rId1" Type="http://schemas.openxmlformats.org/officeDocument/2006/relationships/slideLayout" Target="../slideLayouts/slideLayout357.xml"/><Relationship Id="rId4" Type="http://schemas.openxmlformats.org/officeDocument/2006/relationships/image" Target="../media/image148.png"/></Relationships>
</file>

<file path=ppt/slides/_rels/slide18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08.xml"/><Relationship Id="rId1" Type="http://schemas.openxmlformats.org/officeDocument/2006/relationships/slideLayout" Target="../slideLayouts/slideLayout357.xml"/></Relationships>
</file>

<file path=ppt/slides/_rels/slide18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09.xml"/><Relationship Id="rId1" Type="http://schemas.openxmlformats.org/officeDocument/2006/relationships/slideLayout" Target="../slideLayouts/slideLayout37.xml"/></Relationships>
</file>

<file path=ppt/slides/_rels/slide18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10.xml"/><Relationship Id="rId1" Type="http://schemas.openxmlformats.org/officeDocument/2006/relationships/slideLayout" Target="../slideLayouts/slideLayout6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190.xml.rels><?xml version="1.0" encoding="UTF-8" standalone="yes"?>
<Relationships xmlns="http://schemas.openxmlformats.org/package/2006/relationships"><Relationship Id="rId3" Type="http://schemas.openxmlformats.org/officeDocument/2006/relationships/image" Target="../media/image152.emf"/><Relationship Id="rId2" Type="http://schemas.openxmlformats.org/officeDocument/2006/relationships/notesSlide" Target="../notesSlides/notesSlide111.xml"/><Relationship Id="rId1" Type="http://schemas.openxmlformats.org/officeDocument/2006/relationships/slideLayout" Target="../slideLayouts/slideLayout60.xml"/></Relationships>
</file>

<file path=ppt/slides/_rels/slide19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2.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19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13.xml"/><Relationship Id="rId1" Type="http://schemas.openxmlformats.org/officeDocument/2006/relationships/slideLayout" Target="../slideLayouts/slideLayout60.xml"/></Relationships>
</file>

<file path=ppt/slides/_rels/slide19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4.xml"/><Relationship Id="rId1" Type="http://schemas.openxmlformats.org/officeDocument/2006/relationships/slideLayout" Target="../slideLayouts/slideLayout60.xml"/></Relationships>
</file>

<file path=ppt/slides/_rels/slide1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5.xml"/><Relationship Id="rId1" Type="http://schemas.openxmlformats.org/officeDocument/2006/relationships/slideLayout" Target="../slideLayouts/slideLayout60.xml"/></Relationships>
</file>

<file path=ppt/slides/_rels/slide19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6.xml"/><Relationship Id="rId1" Type="http://schemas.openxmlformats.org/officeDocument/2006/relationships/slideLayout" Target="../slideLayouts/slideLayout175.xml"/></Relationships>
</file>

<file path=ppt/slides/_rels/slide19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7.xml"/><Relationship Id="rId1" Type="http://schemas.openxmlformats.org/officeDocument/2006/relationships/slideLayout" Target="../slideLayouts/slideLayout60.xml"/></Relationships>
</file>

<file path=ppt/slides/_rels/slide1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8.xml"/><Relationship Id="rId1" Type="http://schemas.openxmlformats.org/officeDocument/2006/relationships/slideLayout" Target="../slideLayouts/slideLayout60.xml"/></Relationships>
</file>

<file path=ppt/slides/_rels/slide19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9.xml"/><Relationship Id="rId1" Type="http://schemas.openxmlformats.org/officeDocument/2006/relationships/slideLayout" Target="../slideLayouts/slideLayout60.xml"/></Relationships>
</file>

<file path=ppt/slides/_rels/slide19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0.xml"/><Relationship Id="rId1" Type="http://schemas.openxmlformats.org/officeDocument/2006/relationships/slideLayout" Target="../slideLayouts/slideLayout60.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0.xml"/></Relationships>
</file>

<file path=ppt/slides/_rels/slide20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22.xml"/><Relationship Id="rId1" Type="http://schemas.openxmlformats.org/officeDocument/2006/relationships/slideLayout" Target="../slideLayouts/slideLayout60.xml"/></Relationships>
</file>

<file path=ppt/slides/_rels/slide20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23.xml"/><Relationship Id="rId1" Type="http://schemas.openxmlformats.org/officeDocument/2006/relationships/slideLayout" Target="../slideLayouts/slideLayout60.xml"/></Relationships>
</file>

<file path=ppt/slides/_rels/slide20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4.xml"/><Relationship Id="rId1" Type="http://schemas.openxmlformats.org/officeDocument/2006/relationships/slideLayout" Target="../slideLayouts/slideLayout60.xml"/></Relationships>
</file>

<file path=ppt/slides/_rels/slide20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5.xml"/><Relationship Id="rId1" Type="http://schemas.openxmlformats.org/officeDocument/2006/relationships/slideLayout" Target="../slideLayouts/slideLayout60.xml"/></Relationships>
</file>

<file path=ppt/slides/_rels/slide20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6.xml"/><Relationship Id="rId1" Type="http://schemas.openxmlformats.org/officeDocument/2006/relationships/slideLayout" Target="../slideLayouts/slideLayout60.xml"/></Relationships>
</file>

<file path=ppt/slides/_rels/slide20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7.xml"/><Relationship Id="rId1" Type="http://schemas.openxmlformats.org/officeDocument/2006/relationships/slideLayout" Target="../slideLayouts/slideLayout60.xml"/></Relationships>
</file>

<file path=ppt/slides/_rels/slide20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8.xml"/><Relationship Id="rId1" Type="http://schemas.openxmlformats.org/officeDocument/2006/relationships/slideLayout" Target="../slideLayouts/slideLayout269.xml"/></Relationships>
</file>

<file path=ppt/slides/_rels/slide20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9.xml"/><Relationship Id="rId1" Type="http://schemas.openxmlformats.org/officeDocument/2006/relationships/slideLayout" Target="../slideLayouts/slideLayout285.xml"/><Relationship Id="rId4" Type="http://schemas.openxmlformats.org/officeDocument/2006/relationships/image" Target="../media/image162.png"/></Relationships>
</file>

<file path=ppt/slides/_rels/slide20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0.xml"/><Relationship Id="rId1" Type="http://schemas.openxmlformats.org/officeDocument/2006/relationships/slideLayout" Target="../slideLayouts/slideLayout285.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66.xml"/></Relationships>
</file>

<file path=ppt/slides/_rels/slide21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1.xml"/><Relationship Id="rId1" Type="http://schemas.openxmlformats.org/officeDocument/2006/relationships/slideLayout" Target="../slideLayouts/slideLayout285.xml"/></Relationships>
</file>

<file path=ppt/slides/_rels/slide211.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32.xml"/><Relationship Id="rId1" Type="http://schemas.openxmlformats.org/officeDocument/2006/relationships/slideLayout" Target="../slideLayouts/slideLayout285.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3.xml"/><Relationship Id="rId1" Type="http://schemas.openxmlformats.org/officeDocument/2006/relationships/slideLayout" Target="../slideLayouts/slideLayout59.xml"/><Relationship Id="rId4" Type="http://schemas.openxmlformats.org/officeDocument/2006/relationships/image" Target="../media/image164.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192.xml"/></Relationships>
</file>

<file path=ppt/slides/_rels/slide21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8" Type="http://schemas.openxmlformats.org/officeDocument/2006/relationships/image" Target="../media/image172.jpeg"/><Relationship Id="rId3" Type="http://schemas.openxmlformats.org/officeDocument/2006/relationships/image" Target="../media/image167.png"/><Relationship Id="rId7" Type="http://schemas.openxmlformats.org/officeDocument/2006/relationships/image" Target="../media/image171.png"/><Relationship Id="rId2"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69.jpeg"/><Relationship Id="rId4" Type="http://schemas.openxmlformats.org/officeDocument/2006/relationships/image" Target="../media/image168.jpeg"/></Relationships>
</file>

<file path=ppt/slides/_rels/slide2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7.xml"/><Relationship Id="rId4" Type="http://schemas.openxmlformats.org/officeDocument/2006/relationships/image" Target="../media/image175.jpeg"/></Relationships>
</file>

<file path=ppt/slides/_rels/slide219.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220.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78.emf"/><Relationship Id="rId2" Type="http://schemas.openxmlformats.org/officeDocument/2006/relationships/notesSlide" Target="../notesSlides/notesSlide134.xml"/><Relationship Id="rId1" Type="http://schemas.openxmlformats.org/officeDocument/2006/relationships/slideLayout" Target="../slideLayouts/slideLayout43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36.xml"/><Relationship Id="rId1" Type="http://schemas.openxmlformats.org/officeDocument/2006/relationships/slideLayout" Target="../slideLayouts/slideLayout59.xml"/><Relationship Id="rId4" Type="http://schemas.openxmlformats.org/officeDocument/2006/relationships/image" Target="../media/image16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8.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0.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2.xml"/><Relationship Id="rId1" Type="http://schemas.openxmlformats.org/officeDocument/2006/relationships/slideLayout" Target="../slideLayouts/slideLayout343.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378.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45.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60.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60.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60.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60.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60.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6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293.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293.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15.xml"/><Relationship Id="rId1" Type="http://schemas.openxmlformats.org/officeDocument/2006/relationships/themeOverride" Target="../theme/themeOverride12.xml"/><Relationship Id="rId6" Type="http://schemas.openxmlformats.org/officeDocument/2006/relationships/image" Target="../media/image45.png"/><Relationship Id="rId5" Type="http://schemas.openxmlformats.org/officeDocument/2006/relationships/hyperlink" Target="http://www.clipart.com/en/close-up?o=1001098&amp;memlevel=A&amp;a=c&amp;q=crown&amp;s=1&amp;e=30&amp;show=all&amp;c=&amp;cid=&amp;findincat=&amp;g=&amp;cc=&amp;page=" TargetMode="External"/><Relationship Id="rId4" Type="http://schemas.openxmlformats.org/officeDocument/2006/relationships/image" Target="../media/image44.png"/></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5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51.xml"/><Relationship Id="rId1" Type="http://schemas.openxmlformats.org/officeDocument/2006/relationships/themeOverride" Target="../theme/themeOverride1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245.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45.xml"/></Relationships>
</file>

<file path=ppt/slides/_rels/slide4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60.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60.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6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98.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2.xml"/><Relationship Id="rId1" Type="http://schemas.openxmlformats.org/officeDocument/2006/relationships/slideLayout" Target="../slideLayouts/slideLayout60.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8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157.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7.xml"/><Relationship Id="rId1" Type="http://schemas.openxmlformats.org/officeDocument/2006/relationships/slideLayout" Target="../slideLayouts/slideLayout15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7.xm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8.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1.xml"/><Relationship Id="rId1" Type="http://schemas.openxmlformats.org/officeDocument/2006/relationships/themeOverride" Target="../theme/themeOverride1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15.xml"/></Relationships>
</file>

<file path=ppt/slides/_rels/slide6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1.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5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5.xml"/><Relationship Id="rId1" Type="http://schemas.openxmlformats.org/officeDocument/2006/relationships/slideLayout" Target="../slideLayouts/slideLayout108.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79.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98.xml"/><Relationship Id="rId5" Type="http://schemas.microsoft.com/office/2007/relationships/hdphoto" Target="../media/hdphoto1.wdp"/><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5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1.xml"/></Relationships>
</file>

<file path=ppt/slides/_rels/slide7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9.xml"/><Relationship Id="rId1" Type="http://schemas.openxmlformats.org/officeDocument/2006/relationships/slideLayout" Target="../slideLayouts/slideLayout39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98.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2.xml"/><Relationship Id="rId1" Type="http://schemas.openxmlformats.org/officeDocument/2006/relationships/slideLayout" Target="../slideLayouts/slideLayout47.xml"/><Relationship Id="rId5" Type="http://schemas.openxmlformats.org/officeDocument/2006/relationships/image" Target="../media/image74.png"/><Relationship Id="rId4" Type="http://schemas.openxmlformats.org/officeDocument/2006/relationships/image" Target="../media/image73.jpe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37.xml"/></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7.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19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7.xml"/></Relationships>
</file>

<file path=ppt/slides/_rels/slide9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8.xml"/><Relationship Id="rId1" Type="http://schemas.openxmlformats.org/officeDocument/2006/relationships/slideLayout" Target="../slideLayouts/slideLayout404.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9.xml"/><Relationship Id="rId1" Type="http://schemas.openxmlformats.org/officeDocument/2006/relationships/slideLayout" Target="../slideLayouts/slideLayout127.xml"/></Relationships>
</file>

<file path=ppt/slides/_rels/slide9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0.xml"/><Relationship Id="rId1" Type="http://schemas.openxmlformats.org/officeDocument/2006/relationships/slideLayout" Target="../slideLayouts/slideLayout420.xml"/></Relationships>
</file>

<file path=ppt/slides/_rels/slide9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62.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3.xml"/><Relationship Id="rId1" Type="http://schemas.openxmlformats.org/officeDocument/2006/relationships/slideLayout" Target="../slideLayouts/slideLayout25.xml"/></Relationships>
</file>

<file path=ppt/slides/_rels/slide9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4.xml"/><Relationship Id="rId1" Type="http://schemas.openxmlformats.org/officeDocument/2006/relationships/slideLayout" Target="../slideLayouts/slideLayout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268760"/>
            <a:ext cx="9144000" cy="4795242"/>
          </a:xfrm>
          <a:prstGeom prst="rect">
            <a:avLst/>
          </a:prstGeom>
        </p:spPr>
      </p:pic>
      <p:sp>
        <p:nvSpPr>
          <p:cNvPr id="161793" name="Rectangle 9"/>
          <p:cNvSpPr>
            <a:spLocks noGrp="1" noChangeArrowheads="1"/>
          </p:cNvSpPr>
          <p:nvPr>
            <p:ph type="title" idx="4294967295"/>
          </p:nvPr>
        </p:nvSpPr>
        <p:spPr>
          <a:xfrm>
            <a:off x="0" y="457200"/>
            <a:ext cx="9144000" cy="1143000"/>
          </a:xfrm>
        </p:spPr>
        <p:txBody>
          <a:bodyPr/>
          <a:lstStyle/>
          <a:p>
            <a:pPr eaLnBrk="1" hangingPunct="1"/>
            <a:r>
              <a:rPr lang="ar-JO" sz="11500" dirty="0">
                <a:solidFill>
                  <a:schemeClr val="bg1"/>
                </a:solidFill>
                <a:ea typeface="ＭＳ Ｐゴシック" charset="0"/>
              </a:rPr>
              <a:t>٢ صموئيل</a:t>
            </a:r>
            <a:endParaRPr lang="en-US" sz="11500" dirty="0">
              <a:solidFill>
                <a:schemeClr val="bg1"/>
              </a:solidFill>
              <a:ea typeface="ＭＳ Ｐゴシック" charset="0"/>
            </a:endParaRPr>
          </a:p>
        </p:txBody>
      </p:sp>
      <p:sp>
        <p:nvSpPr>
          <p:cNvPr id="5"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fontAlgn="auto">
              <a:spcBef>
                <a:spcPts val="0"/>
              </a:spcBef>
              <a:spcAft>
                <a:spcPts val="0"/>
              </a:spcAft>
              <a:defRPr/>
            </a:pPr>
            <a:r>
              <a:rPr lang="ar-JO" sz="18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8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fontAlgn="auto">
              <a:spcBef>
                <a:spcPts val="0"/>
              </a:spcBef>
              <a:spcAft>
                <a:spcPts val="0"/>
              </a:spcAft>
              <a:defRPr/>
            </a:pPr>
            <a:r>
              <a:rPr lang="en-US" sz="18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320814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1793"/>
                                        </p:tgtEl>
                                        <p:attrNameLst>
                                          <p:attrName>style.visibility</p:attrName>
                                        </p:attrNameLst>
                                      </p:cBhvr>
                                      <p:to>
                                        <p:strVal val="visible"/>
                                      </p:to>
                                    </p:set>
                                    <p:animEffect transition="in" filter="blinds(horizontal)">
                                      <p:cBhvr>
                                        <p:cTn id="7" dur="500"/>
                                        <p:tgtEl>
                                          <p:spTgt spid="1617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85"/>
          <p:cNvSpPr>
            <a:spLocks noChangeArrowheads="1"/>
          </p:cNvSpPr>
          <p:nvPr/>
        </p:nvSpPr>
        <p:spPr bwMode="auto">
          <a:xfrm>
            <a:off x="25596" y="0"/>
            <a:ext cx="9118404"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15662" name="Group 302"/>
          <p:cNvGraphicFramePr>
            <a:graphicFrameLocks noGrp="1"/>
          </p:cNvGraphicFramePr>
          <p:nvPr>
            <p:extLst>
              <p:ext uri="{D42A27DB-BD31-4B8C-83A1-F6EECF244321}">
                <p14:modId xmlns:p14="http://schemas.microsoft.com/office/powerpoint/2010/main" val="3083390720"/>
              </p:ext>
            </p:extLst>
          </p:nvPr>
        </p:nvGraphicFramePr>
        <p:xfrm>
          <a:off x="0" y="1"/>
          <a:ext cx="9144000" cy="6842919"/>
        </p:xfrm>
        <a:graphic>
          <a:graphicData uri="http://schemas.openxmlformats.org/drawingml/2006/table">
            <a:tbl>
              <a:tblPr/>
              <a:tblGrid>
                <a:gridCol w="1024758">
                  <a:extLst>
                    <a:ext uri="{9D8B030D-6E8A-4147-A177-3AD203B41FA5}">
                      <a16:colId xmlns:a16="http://schemas.microsoft.com/office/drawing/2014/main" val="20000"/>
                    </a:ext>
                  </a:extLst>
                </a:gridCol>
                <a:gridCol w="1261242">
                  <a:extLst>
                    <a:ext uri="{9D8B030D-6E8A-4147-A177-3AD203B41FA5}">
                      <a16:colId xmlns:a16="http://schemas.microsoft.com/office/drawing/2014/main" val="20001"/>
                    </a:ext>
                  </a:extLst>
                </a:gridCol>
                <a:gridCol w="1182414">
                  <a:extLst>
                    <a:ext uri="{9D8B030D-6E8A-4147-A177-3AD203B41FA5}">
                      <a16:colId xmlns:a16="http://schemas.microsoft.com/office/drawing/2014/main" val="20002"/>
                    </a:ext>
                  </a:extLst>
                </a:gridCol>
                <a:gridCol w="1182414">
                  <a:extLst>
                    <a:ext uri="{9D8B030D-6E8A-4147-A177-3AD203B41FA5}">
                      <a16:colId xmlns:a16="http://schemas.microsoft.com/office/drawing/2014/main" val="20003"/>
                    </a:ext>
                  </a:extLst>
                </a:gridCol>
                <a:gridCol w="1221828">
                  <a:extLst>
                    <a:ext uri="{9D8B030D-6E8A-4147-A177-3AD203B41FA5}">
                      <a16:colId xmlns:a16="http://schemas.microsoft.com/office/drawing/2014/main" val="20004"/>
                    </a:ext>
                  </a:extLst>
                </a:gridCol>
                <a:gridCol w="1064172">
                  <a:extLst>
                    <a:ext uri="{9D8B030D-6E8A-4147-A177-3AD203B41FA5}">
                      <a16:colId xmlns:a16="http://schemas.microsoft.com/office/drawing/2014/main" val="20005"/>
                    </a:ext>
                  </a:extLst>
                </a:gridCol>
                <a:gridCol w="1182414">
                  <a:extLst>
                    <a:ext uri="{9D8B030D-6E8A-4147-A177-3AD203B41FA5}">
                      <a16:colId xmlns:a16="http://schemas.microsoft.com/office/drawing/2014/main" val="20006"/>
                    </a:ext>
                  </a:extLst>
                </a:gridCol>
                <a:gridCol w="1024758">
                  <a:extLst>
                    <a:ext uri="{9D8B030D-6E8A-4147-A177-3AD203B41FA5}">
                      <a16:colId xmlns:a16="http://schemas.microsoft.com/office/drawing/2014/main" val="20007"/>
                    </a:ext>
                  </a:extLst>
                </a:gridCol>
              </a:tblGrid>
              <a:tr h="1152915">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rPr>
                        <a:t>عهد الله اللطيف</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rPr>
                        <a:t>مع داود</a:t>
                      </a:r>
                      <a:endParaRPr kumimoji="0" lang="en-US" sz="36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80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التأسيس</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الخطية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العواقب</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الملحق</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55084">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err="1">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التجاوز</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المشاكل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التحية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71943">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الطاعة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العصيان</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الدينونة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الخلاصة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7211">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الإصحاحات 1 – 10 </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 11</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الإصحاحات 12 – 20 </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الإصحاحات 21 - 24</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623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البركة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الزنى</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القتل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العائلة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السياسة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الإتضاع</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الكبرياء</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3209">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1 - 4</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5 - 10</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 : 1 - 5</a:t>
                      </a:r>
                      <a:r>
                        <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 : 6 – 27 </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12 - 14</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14 - 20</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21 - 23</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24</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675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على يهوذا</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على كل إسرائيل</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77772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حبرون</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من أورشليم</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265491">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7 سنوات (1011 – 1004)</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33 سنة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1004 – 971</a:t>
                      </a:r>
                      <a:r>
                        <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073" name="Rectangle 293"/>
          <p:cNvSpPr>
            <a:spLocks noGrp="1" noChangeArrowheads="1"/>
          </p:cNvSpPr>
          <p:nvPr>
            <p:ph type="title" idx="4294967295"/>
          </p:nvPr>
        </p:nvSpPr>
        <p:spPr>
          <a:xfrm>
            <a:off x="39756" y="26502"/>
            <a:ext cx="8229600" cy="533400"/>
          </a:xfrm>
        </p:spPr>
        <p:txBody>
          <a:bodyPr/>
          <a:lstStyle/>
          <a:p>
            <a:pPr algn="l" eaLnBrk="1" hangingPunct="1"/>
            <a:r>
              <a:rPr lang="ar-JO" sz="2400">
                <a:solidFill>
                  <a:schemeClr val="bg1"/>
                </a:solidFill>
                <a:ea typeface="ＭＳ Ｐゴシック" charset="0"/>
                <a:cs typeface="Arial" panose="020B0604020202020204" pitchFamily="34" charset="0"/>
              </a:rPr>
              <a:t>جدول سفر 2 صموئيل</a:t>
            </a:r>
            <a:endParaRPr lang="en-US" sz="2800" dirty="0">
              <a:ea typeface="ＭＳ Ｐゴシック" charset="0"/>
              <a:cs typeface="Arial" panose="020B0604020202020204" pitchFamily="34" charset="0"/>
            </a:endParaRPr>
          </a:p>
        </p:txBody>
      </p:sp>
      <p:sp>
        <p:nvSpPr>
          <p:cNvPr id="259135" name="Text Box 287"/>
          <p:cNvSpPr txBox="1">
            <a:spLocks noChangeArrowheads="1"/>
          </p:cNvSpPr>
          <p:nvPr/>
        </p:nvSpPr>
        <p:spPr bwMode="auto">
          <a:xfrm>
            <a:off x="8371295" y="73969"/>
            <a:ext cx="704039" cy="461665"/>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209</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5652" name="Freeform 292"/>
          <p:cNvSpPr>
            <a:spLocks/>
          </p:cNvSpPr>
          <p:nvPr/>
        </p:nvSpPr>
        <p:spPr bwMode="auto">
          <a:xfrm>
            <a:off x="48769" y="2002536"/>
            <a:ext cx="9026565" cy="452915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25600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714896"/>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مريم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62" name="Text Box 1027"/>
          <p:cNvSpPr txBox="1">
            <a:spLocks noChangeArrowheads="1"/>
          </p:cNvSpPr>
          <p:nvPr/>
        </p:nvSpPr>
        <p:spPr bwMode="auto">
          <a:xfrm>
            <a:off x="-36512" y="3086958"/>
            <a:ext cx="2323328" cy="2862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فَجَمِيعُ ٱلْأَجْيَالِ مِنْ إِبْراهِيمَ إِلَى دَاوُدَ أَرْبَعَةَ عَشَرَ جِيلًا، وَمِنْ دَاوُدَ إِلَى سَبْيِ بَابِلَ أَرْبَعَةَ عَشَرَ جِيلًا، وَمِنْ سَبْيِ بَابِلَ إِلَى ٱلْمَسِيحِ أَرْبَعَةَ عَشَرَ جِيلًا</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متَّى 1 : 17</a:t>
            </a:r>
            <a:endParaRPr kumimoji="0" lang="en-GB"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24" name="Group 1028"/>
          <p:cNvGrpSpPr>
            <a:grpSpLocks/>
          </p:cNvGrpSpPr>
          <p:nvPr/>
        </p:nvGrpSpPr>
        <p:grpSpPr bwMode="auto">
          <a:xfrm>
            <a:off x="228600" y="682625"/>
            <a:ext cx="5086350" cy="5965825"/>
            <a:chOff x="0" y="336"/>
            <a:chExt cx="3204" cy="3758"/>
          </a:xfrm>
        </p:grpSpPr>
        <p:sp>
          <p:nvSpPr>
            <p:cNvPr id="117825" name="Text Box 1029"/>
            <p:cNvSpPr txBox="1">
              <a:spLocks noChangeArrowheads="1"/>
            </p:cNvSpPr>
            <p:nvPr/>
          </p:nvSpPr>
          <p:spPr bwMode="auto">
            <a:xfrm>
              <a:off x="0" y="336"/>
              <a:ext cx="802"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إبراهيم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09987" name="Group 1030"/>
            <p:cNvGrpSpPr>
              <a:grpSpLocks/>
            </p:cNvGrpSpPr>
            <p:nvPr/>
          </p:nvGrpSpPr>
          <p:grpSpPr bwMode="auto">
            <a:xfrm>
              <a:off x="364" y="524"/>
              <a:ext cx="2840" cy="3570"/>
              <a:chOff x="608" y="92"/>
              <a:chExt cx="2500" cy="357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إسحق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يهوذا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فارص</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حصرون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عميناداب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نحشون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بوعز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عوبيد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داود الملك</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grpSp>
      </p:grpSp>
      <p:sp>
        <p:nvSpPr>
          <p:cNvPr id="117764" name="Text Box 1057"/>
          <p:cNvSpPr txBox="1">
            <a:spLocks noChangeArrowheads="1"/>
          </p:cNvSpPr>
          <p:nvPr/>
        </p:nvSpPr>
        <p:spPr bwMode="auto">
          <a:xfrm>
            <a:off x="2339752" y="8350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سليمان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419872" y="110490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رحبعام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635896" y="1543050"/>
            <a:ext cx="61021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آسا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يهوشافاط</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يهورام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عزِّيَّا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يوثام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آحاز</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حزقيَّا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منسَّى</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آمون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يوشيا</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يكنيا (السبي)</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791" name="Text Box 1084"/>
          <p:cNvSpPr txBox="1">
            <a:spLocks noChangeArrowheads="1"/>
          </p:cNvSpPr>
          <p:nvPr/>
        </p:nvSpPr>
        <p:spPr bwMode="auto">
          <a:xfrm>
            <a:off x="4816475" y="911225"/>
            <a:ext cx="12604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شألتئيل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652120" y="1228690"/>
            <a:ext cx="12557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زربابل</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5944071" y="1588730"/>
            <a:ext cx="129222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أبيهود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ألياقيم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عازور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صادوق</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أخيم</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أليود</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اليعازر</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متان</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يعقوب</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يوسف</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4" name="Text Box 1107"/>
          <p:cNvSpPr txBox="1">
            <a:spLocks noChangeArrowheads="1"/>
          </p:cNvSpPr>
          <p:nvPr/>
        </p:nvSpPr>
        <p:spPr bwMode="auto">
          <a:xfrm>
            <a:off x="7380313" y="6321425"/>
            <a:ext cx="176368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يسوع المسيبح</a:t>
            </a:r>
            <a:endParaRPr kumimoji="0" lang="en-GB" sz="20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38499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تأسيس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المملكة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الأبديَّة</a:t>
            </a:r>
            <a:endParaRPr kumimoji="0" lang="en-US" sz="28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8" name="Text Box 1112"/>
          <p:cNvSpPr txBox="1">
            <a:spLocks noChangeArrowheads="1"/>
          </p:cNvSpPr>
          <p:nvPr/>
        </p:nvSpPr>
        <p:spPr bwMode="auto">
          <a:xfrm>
            <a:off x="899592" y="6156593"/>
            <a:ext cx="1752600" cy="5847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قيام المملكة</a:t>
            </a:r>
            <a:endParaRPr kumimoji="0" lang="en-US" sz="32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49" name="Text Box 1113"/>
          <p:cNvSpPr txBox="1">
            <a:spLocks noChangeArrowheads="1"/>
          </p:cNvSpPr>
          <p:nvPr/>
        </p:nvSpPr>
        <p:spPr bwMode="auto">
          <a:xfrm>
            <a:off x="1371600" y="332656"/>
            <a:ext cx="3962400" cy="46166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rPr>
              <a:t>سقوط المملكة</a:t>
            </a:r>
            <a:endParaRPr kumimoji="0" lang="en-US" sz="2400" b="1" i="0" u="none" strike="noStrike" kern="1200" cap="none" spc="0" normalizeH="0" baseline="0" noProof="0" dirty="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glow rad="228600">
                  <a:srgbClr val="000000">
                    <a:lumMod val="95000"/>
                    <a:lumOff val="5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117824" name="Rectangle 1117"/>
          <p:cNvSpPr>
            <a:spLocks noGrp="1" noChangeArrowheads="1"/>
          </p:cNvSpPr>
          <p:nvPr>
            <p:ph type="title" idx="4294967295"/>
          </p:nvPr>
        </p:nvSpPr>
        <p:spPr>
          <a:xfrm>
            <a:off x="0" y="91480"/>
            <a:ext cx="5257800" cy="457200"/>
          </a:xfrm>
        </p:spPr>
        <p:txBody>
          <a:bodyPr/>
          <a:lstStyle/>
          <a:p>
            <a:pPr rtl="1" eaLnBrk="1" hangingPunct="1">
              <a:defRPr/>
            </a:pPr>
            <a:r>
              <a:rPr lang="ar-JO"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rPr>
              <a:t>المملكة بحسب متَّى 1 </a:t>
            </a:r>
            <a:endParaRPr lang="en-US" sz="2800" b="1" dirty="0">
              <a:solidFill>
                <a:srgbClr val="FFFFFF"/>
              </a:solidFill>
              <a:effectLst>
                <a:glow rad="228600">
                  <a:schemeClr val="bg1">
                    <a:lumMod val="95000"/>
                    <a:lumOff val="5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6" name="Text Box 6"/>
          <p:cNvSpPr txBox="1">
            <a:spLocks noChangeArrowheads="1"/>
          </p:cNvSpPr>
          <p:nvPr/>
        </p:nvSpPr>
        <p:spPr bwMode="auto">
          <a:xfrm>
            <a:off x="8221663" y="47625"/>
            <a:ext cx="748923" cy="400110"/>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218ب</a:t>
            </a:r>
            <a:endParaRPr kumimoji="0" lang="en-US" sz="2000" b="1" i="0" u="none" strike="noStrike" kern="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08611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3814"/>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6"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3013"/>
            <a:ext cx="9144000" cy="1079665"/>
          </a:xfrm>
          <a:effectLst>
            <a:outerShdw blurRad="63500" dist="35921" dir="2700000" algn="ctr" rotWithShape="0">
              <a:schemeClr val="tx2">
                <a:alpha val="74998"/>
              </a:schemeClr>
            </a:outerShdw>
          </a:effectLst>
        </p:spPr>
        <p:txBody>
          <a:bodyPr/>
          <a:lstStyle/>
          <a:p>
            <a:pPr>
              <a:defRPr/>
            </a:pPr>
            <a:r>
              <a:rPr lang="ar-JO">
                <a:effectLst>
                  <a:glow rad="127000">
                    <a:schemeClr val="tx1"/>
                  </a:glow>
                </a:effectLst>
                <a:ea typeface="ＭＳ Ｐゴシック" charset="0"/>
              </a:rPr>
              <a:t>يقول متى أن يسوع ملك</a:t>
            </a:r>
            <a:endParaRPr lang="en-US">
              <a:effectLst>
                <a:glow rad="127000">
                  <a:schemeClr val="tx1"/>
                </a:glow>
              </a:effectLst>
              <a:ea typeface="ＭＳ Ｐゴシック" charset="0"/>
            </a:endParaRP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ctrTitle"/>
          </p:nvPr>
        </p:nvSpPr>
        <p:spPr>
          <a:xfrm>
            <a:off x="63502" y="533400"/>
            <a:ext cx="9045575" cy="609600"/>
          </a:xfrm>
        </p:spPr>
        <p:txBody>
          <a:bodyPr/>
          <a:lstStyle/>
          <a:p>
            <a:pPr algn="ctr" eaLnBrk="1" hangingPunct="1"/>
            <a:r>
              <a:rPr lang="ar-JO" sz="3600">
                <a:ea typeface="ＭＳ Ｐゴシック" charset="0"/>
                <a:cs typeface="Arial" panose="020B0604020202020204" pitchFamily="34" charset="0"/>
              </a:rPr>
              <a:t>مملكة حرفية لنسل داود</a:t>
            </a:r>
            <a:endParaRPr lang="en-US">
              <a:ea typeface="ＭＳ Ｐゴシック" charset="0"/>
              <a:cs typeface="Arial" panose="020B0604020202020204" pitchFamily="34" charset="0"/>
            </a:endParaRPr>
          </a:p>
        </p:txBody>
      </p:sp>
      <p:sp>
        <p:nvSpPr>
          <p:cNvPr id="417794" name="Rectangle 4"/>
          <p:cNvSpPr>
            <a:spLocks noChangeArrowheads="1"/>
          </p:cNvSpPr>
          <p:nvPr/>
        </p:nvSpPr>
        <p:spPr bwMode="auto">
          <a:xfrm>
            <a:off x="323528" y="1124744"/>
            <a:ext cx="8650039"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١. اللغة الاعتيادية للمملكة مستخدمة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٢. فسر الأنبياء المملكة حرفياً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٣. فسر شعب إسرائيل المملكة حرفياً</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٤. في عام 586 ق.م كانت المملكة التي أطيح بها من نفس النوع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٥. العهد الداوودي مرتبط بإسرائيل فقط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٦. رأى داود أن العهد ينطبق على إسرائيل فقط</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٧. أجزاء منه تم تتميمها حرفياً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٨. عرش داود ليس مرتبطاً بحالة المسيح الحالية في السماء </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692150" marR="0" lvl="0" indent="-627063" algn="r" defTabSz="914400" rtl="0" eaLnBrk="1" fontAlgn="base" latinLnBrk="0" hangingPunct="1">
              <a:lnSpc>
                <a:spcPct val="100000"/>
              </a:lnSpc>
              <a:spcBef>
                <a:spcPct val="20000"/>
              </a:spcBef>
              <a:spcAft>
                <a:spcPct val="0"/>
              </a:spcAft>
              <a:buClr>
                <a:srgbClr val="9A0000"/>
              </a:buClr>
              <a:buSzPct val="75000"/>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٩. يوحنا، يسوع، الاثنا عشر والسبعون قدموا إسرائيل كمملكة حرفية</a:t>
            </a:r>
            <a:b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(مت ٣: ١١،   ٤: ١٧، ١٠: ٧، لو ١٠: ١ و٩)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5" name="Text Box 6"/>
          <p:cNvSpPr txBox="1">
            <a:spLocks noChangeArrowheads="1"/>
          </p:cNvSpPr>
          <p:nvPr/>
        </p:nvSpPr>
        <p:spPr bwMode="auto">
          <a:xfrm>
            <a:off x="8221665" y="47626"/>
            <a:ext cx="981359" cy="46166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218س</a:t>
            </a:r>
            <a:endPar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spd="med">
    <p:randomBar dir="vert"/>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ea typeface="Osaka" charset="0"/>
                <a:cs typeface="Arial" panose="020B0604020202020204" pitchFamily="34" charset="0"/>
              </a:rPr>
              <a:t>٢ صموئيل ٨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0037914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179512" y="43013"/>
            <a:ext cx="2088231" cy="2203339"/>
          </a:xfrm>
          <a:effectLst>
            <a:outerShdw blurRad="63500" dist="35921" dir="2700000" algn="ctr" rotWithShape="0">
              <a:schemeClr val="tx2">
                <a:alpha val="74998"/>
              </a:schemeClr>
            </a:outerShdw>
          </a:effectLst>
        </p:spPr>
        <p:txBody>
          <a:bodyPr anchor="t"/>
          <a:lstStyle/>
          <a:p>
            <a:pPr algn="r" rtl="1">
              <a:defRPr/>
            </a:pPr>
            <a:r>
              <a:rPr lang="ar-JO" dirty="0">
                <a:effectLst>
                  <a:glow rad="127000">
                    <a:schemeClr val="tx1"/>
                  </a:glow>
                </a:effectLst>
                <a:ea typeface="ＭＳ Ｐゴシック" charset="0"/>
              </a:rPr>
              <a:t>انتصارات</a:t>
            </a:r>
            <a:r>
              <a:rPr lang="en-US" dirty="0">
                <a:effectLst>
                  <a:glow rad="127000">
                    <a:schemeClr val="tx1"/>
                  </a:glow>
                </a:effectLst>
                <a:ea typeface="ＭＳ Ｐゴシック" charset="0"/>
              </a:rPr>
              <a:t> </a:t>
            </a:r>
            <a:br>
              <a:rPr lang="en-US" dirty="0">
                <a:effectLst>
                  <a:glow rad="127000">
                    <a:schemeClr val="tx1"/>
                  </a:glow>
                </a:effectLst>
                <a:ea typeface="ＭＳ Ｐゴシック" charset="0"/>
              </a:rPr>
            </a:br>
            <a:r>
              <a:rPr lang="ar-JO" dirty="0">
                <a:effectLst>
                  <a:glow rad="127000">
                    <a:schemeClr val="tx1"/>
                  </a:glow>
                </a:effectLst>
                <a:ea typeface="ＭＳ Ｐゴシック" charset="0"/>
              </a:rPr>
              <a:t>داود</a:t>
            </a:r>
            <a:endParaRPr lang="en-US" dirty="0">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a:solidFill>
                  <a:srgbClr val="FFFFFF"/>
                </a:solidFill>
                <a:latin typeface="Arial" panose="020B0604020202020204" pitchFamily="34" charset="0"/>
                <a:cs typeface="Arial" panose="020B0604020202020204" pitchFamily="34" charset="0"/>
              </a:rPr>
              <a:t>140</a:t>
            </a:r>
            <a:endParaRPr lang="en-US" b="1">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79512" y="1482883"/>
            <a:ext cx="2331311"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8</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00686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down)">
                                      <p:cBhvr>
                                        <p:cTn id="9" dur="580">
                                          <p:stCondLst>
                                            <p:cond delay="0"/>
                                          </p:stCondLst>
                                        </p:cTn>
                                        <p:tgtEl>
                                          <p:spTgt spid="2"/>
                                        </p:tgtEl>
                                      </p:cBhvr>
                                    </p:animEffect>
                                    <p:anim calcmode="lin" valueType="num">
                                      <p:cBhvr>
                                        <p:cTn id="10"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5" dur="26">
                                          <p:stCondLst>
                                            <p:cond delay="650"/>
                                          </p:stCondLst>
                                        </p:cTn>
                                        <p:tgtEl>
                                          <p:spTgt spid="2"/>
                                        </p:tgtEl>
                                      </p:cBhvr>
                                      <p:to x="100000" y="60000"/>
                                    </p:animScale>
                                    <p:animScale>
                                      <p:cBhvr>
                                        <p:cTn id="16" dur="166" decel="50000">
                                          <p:stCondLst>
                                            <p:cond delay="676"/>
                                          </p:stCondLst>
                                        </p:cTn>
                                        <p:tgtEl>
                                          <p:spTgt spid="2"/>
                                        </p:tgtEl>
                                      </p:cBhvr>
                                      <p:to x="100000" y="100000"/>
                                    </p:animScale>
                                    <p:animScale>
                                      <p:cBhvr>
                                        <p:cTn id="17" dur="26">
                                          <p:stCondLst>
                                            <p:cond delay="1312"/>
                                          </p:stCondLst>
                                        </p:cTn>
                                        <p:tgtEl>
                                          <p:spTgt spid="2"/>
                                        </p:tgtEl>
                                      </p:cBhvr>
                                      <p:to x="100000" y="80000"/>
                                    </p:animScale>
                                    <p:animScale>
                                      <p:cBhvr>
                                        <p:cTn id="18" dur="166" decel="50000">
                                          <p:stCondLst>
                                            <p:cond delay="1338"/>
                                          </p:stCondLst>
                                        </p:cTn>
                                        <p:tgtEl>
                                          <p:spTgt spid="2"/>
                                        </p:tgtEl>
                                      </p:cBhvr>
                                      <p:to x="100000" y="100000"/>
                                    </p:animScale>
                                    <p:animScale>
                                      <p:cBhvr>
                                        <p:cTn id="19" dur="26">
                                          <p:stCondLst>
                                            <p:cond delay="1642"/>
                                          </p:stCondLst>
                                        </p:cTn>
                                        <p:tgtEl>
                                          <p:spTgt spid="2"/>
                                        </p:tgtEl>
                                      </p:cBhvr>
                                      <p:to x="100000" y="90000"/>
                                    </p:animScale>
                                    <p:animScale>
                                      <p:cBhvr>
                                        <p:cTn id="20" dur="166" decel="50000">
                                          <p:stCondLst>
                                            <p:cond delay="1668"/>
                                          </p:stCondLst>
                                        </p:cTn>
                                        <p:tgtEl>
                                          <p:spTgt spid="2"/>
                                        </p:tgtEl>
                                      </p:cBhvr>
                                      <p:to x="100000" y="100000"/>
                                    </p:animScale>
                                    <p:animScale>
                                      <p:cBhvr>
                                        <p:cTn id="21" dur="26">
                                          <p:stCondLst>
                                            <p:cond delay="1808"/>
                                          </p:stCondLst>
                                        </p:cTn>
                                        <p:tgtEl>
                                          <p:spTgt spid="2"/>
                                        </p:tgtEl>
                                      </p:cBhvr>
                                      <p:to x="100000" y="95000"/>
                                    </p:animScale>
                                    <p:animScale>
                                      <p:cBhvr>
                                        <p:cTn id="22" dur="166" decel="50000">
                                          <p:stCondLst>
                                            <p:cond delay="1834"/>
                                          </p:stCondLst>
                                        </p:cTn>
                                        <p:tgtEl>
                                          <p:spTgt spid="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80">
                                          <p:stCondLst>
                                            <p:cond delay="0"/>
                                          </p:stCondLst>
                                        </p:cTn>
                                        <p:tgtEl>
                                          <p:spTgt spid="24"/>
                                        </p:tgtEl>
                                      </p:cBhvr>
                                    </p:animEffect>
                                    <p:anim calcmode="lin" valueType="num">
                                      <p:cBhvr>
                                        <p:cTn id="30"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35" dur="26">
                                          <p:stCondLst>
                                            <p:cond delay="650"/>
                                          </p:stCondLst>
                                        </p:cTn>
                                        <p:tgtEl>
                                          <p:spTgt spid="24"/>
                                        </p:tgtEl>
                                      </p:cBhvr>
                                      <p:to x="100000" y="60000"/>
                                    </p:animScale>
                                    <p:animScale>
                                      <p:cBhvr>
                                        <p:cTn id="36" dur="166" decel="50000">
                                          <p:stCondLst>
                                            <p:cond delay="676"/>
                                          </p:stCondLst>
                                        </p:cTn>
                                        <p:tgtEl>
                                          <p:spTgt spid="24"/>
                                        </p:tgtEl>
                                      </p:cBhvr>
                                      <p:to x="100000" y="100000"/>
                                    </p:animScale>
                                    <p:animScale>
                                      <p:cBhvr>
                                        <p:cTn id="37" dur="26">
                                          <p:stCondLst>
                                            <p:cond delay="1312"/>
                                          </p:stCondLst>
                                        </p:cTn>
                                        <p:tgtEl>
                                          <p:spTgt spid="24"/>
                                        </p:tgtEl>
                                      </p:cBhvr>
                                      <p:to x="100000" y="80000"/>
                                    </p:animScale>
                                    <p:animScale>
                                      <p:cBhvr>
                                        <p:cTn id="38" dur="166" decel="50000">
                                          <p:stCondLst>
                                            <p:cond delay="1338"/>
                                          </p:stCondLst>
                                        </p:cTn>
                                        <p:tgtEl>
                                          <p:spTgt spid="24"/>
                                        </p:tgtEl>
                                      </p:cBhvr>
                                      <p:to x="100000" y="100000"/>
                                    </p:animScale>
                                    <p:animScale>
                                      <p:cBhvr>
                                        <p:cTn id="39" dur="26">
                                          <p:stCondLst>
                                            <p:cond delay="1642"/>
                                          </p:stCondLst>
                                        </p:cTn>
                                        <p:tgtEl>
                                          <p:spTgt spid="24"/>
                                        </p:tgtEl>
                                      </p:cBhvr>
                                      <p:to x="100000" y="90000"/>
                                    </p:animScale>
                                    <p:animScale>
                                      <p:cBhvr>
                                        <p:cTn id="40" dur="166" decel="50000">
                                          <p:stCondLst>
                                            <p:cond delay="1668"/>
                                          </p:stCondLst>
                                        </p:cTn>
                                        <p:tgtEl>
                                          <p:spTgt spid="24"/>
                                        </p:tgtEl>
                                      </p:cBhvr>
                                      <p:to x="100000" y="100000"/>
                                    </p:animScale>
                                    <p:animScale>
                                      <p:cBhvr>
                                        <p:cTn id="41" dur="26">
                                          <p:stCondLst>
                                            <p:cond delay="1808"/>
                                          </p:stCondLst>
                                        </p:cTn>
                                        <p:tgtEl>
                                          <p:spTgt spid="24"/>
                                        </p:tgtEl>
                                      </p:cBhvr>
                                      <p:to x="100000" y="95000"/>
                                    </p:animScale>
                                    <p:animScale>
                                      <p:cBhvr>
                                        <p:cTn id="42" dur="166" decel="50000">
                                          <p:stCondLst>
                                            <p:cond delay="1834"/>
                                          </p:stCondLst>
                                        </p:cTn>
                                        <p:tgtEl>
                                          <p:spTgt spid="24"/>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26"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80">
                                          <p:stCondLst>
                                            <p:cond delay="0"/>
                                          </p:stCondLst>
                                        </p:cTn>
                                        <p:tgtEl>
                                          <p:spTgt spid="26"/>
                                        </p:tgtEl>
                                      </p:cBhvr>
                                    </p:animEffect>
                                    <p:anim calcmode="lin" valueType="num">
                                      <p:cBhvr>
                                        <p:cTn id="50"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55" dur="26">
                                          <p:stCondLst>
                                            <p:cond delay="650"/>
                                          </p:stCondLst>
                                        </p:cTn>
                                        <p:tgtEl>
                                          <p:spTgt spid="26"/>
                                        </p:tgtEl>
                                      </p:cBhvr>
                                      <p:to x="100000" y="60000"/>
                                    </p:animScale>
                                    <p:animScale>
                                      <p:cBhvr>
                                        <p:cTn id="56" dur="166" decel="50000">
                                          <p:stCondLst>
                                            <p:cond delay="676"/>
                                          </p:stCondLst>
                                        </p:cTn>
                                        <p:tgtEl>
                                          <p:spTgt spid="26"/>
                                        </p:tgtEl>
                                      </p:cBhvr>
                                      <p:to x="100000" y="100000"/>
                                    </p:animScale>
                                    <p:animScale>
                                      <p:cBhvr>
                                        <p:cTn id="57" dur="26">
                                          <p:stCondLst>
                                            <p:cond delay="1312"/>
                                          </p:stCondLst>
                                        </p:cTn>
                                        <p:tgtEl>
                                          <p:spTgt spid="26"/>
                                        </p:tgtEl>
                                      </p:cBhvr>
                                      <p:to x="100000" y="80000"/>
                                    </p:animScale>
                                    <p:animScale>
                                      <p:cBhvr>
                                        <p:cTn id="58" dur="166" decel="50000">
                                          <p:stCondLst>
                                            <p:cond delay="1338"/>
                                          </p:stCondLst>
                                        </p:cTn>
                                        <p:tgtEl>
                                          <p:spTgt spid="26"/>
                                        </p:tgtEl>
                                      </p:cBhvr>
                                      <p:to x="100000" y="100000"/>
                                    </p:animScale>
                                    <p:animScale>
                                      <p:cBhvr>
                                        <p:cTn id="59" dur="26">
                                          <p:stCondLst>
                                            <p:cond delay="1642"/>
                                          </p:stCondLst>
                                        </p:cTn>
                                        <p:tgtEl>
                                          <p:spTgt spid="26"/>
                                        </p:tgtEl>
                                      </p:cBhvr>
                                      <p:to x="100000" y="90000"/>
                                    </p:animScale>
                                    <p:animScale>
                                      <p:cBhvr>
                                        <p:cTn id="60" dur="166" decel="50000">
                                          <p:stCondLst>
                                            <p:cond delay="1668"/>
                                          </p:stCondLst>
                                        </p:cTn>
                                        <p:tgtEl>
                                          <p:spTgt spid="26"/>
                                        </p:tgtEl>
                                      </p:cBhvr>
                                      <p:to x="100000" y="100000"/>
                                    </p:animScale>
                                    <p:animScale>
                                      <p:cBhvr>
                                        <p:cTn id="61" dur="26">
                                          <p:stCondLst>
                                            <p:cond delay="1808"/>
                                          </p:stCondLst>
                                        </p:cTn>
                                        <p:tgtEl>
                                          <p:spTgt spid="26"/>
                                        </p:tgtEl>
                                      </p:cBhvr>
                                      <p:to x="100000" y="95000"/>
                                    </p:animScale>
                                    <p:animScale>
                                      <p:cBhvr>
                                        <p:cTn id="62" dur="166" decel="50000">
                                          <p:stCondLst>
                                            <p:cond delay="1834"/>
                                          </p:stCondLst>
                                        </p:cTn>
                                        <p:tgtEl>
                                          <p:spTgt spid="26"/>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26" presetClass="entr" presetSubtype="0" fill="hold" grpId="0" nodeType="with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wipe(down)">
                                      <p:cBhvr>
                                        <p:cTn id="69" dur="580">
                                          <p:stCondLst>
                                            <p:cond delay="0"/>
                                          </p:stCondLst>
                                        </p:cTn>
                                        <p:tgtEl>
                                          <p:spTgt spid="25"/>
                                        </p:tgtEl>
                                      </p:cBhvr>
                                    </p:animEffect>
                                    <p:anim calcmode="lin" valueType="num">
                                      <p:cBhvr>
                                        <p:cTn id="7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75" dur="26">
                                          <p:stCondLst>
                                            <p:cond delay="650"/>
                                          </p:stCondLst>
                                        </p:cTn>
                                        <p:tgtEl>
                                          <p:spTgt spid="25"/>
                                        </p:tgtEl>
                                      </p:cBhvr>
                                      <p:to x="100000" y="60000"/>
                                    </p:animScale>
                                    <p:animScale>
                                      <p:cBhvr>
                                        <p:cTn id="76" dur="166" decel="50000">
                                          <p:stCondLst>
                                            <p:cond delay="676"/>
                                          </p:stCondLst>
                                        </p:cTn>
                                        <p:tgtEl>
                                          <p:spTgt spid="25"/>
                                        </p:tgtEl>
                                      </p:cBhvr>
                                      <p:to x="100000" y="100000"/>
                                    </p:animScale>
                                    <p:animScale>
                                      <p:cBhvr>
                                        <p:cTn id="77" dur="26">
                                          <p:stCondLst>
                                            <p:cond delay="1312"/>
                                          </p:stCondLst>
                                        </p:cTn>
                                        <p:tgtEl>
                                          <p:spTgt spid="25"/>
                                        </p:tgtEl>
                                      </p:cBhvr>
                                      <p:to x="100000" y="80000"/>
                                    </p:animScale>
                                    <p:animScale>
                                      <p:cBhvr>
                                        <p:cTn id="78" dur="166" decel="50000">
                                          <p:stCondLst>
                                            <p:cond delay="1338"/>
                                          </p:stCondLst>
                                        </p:cTn>
                                        <p:tgtEl>
                                          <p:spTgt spid="25"/>
                                        </p:tgtEl>
                                      </p:cBhvr>
                                      <p:to x="100000" y="100000"/>
                                    </p:animScale>
                                    <p:animScale>
                                      <p:cBhvr>
                                        <p:cTn id="79" dur="26">
                                          <p:stCondLst>
                                            <p:cond delay="1642"/>
                                          </p:stCondLst>
                                        </p:cTn>
                                        <p:tgtEl>
                                          <p:spTgt spid="25"/>
                                        </p:tgtEl>
                                      </p:cBhvr>
                                      <p:to x="100000" y="90000"/>
                                    </p:animScale>
                                    <p:animScale>
                                      <p:cBhvr>
                                        <p:cTn id="80" dur="166" decel="50000">
                                          <p:stCondLst>
                                            <p:cond delay="1668"/>
                                          </p:stCondLst>
                                        </p:cTn>
                                        <p:tgtEl>
                                          <p:spTgt spid="25"/>
                                        </p:tgtEl>
                                      </p:cBhvr>
                                      <p:to x="100000" y="100000"/>
                                    </p:animScale>
                                    <p:animScale>
                                      <p:cBhvr>
                                        <p:cTn id="81" dur="26">
                                          <p:stCondLst>
                                            <p:cond delay="1808"/>
                                          </p:stCondLst>
                                        </p:cTn>
                                        <p:tgtEl>
                                          <p:spTgt spid="25"/>
                                        </p:tgtEl>
                                      </p:cBhvr>
                                      <p:to x="100000" y="95000"/>
                                    </p:animScale>
                                    <p:animScale>
                                      <p:cBhvr>
                                        <p:cTn id="82" dur="166" decel="50000">
                                          <p:stCondLst>
                                            <p:cond delay="1834"/>
                                          </p:stCondLst>
                                        </p:cTn>
                                        <p:tgtEl>
                                          <p:spTgt spid="25"/>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26"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wipe(down)">
                                      <p:cBhvr>
                                        <p:cTn id="89" dur="580">
                                          <p:stCondLst>
                                            <p:cond delay="0"/>
                                          </p:stCondLst>
                                        </p:cTn>
                                        <p:tgtEl>
                                          <p:spTgt spid="28"/>
                                        </p:tgtEl>
                                      </p:cBhvr>
                                    </p:animEffect>
                                    <p:anim calcmode="lin" valueType="num">
                                      <p:cBhvr>
                                        <p:cTn id="9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95" dur="26">
                                          <p:stCondLst>
                                            <p:cond delay="650"/>
                                          </p:stCondLst>
                                        </p:cTn>
                                        <p:tgtEl>
                                          <p:spTgt spid="28"/>
                                        </p:tgtEl>
                                      </p:cBhvr>
                                      <p:to x="100000" y="60000"/>
                                    </p:animScale>
                                    <p:animScale>
                                      <p:cBhvr>
                                        <p:cTn id="96" dur="166" decel="50000">
                                          <p:stCondLst>
                                            <p:cond delay="676"/>
                                          </p:stCondLst>
                                        </p:cTn>
                                        <p:tgtEl>
                                          <p:spTgt spid="28"/>
                                        </p:tgtEl>
                                      </p:cBhvr>
                                      <p:to x="100000" y="100000"/>
                                    </p:animScale>
                                    <p:animScale>
                                      <p:cBhvr>
                                        <p:cTn id="97" dur="26">
                                          <p:stCondLst>
                                            <p:cond delay="1312"/>
                                          </p:stCondLst>
                                        </p:cTn>
                                        <p:tgtEl>
                                          <p:spTgt spid="28"/>
                                        </p:tgtEl>
                                      </p:cBhvr>
                                      <p:to x="100000" y="80000"/>
                                    </p:animScale>
                                    <p:animScale>
                                      <p:cBhvr>
                                        <p:cTn id="98" dur="166" decel="50000">
                                          <p:stCondLst>
                                            <p:cond delay="1338"/>
                                          </p:stCondLst>
                                        </p:cTn>
                                        <p:tgtEl>
                                          <p:spTgt spid="28"/>
                                        </p:tgtEl>
                                      </p:cBhvr>
                                      <p:to x="100000" y="100000"/>
                                    </p:animScale>
                                    <p:animScale>
                                      <p:cBhvr>
                                        <p:cTn id="99" dur="26">
                                          <p:stCondLst>
                                            <p:cond delay="1642"/>
                                          </p:stCondLst>
                                        </p:cTn>
                                        <p:tgtEl>
                                          <p:spTgt spid="28"/>
                                        </p:tgtEl>
                                      </p:cBhvr>
                                      <p:to x="100000" y="90000"/>
                                    </p:animScale>
                                    <p:animScale>
                                      <p:cBhvr>
                                        <p:cTn id="100" dur="166" decel="50000">
                                          <p:stCondLst>
                                            <p:cond delay="1668"/>
                                          </p:stCondLst>
                                        </p:cTn>
                                        <p:tgtEl>
                                          <p:spTgt spid="28"/>
                                        </p:tgtEl>
                                      </p:cBhvr>
                                      <p:to x="100000" y="100000"/>
                                    </p:animScale>
                                    <p:animScale>
                                      <p:cBhvr>
                                        <p:cTn id="101" dur="26">
                                          <p:stCondLst>
                                            <p:cond delay="1808"/>
                                          </p:stCondLst>
                                        </p:cTn>
                                        <p:tgtEl>
                                          <p:spTgt spid="28"/>
                                        </p:tgtEl>
                                      </p:cBhvr>
                                      <p:to x="100000" y="95000"/>
                                    </p:animScale>
                                    <p:animScale>
                                      <p:cBhvr>
                                        <p:cTn id="102" dur="166" decel="50000">
                                          <p:stCondLst>
                                            <p:cond delay="1834"/>
                                          </p:stCondLst>
                                        </p:cTn>
                                        <p:tgtEl>
                                          <p:spTgt spid="28"/>
                                        </p:tgtEl>
                                      </p:cBhvr>
                                      <p:to x="100000" y="100000"/>
                                    </p:animScale>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15"/>
                                        </p:tgtEl>
                                        <p:attrNameLst>
                                          <p:attrName>style.visibility</p:attrName>
                                        </p:attrNameLst>
                                      </p:cBhvr>
                                      <p:to>
                                        <p:strVal val="visible"/>
                                      </p:to>
                                    </p:set>
                                  </p:childTnLst>
                                </p:cTn>
                              </p:par>
                              <p:par>
                                <p:cTn id="107" presetID="26" presetClass="entr" presetSubtype="0"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Effect transition="in" filter="wipe(down)">
                                      <p:cBhvr>
                                        <p:cTn id="109" dur="580">
                                          <p:stCondLst>
                                            <p:cond delay="0"/>
                                          </p:stCondLst>
                                        </p:cTn>
                                        <p:tgtEl>
                                          <p:spTgt spid="27"/>
                                        </p:tgtEl>
                                      </p:cBhvr>
                                    </p:animEffect>
                                    <p:anim calcmode="lin" valueType="num">
                                      <p:cBhvr>
                                        <p:cTn id="110"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1"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2"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13"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14"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15" dur="26">
                                          <p:stCondLst>
                                            <p:cond delay="650"/>
                                          </p:stCondLst>
                                        </p:cTn>
                                        <p:tgtEl>
                                          <p:spTgt spid="27"/>
                                        </p:tgtEl>
                                      </p:cBhvr>
                                      <p:to x="100000" y="60000"/>
                                    </p:animScale>
                                    <p:animScale>
                                      <p:cBhvr>
                                        <p:cTn id="116" dur="166" decel="50000">
                                          <p:stCondLst>
                                            <p:cond delay="676"/>
                                          </p:stCondLst>
                                        </p:cTn>
                                        <p:tgtEl>
                                          <p:spTgt spid="27"/>
                                        </p:tgtEl>
                                      </p:cBhvr>
                                      <p:to x="100000" y="100000"/>
                                    </p:animScale>
                                    <p:animScale>
                                      <p:cBhvr>
                                        <p:cTn id="117" dur="26">
                                          <p:stCondLst>
                                            <p:cond delay="1312"/>
                                          </p:stCondLst>
                                        </p:cTn>
                                        <p:tgtEl>
                                          <p:spTgt spid="27"/>
                                        </p:tgtEl>
                                      </p:cBhvr>
                                      <p:to x="100000" y="80000"/>
                                    </p:animScale>
                                    <p:animScale>
                                      <p:cBhvr>
                                        <p:cTn id="118" dur="166" decel="50000">
                                          <p:stCondLst>
                                            <p:cond delay="1338"/>
                                          </p:stCondLst>
                                        </p:cTn>
                                        <p:tgtEl>
                                          <p:spTgt spid="27"/>
                                        </p:tgtEl>
                                      </p:cBhvr>
                                      <p:to x="100000" y="100000"/>
                                    </p:animScale>
                                    <p:animScale>
                                      <p:cBhvr>
                                        <p:cTn id="119" dur="26">
                                          <p:stCondLst>
                                            <p:cond delay="1642"/>
                                          </p:stCondLst>
                                        </p:cTn>
                                        <p:tgtEl>
                                          <p:spTgt spid="27"/>
                                        </p:tgtEl>
                                      </p:cBhvr>
                                      <p:to x="100000" y="90000"/>
                                    </p:animScale>
                                    <p:animScale>
                                      <p:cBhvr>
                                        <p:cTn id="120" dur="166" decel="50000">
                                          <p:stCondLst>
                                            <p:cond delay="1668"/>
                                          </p:stCondLst>
                                        </p:cTn>
                                        <p:tgtEl>
                                          <p:spTgt spid="27"/>
                                        </p:tgtEl>
                                      </p:cBhvr>
                                      <p:to x="100000" y="100000"/>
                                    </p:animScale>
                                    <p:animScale>
                                      <p:cBhvr>
                                        <p:cTn id="121" dur="26">
                                          <p:stCondLst>
                                            <p:cond delay="1808"/>
                                          </p:stCondLst>
                                        </p:cTn>
                                        <p:tgtEl>
                                          <p:spTgt spid="27"/>
                                        </p:tgtEl>
                                      </p:cBhvr>
                                      <p:to x="100000" y="95000"/>
                                    </p:animScale>
                                    <p:animScale>
                                      <p:cBhvr>
                                        <p:cTn id="122"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5" grpId="0" animBg="1"/>
      <p:bldP spid="26" grpId="0" animBg="1"/>
      <p:bldP spid="24" grpId="0" animBg="1"/>
      <p:bldP spid="13" grpId="0"/>
      <p:bldP spid="14" grpId="0"/>
      <p:bldP spid="15" grpId="0"/>
      <p:bldP spid="16" grpId="0"/>
      <p:bldP spid="2" grpId="0" animBg="1"/>
      <p:bldP spid="18" grpId="0"/>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5" descr="II SAMUEL 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28601" y="228601"/>
            <a:ext cx="3714751" cy="5108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0" name="Text Box 6"/>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a:latin typeface="Arial" panose="020B0604020202020204" pitchFamily="34" charset="0"/>
              <a:cs typeface="Arial" panose="020B0604020202020204" pitchFamily="34" charset="0"/>
            </a:endParaRPr>
          </a:p>
        </p:txBody>
      </p:sp>
      <p:sp>
        <p:nvSpPr>
          <p:cNvPr id="217091" name="Text Box 7"/>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a:latin typeface="Arial" panose="020B0604020202020204" pitchFamily="34" charset="0"/>
              <a:cs typeface="Arial" panose="020B0604020202020204" pitchFamily="34" charset="0"/>
            </a:endParaRPr>
          </a:p>
        </p:txBody>
      </p:sp>
      <p:sp>
        <p:nvSpPr>
          <p:cNvPr id="217092" name="Rectangle 1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a:solidFill>
                  <a:schemeClr val="bg1"/>
                </a:solidFill>
                <a:ea typeface="ＭＳ Ｐゴシック" charset="0"/>
                <a:cs typeface="Arial" panose="020B0604020202020204" pitchFamily="34" charset="0"/>
              </a:rPr>
              <a:t>حدود جديدة</a:t>
            </a:r>
            <a:br>
              <a:rPr lang="en-US" sz="3200">
                <a:solidFill>
                  <a:schemeClr val="bg1"/>
                </a:solidFill>
                <a:ea typeface="ＭＳ Ｐゴシック" charset="0"/>
                <a:cs typeface="Arial" panose="020B0604020202020204" pitchFamily="34" charset="0"/>
              </a:rPr>
            </a:br>
            <a:r>
              <a:rPr lang="en-US" sz="2400">
                <a:solidFill>
                  <a:schemeClr val="bg1"/>
                </a:solidFill>
                <a:ea typeface="ＭＳ Ｐゴシック" charset="0"/>
                <a:cs typeface="Arial" panose="020B0604020202020204" pitchFamily="34" charset="0"/>
              </a:rPr>
              <a:t>(</a:t>
            </a:r>
            <a:r>
              <a:rPr lang="ar-JO" sz="2400">
                <a:solidFill>
                  <a:schemeClr val="bg1"/>
                </a:solidFill>
                <a:ea typeface="ＭＳ Ｐゴシック" charset="0"/>
                <a:cs typeface="Arial" panose="020B0604020202020204" pitchFamily="34" charset="0"/>
              </a:rPr>
              <a:t>2 صم 8</a:t>
            </a:r>
            <a:r>
              <a:rPr lang="en-US" sz="2400">
                <a:solidFill>
                  <a:schemeClr val="bg1"/>
                </a:solidFill>
                <a:ea typeface="ＭＳ Ｐゴシック" charset="0"/>
                <a:cs typeface="Arial" panose="020B0604020202020204" pitchFamily="34" charset="0"/>
              </a:rPr>
              <a:t>)</a:t>
            </a:r>
            <a:endParaRPr lang="en-US" sz="3200">
              <a:solidFill>
                <a:schemeClr val="bg1"/>
              </a:solidFill>
              <a:ea typeface="ＭＳ Ｐゴシック" charset="0"/>
              <a:cs typeface="Arial" panose="020B0604020202020204" pitchFamily="34" charset="0"/>
            </a:endParaRPr>
          </a:p>
        </p:txBody>
      </p:sp>
      <p:sp>
        <p:nvSpPr>
          <p:cNvPr id="217093" name="Rectangle 9"/>
          <p:cNvSpPr>
            <a:spLocks noChangeArrowheads="1"/>
          </p:cNvSpPr>
          <p:nvPr/>
        </p:nvSpPr>
        <p:spPr bwMode="auto">
          <a:xfrm>
            <a:off x="4067175" y="765176"/>
            <a:ext cx="5005388" cy="2062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ar-JO" sz="3200" b="1" dirty="0">
                <a:solidFill>
                  <a:srgbClr val="FFFFFF"/>
                </a:solidFill>
                <a:latin typeface="Arial" panose="020B0604020202020204" pitchFamily="34" charset="0"/>
                <a:cs typeface="Arial" panose="020B0604020202020204" pitchFamily="34" charset="0"/>
              </a:rPr>
              <a:t>وهذه أيضاً قدسها الملك داود للرب مع الفضة والذهب الذي قدسه من جميع الشعوب الذين أخضعهم</a:t>
            </a:r>
          </a:p>
          <a:p>
            <a:pPr algn="r"/>
            <a:r>
              <a:rPr lang="ar-JO" sz="3200" b="1" dirty="0">
                <a:solidFill>
                  <a:srgbClr val="FFFFFF"/>
                </a:solidFill>
                <a:latin typeface="Arial" panose="020B0604020202020204" pitchFamily="34" charset="0"/>
                <a:cs typeface="Arial" panose="020B0604020202020204" pitchFamily="34" charset="0"/>
              </a:rPr>
              <a:t>(2 صموئيل 8: 11)</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ea typeface="Osaka" charset="0"/>
                <a:cs typeface="Arial" panose="020B0604020202020204" pitchFamily="34" charset="0"/>
              </a:rPr>
              <a:t>٢ صموئيل ٩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197586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8114" name="Picture 1026" descr="II SAMUEL 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164"/>
            <a:ext cx="7740651" cy="708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5" name="Text Box 1028"/>
          <p:cNvSpPr txBox="1">
            <a:spLocks noChangeArrowheads="1"/>
          </p:cNvSpPr>
          <p:nvPr/>
        </p:nvSpPr>
        <p:spPr bwMode="auto">
          <a:xfrm>
            <a:off x="228600" y="5334001"/>
            <a:ext cx="37338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a:latin typeface="Arial" panose="020B0604020202020204" pitchFamily="34" charset="0"/>
              <a:cs typeface="Arial" panose="020B0604020202020204" pitchFamily="34" charset="0"/>
            </a:endParaRPr>
          </a:p>
        </p:txBody>
      </p:sp>
      <p:sp>
        <p:nvSpPr>
          <p:cNvPr id="218116" name="Text Box 1029"/>
          <p:cNvSpPr txBox="1">
            <a:spLocks noChangeArrowheads="1"/>
          </p:cNvSpPr>
          <p:nvPr/>
        </p:nvSpPr>
        <p:spPr bwMode="auto">
          <a:xfrm>
            <a:off x="228601" y="5334001"/>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a:latin typeface="Arial" panose="020B0604020202020204" pitchFamily="34" charset="0"/>
              <a:cs typeface="Arial" panose="020B0604020202020204" pitchFamily="34" charset="0"/>
            </a:endParaRPr>
          </a:p>
        </p:txBody>
      </p:sp>
      <p:sp>
        <p:nvSpPr>
          <p:cNvPr id="218117" name="Text Box 1030"/>
          <p:cNvSpPr txBox="1">
            <a:spLocks noChangeArrowheads="1"/>
          </p:cNvSpPr>
          <p:nvPr/>
        </p:nvSpPr>
        <p:spPr bwMode="auto">
          <a:xfrm>
            <a:off x="6227765" y="0"/>
            <a:ext cx="2736724" cy="156966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فقال له داود</a:t>
            </a:r>
            <a:r>
              <a:rPr lang="ar-LB" b="1" dirty="0">
                <a:solidFill>
                  <a:srgbClr val="FFFFFF"/>
                </a:solidFill>
                <a:latin typeface="Arial" panose="020B0604020202020204" pitchFamily="34" charset="0"/>
                <a:cs typeface="Arial" panose="020B0604020202020204" pitchFamily="34" charset="0"/>
              </a:rPr>
              <a:t>،</a:t>
            </a:r>
            <a:endParaRPr lang="ar-JO" b="1" dirty="0">
              <a:solidFill>
                <a:srgbClr val="FFFFFF"/>
              </a:solidFill>
              <a:latin typeface="Arial" panose="020B0604020202020204" pitchFamily="34" charset="0"/>
              <a:cs typeface="Arial" panose="020B0604020202020204" pitchFamily="34" charset="0"/>
            </a:endParaRPr>
          </a:p>
          <a:p>
            <a:pPr algn="r" rtl="1" eaLnBrk="1" hangingPunct="1"/>
            <a:r>
              <a:rPr lang="ar-LB" altLang="ja-JP" b="1" dirty="0">
                <a:solidFill>
                  <a:srgbClr val="FFFFFF"/>
                </a:solidFill>
                <a:latin typeface="Arial" panose="020B0604020202020204" pitchFamily="34" charset="0"/>
                <a:cs typeface="Arial" panose="020B0604020202020204" pitchFamily="34" charset="0"/>
              </a:rPr>
              <a:t>"</a:t>
            </a:r>
            <a:r>
              <a:rPr lang="ar-JO" altLang="ja-JP" b="1" dirty="0">
                <a:solidFill>
                  <a:srgbClr val="FFFFFF"/>
                </a:solidFill>
                <a:latin typeface="Arial" panose="020B0604020202020204" pitchFamily="34" charset="0"/>
                <a:cs typeface="Arial" panose="020B0604020202020204" pitchFamily="34" charset="0"/>
              </a:rPr>
              <a:t>لا تخف</a:t>
            </a:r>
            <a:r>
              <a:rPr lang="ar-LB" altLang="ja-JP" b="1" dirty="0">
                <a:solidFill>
                  <a:srgbClr val="FFFFFF"/>
                </a:solidFill>
                <a:latin typeface="Arial" panose="020B0604020202020204" pitchFamily="34" charset="0"/>
                <a:cs typeface="Arial" panose="020B0604020202020204" pitchFamily="34" charset="0"/>
              </a:rPr>
              <a:t>"</a:t>
            </a:r>
            <a:endParaRPr lang="ar-JO" altLang="ja-JP" b="1" dirty="0">
              <a:solidFill>
                <a:srgbClr val="FFFFFF"/>
              </a:solidFill>
              <a:latin typeface="Arial" panose="020B0604020202020204" pitchFamily="34" charset="0"/>
              <a:cs typeface="Arial" panose="020B0604020202020204" pitchFamily="34" charset="0"/>
            </a:endParaRPr>
          </a:p>
          <a:p>
            <a:pPr algn="r" eaLnBrk="1" hangingPunct="1"/>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لمفيبوشث ابن يوناثان</a:t>
            </a:r>
            <a:r>
              <a:rPr lang="en-US" b="1" dirty="0">
                <a:solidFill>
                  <a:srgbClr val="FFFFFF"/>
                </a:solidFill>
                <a:latin typeface="Arial" panose="020B0604020202020204" pitchFamily="34" charset="0"/>
                <a:cs typeface="Arial" panose="020B0604020202020204" pitchFamily="34" charset="0"/>
              </a:rPr>
              <a:t>) </a:t>
            </a:r>
          </a:p>
          <a:p>
            <a:pPr algn="r" eaLnBrk="1" hangingPunct="1"/>
            <a:r>
              <a:rPr lang="ar-JO" b="1" dirty="0">
                <a:solidFill>
                  <a:srgbClr val="FFFFFF"/>
                </a:solidFill>
                <a:latin typeface="Arial" panose="020B0604020202020204" pitchFamily="34" charset="0"/>
                <a:cs typeface="Arial" panose="020B0604020202020204" pitchFamily="34" charset="0"/>
              </a:rPr>
              <a:t>2 صموئيل 9: 7</a:t>
            </a:r>
            <a:endParaRPr lang="en-US" b="1" dirty="0">
              <a:solidFill>
                <a:srgbClr val="FFFFFF"/>
              </a:solidFill>
              <a:latin typeface="Arial" panose="020B0604020202020204" pitchFamily="34" charset="0"/>
              <a:cs typeface="Arial" panose="020B0604020202020204" pitchFamily="34" charset="0"/>
            </a:endParaRPr>
          </a:p>
        </p:txBody>
      </p:sp>
      <p:sp>
        <p:nvSpPr>
          <p:cNvPr id="218118" name="Rectangle 1031"/>
          <p:cNvSpPr>
            <a:spLocks noGrp="1" noChangeArrowheads="1"/>
          </p:cNvSpPr>
          <p:nvPr>
            <p:ph type="title" idx="4294967295"/>
          </p:nvPr>
        </p:nvSpPr>
        <p:spPr>
          <a:xfrm>
            <a:off x="5562600" y="5943600"/>
            <a:ext cx="3581400" cy="914400"/>
          </a:xfrm>
          <a:gradFill rotWithShape="0">
            <a:gsLst>
              <a:gs pos="0">
                <a:srgbClr val="800080"/>
              </a:gs>
              <a:gs pos="100000">
                <a:srgbClr val="3B003B"/>
              </a:gs>
            </a:gsLst>
            <a:path path="rect">
              <a:fillToRect r="100000" b="100000"/>
            </a:path>
          </a:gradFill>
        </p:spPr>
        <p:txBody>
          <a:bodyPr/>
          <a:lstStyle/>
          <a:p>
            <a:pPr eaLnBrk="1" hangingPunct="1"/>
            <a:r>
              <a:rPr lang="ar-JO" sz="3200">
                <a:solidFill>
                  <a:schemeClr val="bg1"/>
                </a:solidFill>
                <a:ea typeface="ＭＳ Ｐゴシック" charset="0"/>
                <a:cs typeface="Arial" panose="020B0604020202020204" pitchFamily="34" charset="0"/>
              </a:rPr>
              <a:t>ابن جديد</a:t>
            </a:r>
            <a:br>
              <a:rPr lang="en-US" sz="3200">
                <a:solidFill>
                  <a:schemeClr val="bg1"/>
                </a:solidFill>
                <a:ea typeface="ＭＳ Ｐゴシック" charset="0"/>
                <a:cs typeface="Arial" panose="020B0604020202020204" pitchFamily="34" charset="0"/>
              </a:rPr>
            </a:br>
            <a:r>
              <a:rPr lang="en-US" sz="2400">
                <a:solidFill>
                  <a:schemeClr val="bg1"/>
                </a:solidFill>
                <a:ea typeface="ＭＳ Ｐゴシック" charset="0"/>
                <a:cs typeface="Arial" panose="020B0604020202020204" pitchFamily="34" charset="0"/>
              </a:rPr>
              <a:t>(</a:t>
            </a:r>
            <a:r>
              <a:rPr lang="ar-JO" sz="2400">
                <a:solidFill>
                  <a:schemeClr val="bg1"/>
                </a:solidFill>
                <a:ea typeface="ＭＳ Ｐゴシック" charset="0"/>
                <a:cs typeface="Arial" panose="020B0604020202020204" pitchFamily="34" charset="0"/>
              </a:rPr>
              <a:t>2 صم 9</a:t>
            </a:r>
            <a:r>
              <a:rPr lang="en-US" sz="2400">
                <a:solidFill>
                  <a:schemeClr val="bg1"/>
                </a:solidFill>
                <a:ea typeface="ＭＳ Ｐゴシック" charset="0"/>
                <a:cs typeface="Arial" panose="020B0604020202020204" pitchFamily="34" charset="0"/>
              </a:rPr>
              <a:t>)</a:t>
            </a:r>
            <a:endParaRPr lang="en-US" sz="3200">
              <a:solidFill>
                <a:schemeClr val="bg1"/>
              </a:solidFill>
              <a:ea typeface="ＭＳ Ｐゴシック" charset="0"/>
              <a:cs typeface="Arial" panose="020B0604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168400"/>
            <a:ext cx="9144000" cy="2401711"/>
          </a:xfrm>
        </p:spPr>
        <p:txBody>
          <a:bodyPr/>
          <a:lstStyle/>
          <a:p>
            <a:r>
              <a:rPr lang="ar-JO" sz="8800">
                <a:ea typeface="Osaka" charset="0"/>
                <a:cs typeface="Arial" panose="020B0604020202020204" pitchFamily="34" charset="0"/>
              </a:rPr>
              <a:t>٢ صموئيل ١٠ </a:t>
            </a:r>
            <a:endParaRPr lang="en-US" sz="8800">
              <a:ea typeface="Osaka" charset="0"/>
              <a:cs typeface="Arial" panose="020B0604020202020204" pitchFamily="34" charset="0"/>
            </a:endParaRPr>
          </a:p>
        </p:txBody>
      </p:sp>
    </p:spTree>
    <p:extLst>
      <p:ext uri="{BB962C8B-B14F-4D97-AF65-F5344CB8AC3E}">
        <p14:creationId xmlns:p14="http://schemas.microsoft.com/office/powerpoint/2010/main" val="154696852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a:extLst>
              <a:ext uri="{28A0092B-C50C-407E-A947-70E740481C1C}">
                <a14:useLocalDpi xmlns:a14="http://schemas.microsoft.com/office/drawing/2010/main" val="0"/>
              </a:ext>
            </a:extLst>
          </a:blip>
          <a:srcRect r="8576" b="8030"/>
          <a:stretch/>
        </p:blipFill>
        <p:spPr>
          <a:xfrm>
            <a:off x="15368" y="-1"/>
            <a:ext cx="9074496" cy="6858001"/>
          </a:xfrm>
          <a:prstGeom prst="rect">
            <a:avLst/>
          </a:prstGeom>
        </p:spPr>
      </p:pic>
      <p:sp>
        <p:nvSpPr>
          <p:cNvPr id="27" name="Explosion 1 26"/>
          <p:cNvSpPr/>
          <p:nvPr/>
        </p:nvSpPr>
        <p:spPr bwMode="auto">
          <a:xfrm>
            <a:off x="5517061" y="589680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8" name="Explosion 1 27"/>
          <p:cNvSpPr/>
          <p:nvPr/>
        </p:nvSpPr>
        <p:spPr bwMode="auto">
          <a:xfrm>
            <a:off x="7395349" y="281195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5" name="Explosion 1 24"/>
          <p:cNvSpPr/>
          <p:nvPr/>
        </p:nvSpPr>
        <p:spPr bwMode="auto">
          <a:xfrm>
            <a:off x="7387013" y="855473"/>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6" name="Explosion 1 25"/>
          <p:cNvSpPr/>
          <p:nvPr/>
        </p:nvSpPr>
        <p:spPr bwMode="auto">
          <a:xfrm>
            <a:off x="6819345" y="-228055"/>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24" name="Explosion 1 23"/>
          <p:cNvSpPr/>
          <p:nvPr/>
        </p:nvSpPr>
        <p:spPr bwMode="auto">
          <a:xfrm>
            <a:off x="6210677" y="4718540"/>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900098" name="Rectangle 2"/>
          <p:cNvSpPr>
            <a:spLocks noGrp="1" noChangeArrowheads="1"/>
          </p:cNvSpPr>
          <p:nvPr>
            <p:ph type="ctrTitle"/>
          </p:nvPr>
        </p:nvSpPr>
        <p:spPr>
          <a:xfrm>
            <a:off x="0" y="43013"/>
            <a:ext cx="4337539" cy="2203339"/>
          </a:xfrm>
          <a:effectLst>
            <a:outerShdw blurRad="63500" dist="35921" dir="2700000" algn="ctr" rotWithShape="0">
              <a:schemeClr val="tx2">
                <a:alpha val="74998"/>
              </a:schemeClr>
            </a:outerShdw>
          </a:effectLst>
        </p:spPr>
        <p:txBody>
          <a:bodyPr anchor="t"/>
          <a:lstStyle/>
          <a:p>
            <a:pPr algn="l">
              <a:defRPr/>
            </a:pPr>
            <a:r>
              <a:rPr lang="ar-JO">
                <a:effectLst>
                  <a:glow rad="127000">
                    <a:schemeClr val="tx1"/>
                  </a:glow>
                </a:effectLst>
                <a:ea typeface="ＭＳ Ｐゴシック" charset="0"/>
              </a:rPr>
              <a:t>دول جديدة </a:t>
            </a:r>
            <a:br>
              <a:rPr lang="ar-JO">
                <a:effectLst>
                  <a:glow rad="127000">
                    <a:schemeClr val="tx1"/>
                  </a:glow>
                </a:effectLst>
                <a:ea typeface="ＭＳ Ｐゴシック" charset="0"/>
              </a:rPr>
            </a:br>
            <a:r>
              <a:rPr lang="ar-JO">
                <a:effectLst>
                  <a:glow rad="127000">
                    <a:schemeClr val="tx1"/>
                  </a:glow>
                </a:effectLst>
                <a:ea typeface="ＭＳ Ｐゴシック" charset="0"/>
              </a:rPr>
              <a:t>تابعة لداود</a:t>
            </a:r>
            <a:endParaRPr lang="en-US">
              <a:effectLst>
                <a:glow rad="127000">
                  <a:schemeClr val="tx1"/>
                </a:glow>
              </a:effectLst>
              <a:ea typeface="ＭＳ Ｐゴシック" charset="0"/>
            </a:endParaRPr>
          </a:p>
        </p:txBody>
      </p:sp>
      <p:sp>
        <p:nvSpPr>
          <p:cNvPr id="12" name="Text Box 8"/>
          <p:cNvSpPr txBox="1">
            <a:spLocks noChangeArrowheads="1"/>
          </p:cNvSpPr>
          <p:nvPr/>
        </p:nvSpPr>
        <p:spPr bwMode="auto">
          <a:xfrm>
            <a:off x="4728347" y="2958489"/>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48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إسرائيل</a:t>
            </a:r>
            <a:endParaRPr lang="en-US" sz="48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a:solidFill>
                  <a:srgbClr val="FFFFFF"/>
                </a:solidFill>
                <a:latin typeface="Arial" panose="020B0604020202020204" pitchFamily="34" charset="0"/>
                <a:cs typeface="Arial" panose="020B0604020202020204" pitchFamily="34" charset="0"/>
              </a:rPr>
              <a:t>140</a:t>
            </a:r>
            <a:endParaRPr lang="en-US" b="1">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10</a:t>
            </a:r>
            <a:endParaRPr lang="en-US" sz="2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عمون</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آرام</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5" name="Text Box 6"/>
          <p:cNvSpPr txBox="1">
            <a:spLocks noChangeArrowheads="1"/>
          </p:cNvSpPr>
          <p:nvPr/>
        </p:nvSpPr>
        <p:spPr bwMode="auto">
          <a:xfrm>
            <a:off x="5129691" y="615156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أدوم</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مؤاب</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مصر</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فينيقيا</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 name="Explosion 1 1"/>
          <p:cNvSpPr/>
          <p:nvPr/>
        </p:nvSpPr>
        <p:spPr bwMode="auto">
          <a:xfrm>
            <a:off x="3819770" y="3858847"/>
            <a:ext cx="1387231" cy="1302716"/>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algn="l" eaLnBrk="0" hangingPunct="0"/>
            <a:endParaRPr lang="en-US" sz="2400" b="1">
              <a:solidFill>
                <a:srgbClr val="000000"/>
              </a:solidFill>
              <a:latin typeface="Arial" panose="020B0604020202020204" pitchFamily="34" charset="0"/>
              <a:ea typeface="+mn-ea"/>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فلسطين</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3" name="Text Box 8"/>
          <p:cNvSpPr txBox="1">
            <a:spLocks noChangeArrowheads="1"/>
          </p:cNvSpPr>
          <p:nvPr/>
        </p:nvSpPr>
        <p:spPr bwMode="auto">
          <a:xfrm>
            <a:off x="6383336" y="-6253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زبح</a:t>
            </a:r>
            <a:endParaRPr lang="en-US" sz="32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327006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C76B95FE-1078-7446-CFD8-A9152205EA44}"/>
              </a:ext>
            </a:extLst>
          </p:cNvPr>
          <p:cNvGrpSpPr/>
          <p:nvPr/>
        </p:nvGrpSpPr>
        <p:grpSpPr>
          <a:xfrm>
            <a:off x="107504" y="332656"/>
            <a:ext cx="8911076" cy="5731491"/>
            <a:chOff x="0" y="433812"/>
            <a:chExt cx="9144000" cy="6053162"/>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6842" t="7438" r="1799" b="8472"/>
            <a:stretch/>
          </p:blipFill>
          <p:spPr>
            <a:xfrm>
              <a:off x="0" y="433812"/>
              <a:ext cx="9144000" cy="5947516"/>
            </a:xfrm>
            <a:prstGeom prst="rect">
              <a:avLst/>
            </a:prstGeom>
          </p:spPr>
        </p:pic>
        <p:sp>
          <p:nvSpPr>
            <p:cNvPr id="14" name="Rectangle 13">
              <a:extLst>
                <a:ext uri="{FF2B5EF4-FFF2-40B4-BE49-F238E27FC236}">
                  <a16:creationId xmlns:a16="http://schemas.microsoft.com/office/drawing/2014/main" id="{8322C12D-888C-96EA-EDBE-72D6E326212E}"/>
                </a:ext>
              </a:extLst>
            </p:cNvPr>
            <p:cNvSpPr/>
            <p:nvPr/>
          </p:nvSpPr>
          <p:spPr>
            <a:xfrm>
              <a:off x="0" y="4701024"/>
              <a:ext cx="8460432" cy="17859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25899C59-C9E8-38E3-46E3-2A1F4549EF90}"/>
                </a:ext>
              </a:extLst>
            </p:cNvPr>
            <p:cNvSpPr/>
            <p:nvPr/>
          </p:nvSpPr>
          <p:spPr>
            <a:xfrm>
              <a:off x="0" y="4481568"/>
              <a:ext cx="3052082" cy="11076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ar-JO" sz="1800" b="1">
                <a:solidFill>
                  <a:schemeClr val="bg1"/>
                </a:solidFill>
                <a:latin typeface="Arial" panose="020B0604020202020204" pitchFamily="34" charset="0"/>
                <a:cs typeface="Arial" panose="020B0604020202020204" pitchFamily="34" charset="0"/>
              </a:rPr>
              <a:t> باري هدلستون</a:t>
            </a:r>
            <a:r>
              <a:rPr lang="en-US" sz="1800" b="1" dirty="0">
                <a:solidFill>
                  <a:schemeClr val="bg1"/>
                </a:solidFill>
                <a:latin typeface="Arial" panose="020B0604020202020204" pitchFamily="34" charset="0"/>
                <a:cs typeface="Arial" panose="020B0604020202020204" pitchFamily="34" charset="0"/>
              </a:rPr>
              <a:t>, The Acrostic Summarized Bible (Grand Rapids: Baker, 1992)</a:t>
            </a:r>
          </a:p>
        </p:txBody>
      </p:sp>
      <p:sp>
        <p:nvSpPr>
          <p:cNvPr id="11" name="Rectangle 10"/>
          <p:cNvSpPr/>
          <p:nvPr/>
        </p:nvSpPr>
        <p:spPr>
          <a:xfrm>
            <a:off x="1314192" y="2263389"/>
            <a:ext cx="227948" cy="276999"/>
          </a:xfrm>
          <a:prstGeom prst="rect">
            <a:avLst/>
          </a:prstGeom>
        </p:spPr>
        <p:txBody>
          <a:bodyPr wrap="none">
            <a:spAutoFit/>
          </a:bodyPr>
          <a:lstStyle/>
          <a:p>
            <a:pPr algn="l" defTabSz="457200" fontAlgn="auto">
              <a:spcBef>
                <a:spcPts val="0"/>
              </a:spcBef>
              <a:spcAft>
                <a:spcPts val="0"/>
              </a:spcAft>
            </a:pPr>
            <a:r>
              <a:rPr lang="en-US" sz="1200" b="1" dirty="0">
                <a:solidFill>
                  <a:prstClr val="black"/>
                </a:solidFill>
                <a:latin typeface="Arial" panose="020B0604020202020204" pitchFamily="34" charset="0"/>
                <a:ea typeface="+mn-ea"/>
                <a:cs typeface="Arial" panose="020B0604020202020204" pitchFamily="34" charset="0"/>
              </a:rPr>
              <a:t> </a:t>
            </a:r>
            <a:endParaRPr lang="en-US" b="1" dirty="0">
              <a:solidFill>
                <a:prstClr val="black"/>
              </a:solidFill>
              <a:latin typeface="Arial" panose="020B0604020202020204" pitchFamily="34" charset="0"/>
              <a:ea typeface="+mn-ea"/>
              <a:cs typeface="Arial" panose="020B0604020202020204" pitchFamily="34" charset="0"/>
            </a:endParaRPr>
          </a:p>
        </p:txBody>
      </p:sp>
      <p:sp>
        <p:nvSpPr>
          <p:cNvPr id="13" name="Title 1"/>
          <p:cNvSpPr txBox="1">
            <a:spLocks/>
          </p:cNvSpPr>
          <p:nvPr/>
        </p:nvSpPr>
        <p:spPr bwMode="auto">
          <a:xfrm>
            <a:off x="0" y="1"/>
            <a:ext cx="9144000" cy="723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ar-JO" sz="4800" b="1" dirty="0">
                <a:solidFill>
                  <a:prstClr val="white"/>
                </a:solidFill>
                <a:latin typeface="Arial" panose="020B0604020202020204" pitchFamily="34" charset="0"/>
                <a:cs typeface="Arial" panose="020B0604020202020204" pitchFamily="34" charset="0"/>
              </a:rPr>
              <a:t>صموئيل الثاني</a:t>
            </a:r>
            <a:endParaRPr lang="en-US" sz="4800" b="1" dirty="0">
              <a:solidFill>
                <a:prstClr val="white"/>
              </a:solidFill>
              <a:latin typeface="Arial" panose="020B0604020202020204" pitchFamily="34" charset="0"/>
              <a:cs typeface="Arial" panose="020B0604020202020204" pitchFamily="34" charset="0"/>
            </a:endParaRPr>
          </a:p>
        </p:txBody>
      </p:sp>
      <p:sp>
        <p:nvSpPr>
          <p:cNvPr id="15" name="Rectangle 14"/>
          <p:cNvSpPr/>
          <p:nvPr/>
        </p:nvSpPr>
        <p:spPr>
          <a:xfrm>
            <a:off x="385622" y="4492147"/>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457200" fontAlgn="auto">
              <a:spcBef>
                <a:spcPts val="0"/>
              </a:spcBef>
              <a:spcAft>
                <a:spcPts val="0"/>
              </a:spcAft>
            </a:pPr>
            <a:endParaRPr lang="en-US" b="1" dirty="0">
              <a:solidFill>
                <a:prstClr val="white"/>
              </a:solidFill>
              <a:latin typeface="Arial" panose="020B0604020202020204" pitchFamily="34" charset="0"/>
              <a:cs typeface="Arial" panose="020B0604020202020204" pitchFamily="34" charset="0"/>
            </a:endParaRPr>
          </a:p>
        </p:txBody>
      </p:sp>
      <p:sp>
        <p:nvSpPr>
          <p:cNvPr id="16" name="Rectangle 15"/>
          <p:cNvSpPr/>
          <p:nvPr/>
        </p:nvSpPr>
        <p:spPr>
          <a:xfrm>
            <a:off x="5148780" y="4350494"/>
            <a:ext cx="2751528" cy="1966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solidFill>
                  <a:schemeClr val="tx1"/>
                </a:solidFill>
                <a:latin typeface="Arial" panose="020B0604020202020204" pitchFamily="34" charset="0"/>
                <a:cs typeface="Arial" panose="020B0604020202020204" pitchFamily="34" charset="0"/>
              </a:rPr>
              <a:t>1. عظمة قلب داود</a:t>
            </a:r>
          </a:p>
          <a:p>
            <a:pPr algn="r"/>
            <a:r>
              <a:rPr lang="ar-JO" sz="1400" b="1" dirty="0">
                <a:solidFill>
                  <a:schemeClr val="tx1"/>
                </a:solidFill>
                <a:latin typeface="Arial" panose="020B0604020202020204" pitchFamily="34" charset="0"/>
                <a:cs typeface="Arial" panose="020B0604020202020204" pitchFamily="34" charset="0"/>
              </a:rPr>
              <a:t>2. إيشبوشث يملك على إسرائيل</a:t>
            </a:r>
          </a:p>
          <a:p>
            <a:pPr algn="r"/>
            <a:r>
              <a:rPr lang="ar-JO" sz="1400" b="1" dirty="0">
                <a:solidFill>
                  <a:schemeClr val="tx1"/>
                </a:solidFill>
                <a:latin typeface="Arial" panose="020B0604020202020204" pitchFamily="34" charset="0"/>
                <a:cs typeface="Arial" panose="020B0604020202020204" pitchFamily="34" charset="0"/>
              </a:rPr>
              <a:t>3. الحزن على موت </a:t>
            </a:r>
            <a:r>
              <a:rPr lang="ar-JO" sz="1400" b="1" dirty="0" err="1">
                <a:solidFill>
                  <a:schemeClr val="tx1"/>
                </a:solidFill>
                <a:latin typeface="Arial" panose="020B0604020202020204" pitchFamily="34" charset="0"/>
                <a:cs typeface="Arial" panose="020B0604020202020204" pitchFamily="34" charset="0"/>
              </a:rPr>
              <a:t>إبنير</a:t>
            </a: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4. تعذيب قتلة إيشبوشث</a:t>
            </a:r>
          </a:p>
          <a:p>
            <a:pPr algn="r"/>
            <a:r>
              <a:rPr lang="ar-JO" sz="1400" b="1" dirty="0">
                <a:solidFill>
                  <a:schemeClr val="tx1"/>
                </a:solidFill>
                <a:latin typeface="Arial" panose="020B0604020202020204" pitchFamily="34" charset="0"/>
                <a:cs typeface="Arial" panose="020B0604020202020204" pitchFamily="34" charset="0"/>
              </a:rPr>
              <a:t>5. بداية حكم داود</a:t>
            </a:r>
          </a:p>
          <a:p>
            <a:pPr algn="r"/>
            <a:r>
              <a:rPr lang="ar-JO" sz="1400" b="1" dirty="0">
                <a:solidFill>
                  <a:schemeClr val="tx1"/>
                </a:solidFill>
                <a:latin typeface="Arial" panose="020B0604020202020204" pitchFamily="34" charset="0"/>
                <a:cs typeface="Arial" panose="020B0604020202020204" pitchFamily="34" charset="0"/>
              </a:rPr>
              <a:t>6. نقل التابوت إلى أورشليم</a:t>
            </a:r>
          </a:p>
          <a:p>
            <a:pPr algn="r"/>
            <a:r>
              <a:rPr lang="ar-JO" sz="1400" b="1" dirty="0">
                <a:solidFill>
                  <a:schemeClr val="tx1"/>
                </a:solidFill>
                <a:latin typeface="Arial" panose="020B0604020202020204" pitchFamily="34" charset="0"/>
                <a:cs typeface="Arial" panose="020B0604020202020204" pitchFamily="34" charset="0"/>
              </a:rPr>
              <a:t>7. الرغبة في بناء الهيكل</a:t>
            </a:r>
          </a:p>
          <a:p>
            <a:pPr algn="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8. إخضاع المقاومين لداود</a:t>
            </a:r>
          </a:p>
          <a:p>
            <a:pPr algn="r"/>
            <a:r>
              <a:rPr lang="ar-JO" sz="1400" b="1" dirty="0">
                <a:solidFill>
                  <a:schemeClr val="tx1"/>
                </a:solidFill>
                <a:latin typeface="Arial" panose="020B0604020202020204" pitchFamily="34" charset="0"/>
                <a:cs typeface="Arial" panose="020B0604020202020204" pitchFamily="34" charset="0"/>
              </a:rPr>
              <a:t>9. علم الخير لمفيبوشث</a:t>
            </a:r>
          </a:p>
        </p:txBody>
      </p:sp>
      <p:sp>
        <p:nvSpPr>
          <p:cNvPr id="17" name="Rectangle 16"/>
          <p:cNvSpPr/>
          <p:nvPr/>
        </p:nvSpPr>
        <p:spPr>
          <a:xfrm>
            <a:off x="2859680" y="4508788"/>
            <a:ext cx="2574047" cy="17145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dirty="0">
                <a:solidFill>
                  <a:schemeClr val="tx1"/>
                </a:solidFill>
                <a:latin typeface="Arial" panose="020B0604020202020204" pitchFamily="34" charset="0"/>
                <a:cs typeface="Arial" panose="020B0604020202020204" pitchFamily="34" charset="0"/>
              </a:rPr>
              <a:t>10. </a:t>
            </a:r>
            <a:r>
              <a:rPr lang="ar-JO" sz="1400" b="1" dirty="0" err="1">
                <a:solidFill>
                  <a:schemeClr val="tx1"/>
                </a:solidFill>
                <a:latin typeface="Arial" panose="020B0604020202020204" pitchFamily="34" charset="0"/>
                <a:cs typeface="Arial" panose="020B0604020202020204" pitchFamily="34" charset="0"/>
              </a:rPr>
              <a:t>الإنتصار</a:t>
            </a:r>
            <a:r>
              <a:rPr lang="ar-JO" sz="1400" b="1" dirty="0">
                <a:solidFill>
                  <a:schemeClr val="tx1"/>
                </a:solidFill>
                <a:latin typeface="Arial" panose="020B0604020202020204" pitchFamily="34" charset="0"/>
                <a:cs typeface="Arial" panose="020B0604020202020204" pitchFamily="34" charset="0"/>
              </a:rPr>
              <a:t> على تحالف العمونيين</a:t>
            </a:r>
          </a:p>
          <a:p>
            <a:pPr algn="r"/>
            <a:r>
              <a:rPr lang="ar-JO" sz="1400" b="1" dirty="0">
                <a:solidFill>
                  <a:schemeClr val="tx1"/>
                </a:solidFill>
                <a:latin typeface="Arial" panose="020B0604020202020204" pitchFamily="34" charset="0"/>
                <a:cs typeface="Arial" panose="020B0604020202020204" pitchFamily="34" charset="0"/>
              </a:rPr>
              <a:t>11. محاولة إخفاء زنى داود</a:t>
            </a:r>
          </a:p>
          <a:p>
            <a:pPr algn="r"/>
            <a:r>
              <a:rPr lang="ar-JO" sz="1400" b="1" dirty="0">
                <a:solidFill>
                  <a:schemeClr val="tx1"/>
                </a:solidFill>
                <a:latin typeface="Arial" panose="020B0604020202020204" pitchFamily="34" charset="0"/>
                <a:cs typeface="Arial" panose="020B0604020202020204" pitchFamily="34" charset="0"/>
              </a:rPr>
              <a:t>12. تأثير خطية داود</a:t>
            </a:r>
          </a:p>
          <a:p>
            <a:pPr algn="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13. العتب على </a:t>
            </a:r>
            <a:r>
              <a:rPr lang="ar-JO" sz="1400" b="1" dirty="0" err="1">
                <a:solidFill>
                  <a:schemeClr val="tx1"/>
                </a:solidFill>
                <a:latin typeface="Arial" panose="020B0604020202020204" pitchFamily="34" charset="0"/>
                <a:cs typeface="Arial" panose="020B0604020202020204" pitchFamily="34" charset="0"/>
              </a:rPr>
              <a:t>تامار</a:t>
            </a:r>
            <a:r>
              <a:rPr lang="ar-JO" sz="1400" b="1" dirty="0">
                <a:solidFill>
                  <a:schemeClr val="tx1"/>
                </a:solidFill>
                <a:latin typeface="Arial" panose="020B0604020202020204" pitchFamily="34" charset="0"/>
                <a:cs typeface="Arial" panose="020B0604020202020204" pitchFamily="34" charset="0"/>
              </a:rPr>
              <a:t> </a:t>
            </a:r>
          </a:p>
          <a:p>
            <a:pPr algn="r"/>
            <a:r>
              <a:rPr lang="ar-JO" sz="1400" b="1" dirty="0">
                <a:solidFill>
                  <a:schemeClr val="tx1"/>
                </a:solidFill>
                <a:latin typeface="Arial" panose="020B0604020202020204" pitchFamily="34" charset="0"/>
                <a:cs typeface="Arial" panose="020B0604020202020204" pitchFamily="34" charset="0"/>
              </a:rPr>
              <a:t>14. عودة أبشالوم إلى البيت</a:t>
            </a:r>
          </a:p>
          <a:p>
            <a:pPr algn="r"/>
            <a:r>
              <a:rPr lang="ar-JO" sz="1400" b="1" dirty="0">
                <a:solidFill>
                  <a:schemeClr val="tx1"/>
                </a:solidFill>
                <a:latin typeface="Arial" panose="020B0604020202020204" pitchFamily="34" charset="0"/>
                <a:cs typeface="Arial" panose="020B0604020202020204" pitchFamily="34" charset="0"/>
              </a:rPr>
              <a:t>15. تمرد أبشالوم </a:t>
            </a:r>
            <a:r>
              <a:rPr lang="ar-JO" sz="1400" b="1" dirty="0" err="1">
                <a:solidFill>
                  <a:schemeClr val="tx1"/>
                </a:solidFill>
                <a:latin typeface="Arial" panose="020B0604020202020204" pitchFamily="34" charset="0"/>
                <a:cs typeface="Arial" panose="020B0604020202020204" pitchFamily="34" charset="0"/>
              </a:rPr>
              <a:t>الإبن</a:t>
            </a:r>
            <a:endParaRPr lang="ar-JO" sz="1400" b="1" dirty="0">
              <a:solidFill>
                <a:schemeClr val="tx1"/>
              </a:solidFill>
              <a:latin typeface="Arial" panose="020B0604020202020204" pitchFamily="34" charset="0"/>
              <a:cs typeface="Arial" panose="020B0604020202020204" pitchFamily="34" charset="0"/>
            </a:endParaRPr>
          </a:p>
          <a:p>
            <a:pPr algn="r"/>
            <a:r>
              <a:rPr lang="ar-JO" sz="1400" b="1" dirty="0">
                <a:solidFill>
                  <a:schemeClr val="tx1"/>
                </a:solidFill>
                <a:latin typeface="Arial" panose="020B0604020202020204" pitchFamily="34" charset="0"/>
                <a:cs typeface="Arial" panose="020B0604020202020204" pitchFamily="34" charset="0"/>
              </a:rPr>
              <a:t>16. تحميق مشورة أخيتوفل </a:t>
            </a:r>
          </a:p>
          <a:p>
            <a:pPr algn="r"/>
            <a:r>
              <a:rPr lang="ar-JO" sz="1400" b="1" dirty="0">
                <a:solidFill>
                  <a:schemeClr val="tx1"/>
                </a:solidFill>
                <a:latin typeface="Arial" panose="020B0604020202020204" pitchFamily="34" charset="0"/>
                <a:cs typeface="Arial" panose="020B0604020202020204" pitchFamily="34" charset="0"/>
              </a:rPr>
              <a:t>17. طبيعة مشورة حوشاي</a:t>
            </a:r>
          </a:p>
        </p:txBody>
      </p:sp>
      <p:sp>
        <p:nvSpPr>
          <p:cNvPr id="18" name="Rectangle 17"/>
          <p:cNvSpPr/>
          <p:nvPr/>
        </p:nvSpPr>
        <p:spPr>
          <a:xfrm>
            <a:off x="343876" y="4374128"/>
            <a:ext cx="2396527" cy="1785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r"/>
            <a:r>
              <a:rPr lang="ar-JO" sz="1400" b="1">
                <a:solidFill>
                  <a:schemeClr val="tx1"/>
                </a:solidFill>
                <a:latin typeface="Arial" panose="020B0604020202020204" pitchFamily="34" charset="0"/>
                <a:cs typeface="Arial" panose="020B0604020202020204" pitchFamily="34" charset="0"/>
              </a:rPr>
              <a:t>18. نهاية مقاومة أبشالوم</a:t>
            </a:r>
          </a:p>
          <a:p>
            <a:pPr algn="r"/>
            <a:r>
              <a:rPr lang="ar-JO" sz="1400" b="1">
                <a:solidFill>
                  <a:schemeClr val="tx1"/>
                </a:solidFill>
                <a:latin typeface="Arial" panose="020B0604020202020204" pitchFamily="34" charset="0"/>
                <a:cs typeface="Arial" panose="020B0604020202020204" pitchFamily="34" charset="0"/>
              </a:rPr>
              <a:t>19. مسامحة أتباع أبشالوم</a:t>
            </a:r>
          </a:p>
          <a:p>
            <a:pPr algn="r"/>
            <a:endParaRPr lang="ar-JO" sz="1400" b="1">
              <a:solidFill>
                <a:schemeClr val="tx1"/>
              </a:solidFill>
              <a:latin typeface="Arial" panose="020B0604020202020204" pitchFamily="34" charset="0"/>
              <a:cs typeface="Arial" panose="020B0604020202020204" pitchFamily="34" charset="0"/>
            </a:endParaRPr>
          </a:p>
          <a:p>
            <a:pPr algn="r"/>
            <a:r>
              <a:rPr lang="ar-JO" sz="1400" b="1">
                <a:solidFill>
                  <a:schemeClr val="tx1"/>
                </a:solidFill>
                <a:latin typeface="Arial" panose="020B0604020202020204" pitchFamily="34" charset="0"/>
                <a:cs typeface="Arial" panose="020B0604020202020204" pitchFamily="34" charset="0"/>
              </a:rPr>
              <a:t>20. موت شبع المتمرد</a:t>
            </a:r>
          </a:p>
          <a:p>
            <a:pPr algn="r"/>
            <a:r>
              <a:rPr lang="ar-JO" sz="1400" b="1">
                <a:solidFill>
                  <a:schemeClr val="tx1"/>
                </a:solidFill>
                <a:latin typeface="Arial" panose="020B0604020202020204" pitchFamily="34" charset="0"/>
                <a:cs typeface="Arial" panose="020B0604020202020204" pitchFamily="34" charset="0"/>
              </a:rPr>
              <a:t>21. انتقام أبناء شاول</a:t>
            </a:r>
          </a:p>
          <a:p>
            <a:pPr algn="r"/>
            <a:r>
              <a:rPr lang="ar-JO" sz="1400" b="1">
                <a:solidFill>
                  <a:schemeClr val="tx1"/>
                </a:solidFill>
                <a:latin typeface="Arial" panose="020B0604020202020204" pitchFamily="34" charset="0"/>
                <a:cs typeface="Arial" panose="020B0604020202020204" pitchFamily="34" charset="0"/>
              </a:rPr>
              <a:t>22. مزمور الإنتصار لداود</a:t>
            </a:r>
          </a:p>
          <a:p>
            <a:pPr algn="r"/>
            <a:r>
              <a:rPr lang="ar-JO" sz="1400" b="1">
                <a:solidFill>
                  <a:schemeClr val="tx1"/>
                </a:solidFill>
                <a:latin typeface="Arial" panose="020B0604020202020204" pitchFamily="34" charset="0"/>
                <a:cs typeface="Arial" panose="020B0604020202020204" pitchFamily="34" charset="0"/>
              </a:rPr>
              <a:t>23. هوية رجال داود</a:t>
            </a:r>
          </a:p>
          <a:p>
            <a:pPr algn="r"/>
            <a:r>
              <a:rPr lang="ar-JO" sz="1400" b="1">
                <a:solidFill>
                  <a:schemeClr val="tx1"/>
                </a:solidFill>
                <a:latin typeface="Arial" panose="020B0604020202020204" pitchFamily="34" charset="0"/>
                <a:cs typeface="Arial" panose="020B0604020202020204" pitchFamily="34" charset="0"/>
              </a:rPr>
              <a:t>24. إحصاء داود يجلب الطاعون</a:t>
            </a:r>
          </a:p>
        </p:txBody>
      </p:sp>
    </p:spTree>
    <p:extLst>
      <p:ext uri="{BB962C8B-B14F-4D97-AF65-F5344CB8AC3E}">
        <p14:creationId xmlns:p14="http://schemas.microsoft.com/office/powerpoint/2010/main" val="37645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7" name="Text Box 5"/>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209</a:t>
            </a:r>
            <a:endParaRPr lang="en-US" sz="1800" b="1">
              <a:latin typeface="Arial" panose="020B0604020202020204" pitchFamily="34" charset="0"/>
              <a:cs typeface="Arial" panose="020B0604020202020204" pitchFamily="34" charset="0"/>
            </a:endParaRPr>
          </a:p>
        </p:txBody>
      </p:sp>
      <p:pic>
        <p:nvPicPr>
          <p:cNvPr id="219138" name="Picture 7" descr="DavidsEmpir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76" y="-76200"/>
            <a:ext cx="49117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9139" name="Rectangle 2"/>
          <p:cNvSpPr>
            <a:spLocks noGrp="1" noChangeArrowheads="1"/>
          </p:cNvSpPr>
          <p:nvPr>
            <p:ph type="ctrTitle"/>
          </p:nvPr>
        </p:nvSpPr>
        <p:spPr>
          <a:xfrm>
            <a:off x="3962400" y="4724400"/>
            <a:ext cx="5181600" cy="609600"/>
          </a:xfrm>
          <a:solidFill>
            <a:srgbClr val="000090"/>
          </a:solidFill>
        </p:spPr>
        <p:txBody>
          <a:bodyPr/>
          <a:lstStyle/>
          <a:p>
            <a:pPr eaLnBrk="1" hangingPunct="1"/>
            <a:r>
              <a:rPr lang="ar-JO" sz="4000">
                <a:solidFill>
                  <a:schemeClr val="bg1"/>
                </a:solidFill>
                <a:ea typeface="ＭＳ Ｐゴシック" charset="0"/>
                <a:cs typeface="Arial" panose="020B0604020202020204" pitchFamily="34" charset="0"/>
              </a:rPr>
              <a:t>انتصارات داود</a:t>
            </a:r>
            <a:endParaRPr lang="en-US" sz="4000">
              <a:ea typeface="ＭＳ Ｐゴシック" charset="0"/>
              <a:cs typeface="Arial" panose="020B0604020202020204" pitchFamily="34" charset="0"/>
            </a:endParaRPr>
          </a:p>
        </p:txBody>
      </p:sp>
      <p:sp>
        <p:nvSpPr>
          <p:cNvPr id="219140" name="Rectangle 8"/>
          <p:cNvSpPr>
            <a:spLocks noChangeArrowheads="1"/>
          </p:cNvSpPr>
          <p:nvPr/>
        </p:nvSpPr>
        <p:spPr bwMode="auto">
          <a:xfrm>
            <a:off x="5562600" y="58674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a:solidFill>
                  <a:schemeClr val="bg1"/>
                </a:solidFill>
                <a:latin typeface="Arial" panose="020B0604020202020204" pitchFamily="34" charset="0"/>
                <a:cs typeface="Arial" panose="020B0604020202020204" pitchFamily="34" charset="0"/>
              </a:rPr>
              <a:t>تابعين جدد</a:t>
            </a:r>
            <a:br>
              <a:rPr lang="en-US" sz="32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a:t>
            </a:r>
            <a:r>
              <a:rPr lang="ar-JO" sz="2400" b="1">
                <a:solidFill>
                  <a:schemeClr val="bg1"/>
                </a:solidFill>
                <a:latin typeface="Arial" panose="020B0604020202020204" pitchFamily="34" charset="0"/>
                <a:cs typeface="Arial" panose="020B0604020202020204" pitchFamily="34" charset="0"/>
              </a:rPr>
              <a:t>2 صم 10</a:t>
            </a:r>
            <a:r>
              <a:rPr lang="en-US" sz="2400" b="1">
                <a:solidFill>
                  <a:schemeClr val="bg1"/>
                </a:solidFill>
                <a:latin typeface="Arial" panose="020B060402020202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219141" name="Rectangle 3"/>
          <p:cNvSpPr>
            <a:spLocks noGrp="1" noChangeArrowheads="1"/>
          </p:cNvSpPr>
          <p:nvPr>
            <p:ph type="subTitle" idx="1"/>
          </p:nvPr>
        </p:nvSpPr>
        <p:spPr>
          <a:xfrm>
            <a:off x="3657600" y="2514600"/>
            <a:ext cx="1219200" cy="1828800"/>
          </a:xfrm>
        </p:spPr>
        <p:txBody>
          <a:bodyPr/>
          <a:lstStyle/>
          <a:p>
            <a:pPr eaLnBrk="1" hangingPunct="1"/>
            <a:r>
              <a:rPr lang="ar-JO" sz="1800">
                <a:solidFill>
                  <a:schemeClr val="tx2"/>
                </a:solidFill>
                <a:ea typeface="ＭＳ Ｐゴシック" charset="0"/>
                <a:cs typeface="Arial" panose="020B0604020202020204" pitchFamily="34" charset="0"/>
              </a:rPr>
              <a:t>أطلس مودي لأراضي الكتاب المقدس, 121</a:t>
            </a:r>
            <a:endParaRPr lang="en-US" sz="1800">
              <a:solidFill>
                <a:schemeClr val="tx2"/>
              </a:solidFill>
              <a:ea typeface="ＭＳ Ｐゴシック" charset="0"/>
              <a:cs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899593" y="368300"/>
            <a:ext cx="7416824" cy="1080120"/>
          </a:xfrm>
          <a:effectLst/>
        </p:spPr>
        <p:txBody>
          <a:bodyPr/>
          <a:lstStyle/>
          <a:p>
            <a:pPr>
              <a:defRPr/>
            </a:pPr>
            <a:r>
              <a:rPr lang="ar-JO">
                <a:solidFill>
                  <a:srgbClr val="FFFFFF"/>
                </a:solidFill>
                <a:ea typeface="ＭＳ Ｐゴシック" charset="0"/>
              </a:rPr>
              <a:t>كان الله لطيفاً بأن أعطى يسوع ملكاً</a:t>
            </a:r>
            <a:endParaRPr lang="en-US">
              <a:solidFill>
                <a:srgbClr val="FFFFFF"/>
              </a:solidFill>
              <a:effectLst/>
              <a:ea typeface="ＭＳ Ｐゴシック" charset="0"/>
            </a:endParaRPr>
          </a:p>
        </p:txBody>
      </p:sp>
      <p:pic>
        <p:nvPicPr>
          <p:cNvPr id="2" name="Picture 1"/>
          <p:cNvPicPr>
            <a:picLocks noChangeAspect="1"/>
          </p:cNvPicPr>
          <p:nvPr/>
        </p:nvPicPr>
        <p:blipFill>
          <a:blip r:embed="rId4"/>
          <a:stretch>
            <a:fillRect/>
          </a:stretch>
        </p:blipFill>
        <p:spPr>
          <a:xfrm>
            <a:off x="0" y="1916832"/>
            <a:ext cx="9144000" cy="4504962"/>
          </a:xfrm>
          <a:prstGeom prst="rect">
            <a:avLst/>
          </a:prstGeom>
        </p:spPr>
      </p:pic>
    </p:spTree>
    <p:extLst>
      <p:ext uri="{BB962C8B-B14F-4D97-AF65-F5344CB8AC3E}">
        <p14:creationId xmlns:p14="http://schemas.microsoft.com/office/powerpoint/2010/main" val="3567989322"/>
      </p:ext>
    </p:extLst>
  </p:cSld>
  <p:clrMapOvr>
    <a:overrideClrMapping bg1="lt1" tx1="dk1" bg2="lt2" tx2="dk2" accent1="accent1" accent2="accent2" accent3="accent3" accent4="accent4" accent5="accent5" accent6="accent6" hlink="hlink" folHlink="folHlink"/>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91221"/>
            <a:ext cx="9144000" cy="6091947"/>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51002"/>
            <a:ext cx="9144000" cy="829727"/>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نحن نريد الديمقراطية</a:t>
            </a:r>
            <a:endParaRPr lang="en-US" sz="4800">
              <a:effectLst>
                <a:glow rad="127000">
                  <a:schemeClr val="tx1"/>
                </a:glow>
              </a:effectLst>
              <a:ea typeface="ＭＳ Ｐゴシック" charset="0"/>
            </a:endParaRPr>
          </a:p>
        </p:txBody>
      </p:sp>
      <p:sp>
        <p:nvSpPr>
          <p:cNvPr id="6" name="Rectangle 2"/>
          <p:cNvSpPr txBox="1">
            <a:spLocks noChangeArrowheads="1"/>
          </p:cNvSpPr>
          <p:nvPr/>
        </p:nvSpPr>
        <p:spPr bwMode="auto">
          <a:xfrm>
            <a:off x="0" y="1303130"/>
            <a:ext cx="9144000" cy="8297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a:effectLst>
                  <a:glow rad="127000">
                    <a:schemeClr val="tx1"/>
                  </a:glow>
                </a:effectLst>
                <a:latin typeface="Arial" panose="020B0604020202020204" pitchFamily="34" charset="0"/>
                <a:ea typeface="ＭＳ Ｐゴシック" charset="0"/>
                <a:cs typeface="Arial" panose="020B0604020202020204" pitchFamily="34" charset="0"/>
              </a:rPr>
              <a:t>Demos (</a:t>
            </a:r>
            <a:r>
              <a:rPr lang="ar-JO" sz="4000" b="1">
                <a:effectLst>
                  <a:glow rad="127000">
                    <a:schemeClr val="tx1"/>
                  </a:glow>
                </a:effectLst>
                <a:latin typeface="Arial" panose="020B0604020202020204" pitchFamily="34" charset="0"/>
                <a:ea typeface="ＭＳ Ｐゴシック" charset="0"/>
                <a:cs typeface="Arial" panose="020B0604020202020204" pitchFamily="34" charset="0"/>
              </a:rPr>
              <a:t>الشعب</a:t>
            </a:r>
            <a:r>
              <a:rPr lang="en-US" sz="4000" b="1">
                <a:effectLst>
                  <a:glow rad="127000">
                    <a:schemeClr val="tx1"/>
                  </a:glow>
                </a:effectLst>
                <a:latin typeface="Arial" panose="020B0604020202020204" pitchFamily="34" charset="0"/>
                <a:ea typeface="ＭＳ Ｐゴシック" charset="0"/>
                <a:cs typeface="Arial" panose="020B0604020202020204" pitchFamily="34" charset="0"/>
              </a:rPr>
              <a:t>) + </a:t>
            </a:r>
            <a:r>
              <a:rPr lang="en-US" sz="4000" b="1" err="1">
                <a:effectLst>
                  <a:glow rad="127000">
                    <a:schemeClr val="tx1"/>
                  </a:glow>
                </a:effectLst>
                <a:latin typeface="Arial" panose="020B0604020202020204" pitchFamily="34" charset="0"/>
                <a:ea typeface="ＭＳ Ｐゴシック" charset="0"/>
                <a:cs typeface="Arial" panose="020B0604020202020204" pitchFamily="34" charset="0"/>
              </a:rPr>
              <a:t>kratos</a:t>
            </a:r>
            <a:r>
              <a:rPr lang="en-US" sz="4000" b="1">
                <a:effectLst>
                  <a:glow rad="127000">
                    <a:schemeClr val="tx1"/>
                  </a:glow>
                </a:effectLst>
                <a:latin typeface="Arial" panose="020B0604020202020204" pitchFamily="34" charset="0"/>
                <a:ea typeface="ＭＳ Ｐゴシック" charset="0"/>
                <a:cs typeface="Arial" panose="020B0604020202020204" pitchFamily="34" charset="0"/>
              </a:rPr>
              <a:t> (</a:t>
            </a:r>
            <a:r>
              <a:rPr lang="ar-JO" sz="4000" b="1">
                <a:effectLst>
                  <a:glow rad="127000">
                    <a:schemeClr val="tx1"/>
                  </a:glow>
                </a:effectLst>
                <a:latin typeface="Arial" panose="020B0604020202020204" pitchFamily="34" charset="0"/>
                <a:ea typeface="ＭＳ Ｐゴシック" charset="0"/>
                <a:cs typeface="Arial" panose="020B0604020202020204" pitchFamily="34" charset="0"/>
              </a:rPr>
              <a:t>يحكم</a:t>
            </a:r>
            <a:r>
              <a:rPr lang="en-US" sz="4000" b="1">
                <a:effectLst>
                  <a:glow rad="127000">
                    <a:schemeClr val="tx1"/>
                  </a:glow>
                </a:effectLst>
                <a:latin typeface="Arial" panose="020B0604020202020204" pitchFamily="34" charset="0"/>
                <a:ea typeface="ＭＳ Ｐゴシック" charset="0"/>
                <a:cs typeface="Arial" panose="020B0604020202020204" pitchFamily="34" charset="0"/>
              </a:rPr>
              <a:t>)</a:t>
            </a:r>
          </a:p>
        </p:txBody>
      </p:sp>
    </p:spTree>
    <p:extLst>
      <p:ext uri="{BB962C8B-B14F-4D97-AF65-F5344CB8AC3E}">
        <p14:creationId xmlns:p14="http://schemas.microsoft.com/office/powerpoint/2010/main" val="3429375153"/>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0" y="2090142"/>
            <a:ext cx="9144000" cy="4795242"/>
          </a:xfrm>
          <a:prstGeom prst="rect">
            <a:avLst/>
          </a:prstGeom>
        </p:spPr>
      </p:pic>
      <p:sp>
        <p:nvSpPr>
          <p:cNvPr id="900098" name="Rectangle 2"/>
          <p:cNvSpPr>
            <a:spLocks noGrp="1" noChangeArrowheads="1"/>
          </p:cNvSpPr>
          <p:nvPr>
            <p:ph type="ctrTitle"/>
          </p:nvPr>
        </p:nvSpPr>
        <p:spPr>
          <a:xfrm>
            <a:off x="0" y="584324"/>
            <a:ext cx="9144000" cy="17645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r>
              <a:rPr lang="ar-JO" sz="4800" dirty="0">
                <a:effectLst>
                  <a:glow rad="127000">
                    <a:schemeClr val="tx1"/>
                  </a:glow>
                </a:effectLst>
                <a:ea typeface="ＭＳ Ｐゴシック" charset="0"/>
              </a:rPr>
              <a:t>نحن نفضل الديمقراطية لكن الله يأمر بالملكية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540290236"/>
      </p:ext>
    </p:extLst>
  </p:cSld>
  <p:clrMapOvr>
    <a:overrideClrMapping bg1="lt1" tx1="dk1" bg2="lt2" tx2="dk2" accent1="accent1" accent2="accent2" accent3="accent3" accent4="accent4" accent5="accent5" accent6="accent6" hlink="hlink" folHlink="folHlink"/>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5018"/>
            <a:ext cx="9144000" cy="829727"/>
          </a:xfrm>
          <a:effectLst>
            <a:outerShdw blurRad="63500" dist="35921" dir="2700000" algn="ctr" rotWithShape="0">
              <a:schemeClr val="tx2">
                <a:alpha val="74998"/>
              </a:schemeClr>
            </a:outerShdw>
          </a:effectLst>
        </p:spPr>
        <p:txBody>
          <a:bodyPr anchor="t"/>
          <a:lstStyle/>
          <a:p>
            <a:pPr>
              <a:defRPr/>
            </a:pPr>
            <a:r>
              <a:rPr lang="ar-JO" sz="3600">
                <a:effectLst>
                  <a:glow rad="127000">
                    <a:schemeClr val="tx1"/>
                  </a:glow>
                </a:effectLst>
                <a:ea typeface="ＭＳ Ｐゴシック" charset="0"/>
              </a:rPr>
              <a:t>الحكم من روما؟</a:t>
            </a:r>
            <a:endParaRPr lang="en-US" sz="360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7324" y="1858104"/>
            <a:ext cx="9144000" cy="4987636"/>
          </a:xfrm>
          <a:prstGeom prst="rect">
            <a:avLst/>
          </a:prstGeom>
        </p:spPr>
      </p:pic>
    </p:spTree>
    <p:extLst>
      <p:ext uri="{BB962C8B-B14F-4D97-AF65-F5344CB8AC3E}">
        <p14:creationId xmlns:p14="http://schemas.microsoft.com/office/powerpoint/2010/main" val="377296056"/>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6028274"/>
            <a:ext cx="9144000" cy="829727"/>
          </a:xfrm>
          <a:effectLst>
            <a:outerShdw blurRad="63500" dist="35921" dir="2700000" algn="ctr" rotWithShape="0">
              <a:schemeClr val="tx2">
                <a:alpha val="74998"/>
              </a:schemeClr>
            </a:outerShdw>
          </a:effectLst>
        </p:spPr>
        <p:txBody>
          <a:bodyPr anchor="t"/>
          <a:lstStyle/>
          <a:p>
            <a:pPr>
              <a:defRPr/>
            </a:pPr>
            <a:r>
              <a:rPr lang="ar-JO" sz="3600">
                <a:effectLst>
                  <a:glow rad="127000">
                    <a:schemeClr val="tx1"/>
                  </a:glow>
                </a:effectLst>
                <a:ea typeface="ＭＳ Ｐゴシック" charset="0"/>
              </a:rPr>
              <a:t>أورشليم</a:t>
            </a:r>
            <a:endParaRPr lang="en-US" sz="360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36512" y="7953"/>
            <a:ext cx="9204159" cy="5869319"/>
          </a:xfrm>
          <a:prstGeom prst="rect">
            <a:avLst/>
          </a:prstGeom>
        </p:spPr>
      </p:pic>
    </p:spTree>
    <p:extLst>
      <p:ext uri="{BB962C8B-B14F-4D97-AF65-F5344CB8AC3E}">
        <p14:creationId xmlns:p14="http://schemas.microsoft.com/office/powerpoint/2010/main" val="476117537"/>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108520" y="836713"/>
            <a:ext cx="9144000" cy="829727"/>
          </a:xfrm>
          <a:effectLst>
            <a:outerShdw blurRad="63500" dist="35921" dir="2700000" algn="ctr" rotWithShape="0">
              <a:schemeClr val="tx2">
                <a:alpha val="74998"/>
              </a:schemeClr>
            </a:outerShdw>
          </a:effectLst>
        </p:spPr>
        <p:txBody>
          <a:bodyPr anchor="t"/>
          <a:lstStyle/>
          <a:p>
            <a:pPr>
              <a:defRPr/>
            </a:pPr>
            <a:r>
              <a:rPr lang="ar-JO" sz="5400">
                <a:effectLst>
                  <a:glow rad="127000">
                    <a:schemeClr val="tx1"/>
                  </a:glow>
                </a:effectLst>
                <a:ea typeface="ＭＳ Ｐゴシック" charset="0"/>
              </a:rPr>
              <a:t>1000 سنة</a:t>
            </a:r>
            <a:endParaRPr lang="en-US" sz="540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0" y="2489200"/>
            <a:ext cx="9144000" cy="1866122"/>
          </a:xfrm>
          <a:prstGeom prst="rect">
            <a:avLst/>
          </a:prstGeom>
        </p:spPr>
      </p:pic>
      <p:sp>
        <p:nvSpPr>
          <p:cNvPr id="5" name="Rectangle 2">
            <a:extLst>
              <a:ext uri="{FF2B5EF4-FFF2-40B4-BE49-F238E27FC236}">
                <a16:creationId xmlns:a16="http://schemas.microsoft.com/office/drawing/2014/main" id="{2FF886C3-CE2C-044E-B3F9-0F61EC1C3E60}"/>
              </a:ext>
            </a:extLst>
          </p:cNvPr>
          <p:cNvSpPr txBox="1">
            <a:spLocks noChangeArrowheads="1"/>
          </p:cNvSpPr>
          <p:nvPr/>
        </p:nvSpPr>
        <p:spPr bwMode="auto">
          <a:xfrm>
            <a:off x="3203848" y="3068960"/>
            <a:ext cx="5940152" cy="51314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حكم المسيح الألفي</a:t>
            </a:r>
            <a:endParaRPr kumimoji="0" lang="en-US" sz="3200" b="1"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03831052"/>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a:effectLst>
                  <a:glow rad="127000">
                    <a:schemeClr val="tx1"/>
                  </a:glow>
                </a:effectLst>
                <a:ea typeface="ＭＳ Ｐゴシック" charset="0"/>
              </a:rPr>
              <a:t>كيف يمثل الله </a:t>
            </a:r>
            <a:r>
              <a:rPr lang="ar-JO" sz="4800">
                <a:solidFill>
                  <a:srgbClr val="FFFF00"/>
                </a:solidFill>
                <a:effectLst>
                  <a:glow rad="127000">
                    <a:schemeClr val="tx1"/>
                  </a:glow>
                </a:effectLst>
                <a:ea typeface="ＭＳ Ｐゴシック" charset="0"/>
              </a:rPr>
              <a:t>اللطف</a:t>
            </a:r>
            <a:r>
              <a:rPr lang="ar-JO" sz="4800">
                <a:effectLst>
                  <a:glow rad="127000">
                    <a:schemeClr val="tx1"/>
                  </a:glow>
                </a:effectLst>
                <a:ea typeface="ＭＳ Ｐゴシック" charset="0"/>
              </a:rPr>
              <a:t> نحونا بحيث نكون لطفاء نحو الآخرين؟</a:t>
            </a:r>
            <a:endParaRPr lang="en-US" sz="480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طريقتين</a:t>
            </a:r>
            <a:endParaRPr lang="en-US" sz="80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008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1. لطف الله يعطينا </a:t>
            </a:r>
            <a:r>
              <a:rPr lang="ar-JO" sz="4800">
                <a:solidFill>
                  <a:srgbClr val="FFFF00"/>
                </a:solidFill>
                <a:effectLst>
                  <a:glow rad="127000">
                    <a:schemeClr val="tx1"/>
                  </a:glow>
                </a:effectLst>
                <a:ea typeface="ＭＳ Ｐゴシック" charset="0"/>
              </a:rPr>
              <a:t>قادة</a:t>
            </a:r>
            <a:r>
              <a:rPr lang="ar-JO" sz="4800">
                <a:effectLst>
                  <a:glow rad="127000">
                    <a:schemeClr val="tx1"/>
                  </a:glow>
                </a:effectLst>
                <a:ea typeface="ＭＳ Ｐゴシック" charset="0"/>
              </a:rPr>
              <a:t> (2 صم 1 – 10)</a:t>
            </a:r>
            <a:endParaRPr lang="en-US" sz="4800">
              <a:effectLst>
                <a:glow rad="127000">
                  <a:schemeClr val="tx1"/>
                </a:glow>
              </a:effectLst>
              <a:ea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2. لطف الله يعطينا </a:t>
            </a:r>
            <a:r>
              <a:rPr lang="ar-JO" sz="4800">
                <a:solidFill>
                  <a:srgbClr val="FFFF00"/>
                </a:solidFill>
                <a:effectLst>
                  <a:glow rad="127000">
                    <a:schemeClr val="tx1"/>
                  </a:glow>
                </a:effectLst>
                <a:ea typeface="ＭＳ Ｐゴシック" charset="0"/>
              </a:rPr>
              <a:t>تأديب</a:t>
            </a:r>
            <a:r>
              <a:rPr lang="ar-JO" sz="4800">
                <a:effectLst>
                  <a:glow rad="127000">
                    <a:schemeClr val="tx1"/>
                  </a:glow>
                </a:effectLst>
                <a:ea typeface="ＭＳ Ｐゴシック" charset="0"/>
              </a:rPr>
              <a:t> (2 صم 11 – 24)</a:t>
            </a:r>
            <a:endParaRPr lang="en-US" sz="480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118045508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dirty="0">
                <a:effectLst>
                  <a:glow rad="127000">
                    <a:schemeClr val="tx1"/>
                  </a:glow>
                </a:effectLst>
                <a:ea typeface="ＭＳ Ｐゴシック" charset="0"/>
              </a:rPr>
              <a:t>كن لطيفاً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35496" y="6092826"/>
            <a:ext cx="9024891"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7305826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ea typeface="Osaka" charset="0"/>
                <a:cs typeface="Arial" panose="020B0604020202020204" pitchFamily="34" charset="0"/>
              </a:rPr>
              <a:t>٢ صموئيل ١١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7468522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016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a:solidFill>
                  <a:srgbClr val="FFFFFF"/>
                </a:solidFill>
                <a:effectLst>
                  <a:glow rad="317500">
                    <a:schemeClr val="bg1"/>
                  </a:glow>
                </a:effectLst>
              </a:rPr>
              <a:t>عندما تكون الحياة جيدة جداً فاحترس</a:t>
            </a:r>
            <a:endParaRPr lang="en-US" sz="4000">
              <a:solidFill>
                <a:srgbClr val="FFFFFF"/>
              </a:solidFill>
              <a:effectLst>
                <a:glow rad="317500">
                  <a:schemeClr val="bg1"/>
                </a:glow>
              </a:effectLst>
            </a:endParaRPr>
          </a:p>
        </p:txBody>
      </p:sp>
    </p:spTree>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118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00" y="842964"/>
            <a:ext cx="9118600" cy="601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0"/>
            <a:ext cx="9144000" cy="836712"/>
          </a:xfrm>
        </p:spPr>
        <p:txBody>
          <a:bodyPr/>
          <a:lstStyle/>
          <a:p>
            <a:pPr algn="ctr" eaLnBrk="1" hangingPunct="1">
              <a:defRPr/>
            </a:pPr>
            <a:r>
              <a:rPr lang="ar-JO" sz="4000">
                <a:solidFill>
                  <a:srgbClr val="FFFFFF"/>
                </a:solidFill>
                <a:effectLst>
                  <a:glow rad="317500">
                    <a:schemeClr val="bg1"/>
                  </a:glow>
                </a:effectLst>
              </a:rPr>
              <a:t>الإصحاح 11 = الإفلاس</a:t>
            </a:r>
            <a:endParaRPr lang="en-US" sz="4000">
              <a:solidFill>
                <a:srgbClr val="FFFFFF"/>
              </a:solidFill>
              <a:effectLst>
                <a:glow rad="317500">
                  <a:schemeClr val="bg1"/>
                </a:glow>
              </a:effectLst>
            </a:endParaRPr>
          </a:p>
        </p:txBody>
      </p:sp>
      <p:sp>
        <p:nvSpPr>
          <p:cNvPr id="221187" name="Rectangle 2"/>
          <p:cNvSpPr txBox="1">
            <a:spLocks noChangeArrowheads="1"/>
          </p:cNvSpPr>
          <p:nvPr/>
        </p:nvSpPr>
        <p:spPr bwMode="auto">
          <a:xfrm rot="21312492">
            <a:off x="709848" y="3536980"/>
            <a:ext cx="2568575"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chemeClr val="bg1"/>
                </a:solidFill>
                <a:latin typeface="Arial" panose="020B0604020202020204" pitchFamily="34" charset="0"/>
                <a:cs typeface="Arial" panose="020B0604020202020204" pitchFamily="34" charset="0"/>
              </a:rPr>
              <a:t>الإفلاس</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732" name="Group 108"/>
          <p:cNvGraphicFramePr>
            <a:graphicFrameLocks noGrp="1"/>
          </p:cNvGraphicFramePr>
          <p:nvPr>
            <p:extLst>
              <p:ext uri="{D42A27DB-BD31-4B8C-83A1-F6EECF244321}">
                <p14:modId xmlns:p14="http://schemas.microsoft.com/office/powerpoint/2010/main" val="2598352945"/>
              </p:ext>
            </p:extLst>
          </p:nvPr>
        </p:nvGraphicFramePr>
        <p:xfrm>
          <a:off x="1524000" y="550863"/>
          <a:ext cx="6096723" cy="5545709"/>
        </p:xfrm>
        <a:graphic>
          <a:graphicData uri="http://schemas.openxmlformats.org/drawingml/2006/table">
            <a:tbl>
              <a:tblPr/>
              <a:tblGrid>
                <a:gridCol w="2975992">
                  <a:extLst>
                    <a:ext uri="{9D8B030D-6E8A-4147-A177-3AD203B41FA5}">
                      <a16:colId xmlns:a16="http://schemas.microsoft.com/office/drawing/2014/main" val="20000"/>
                    </a:ext>
                  </a:extLst>
                </a:gridCol>
                <a:gridCol w="216747">
                  <a:extLst>
                    <a:ext uri="{9D8B030D-6E8A-4147-A177-3AD203B41FA5}">
                      <a16:colId xmlns:a16="http://schemas.microsoft.com/office/drawing/2014/main" val="20001"/>
                    </a:ext>
                  </a:extLst>
                </a:gridCol>
                <a:gridCol w="2903984">
                  <a:extLst>
                    <a:ext uri="{9D8B030D-6E8A-4147-A177-3AD203B41FA5}">
                      <a16:colId xmlns:a16="http://schemas.microsoft.com/office/drawing/2014/main" val="20002"/>
                    </a:ext>
                  </a:extLst>
                </a:gridCol>
              </a:tblGrid>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الخطية</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التجاوز</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العصيان</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50">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الإصحاح 11</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3399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القتل</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b="1" i="0">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 الزنى</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6 - 27</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endParaRPr lang="en-US" sz="1800" b="1" i="0">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1 - 5</a:t>
                      </a:r>
                      <a:r>
                        <a:rPr kumimoji="0" lang="en-US" sz="2800" b="1" i="0" u="none" strike="noStrike" cap="none" normalizeH="0" baseline="0" dirty="0">
                          <a:ln>
                            <a:noFill/>
                          </a:ln>
                          <a:solidFill>
                            <a:srgbClr val="FFFF00"/>
                          </a:solidFill>
                          <a:effectLst/>
                          <a:latin typeface="Arial" panose="020B0604020202020204" pitchFamily="34"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على كل إسرائيل</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75">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من أورشليم</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63">
                <a:tc gridSpan="3">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33 سنة </a:t>
                      </a:r>
                      <a:r>
                        <a:rPr kumimoji="0" lang="ar-LB" sz="2800" b="1" i="0" u="none" strike="noStrike" cap="none" normalizeH="0" baseline="0" dirty="0">
                          <a:ln>
                            <a:noFill/>
                          </a:ln>
                          <a:solidFill>
                            <a:srgbClr val="FFFF00"/>
                          </a:solidFill>
                          <a:effectLst/>
                          <a:latin typeface="Arial" panose="020B0604020202020204" pitchFamily="34" charset="0"/>
                        </a:rPr>
                        <a:t>(</a:t>
                      </a:r>
                      <a:r>
                        <a:rPr kumimoji="0" lang="ar-JO" sz="2800" b="1" i="0" u="none" strike="noStrike" cap="none" normalizeH="0" baseline="0" dirty="0">
                          <a:ln>
                            <a:noFill/>
                          </a:ln>
                          <a:solidFill>
                            <a:srgbClr val="FFFF00"/>
                          </a:solidFill>
                          <a:effectLst/>
                          <a:latin typeface="Arial" panose="020B0604020202020204" pitchFamily="34" charset="0"/>
                        </a:rPr>
                        <a:t>1004 – 971 ق.م)</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2237" name="Text Box 101"/>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209</a:t>
            </a:r>
            <a:endParaRPr lang="en-US" b="1">
              <a:solidFill>
                <a:schemeClr val="bg1"/>
              </a:solidFill>
              <a:latin typeface="Arial" panose="020B0604020202020204" pitchFamily="34" charset="0"/>
              <a:cs typeface="Arial" panose="020B0604020202020204" pitchFamily="34" charset="0"/>
            </a:endParaRPr>
          </a:p>
        </p:txBody>
      </p:sp>
      <p:pic>
        <p:nvPicPr>
          <p:cNvPr id="22223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4" y="1"/>
            <a:ext cx="2232027" cy="223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2239" name="Rectangle 2"/>
          <p:cNvSpPr txBox="1">
            <a:spLocks noChangeArrowheads="1"/>
          </p:cNvSpPr>
          <p:nvPr/>
        </p:nvSpPr>
        <p:spPr bwMode="auto">
          <a:xfrm rot="-292925">
            <a:off x="1471612" y="225426"/>
            <a:ext cx="2570163" cy="72707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a:solidFill>
                  <a:schemeClr val="bg1"/>
                </a:solidFill>
                <a:latin typeface="Arial" panose="020B0604020202020204" pitchFamily="34" charset="0"/>
                <a:cs typeface="Arial" panose="020B0604020202020204" pitchFamily="34" charset="0"/>
              </a:rPr>
              <a:t>الإفلاس</a:t>
            </a:r>
            <a:endParaRPr lang="en-US" sz="320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226" y="-28574"/>
            <a:ext cx="9153525"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174055" y="7144"/>
            <a:ext cx="4882604" cy="1124744"/>
          </a:xfrm>
        </p:spPr>
        <p:txBody>
          <a:bodyPr/>
          <a:lstStyle/>
          <a:p>
            <a:pPr algn="ctr" eaLnBrk="1" hangingPunct="1">
              <a:defRPr/>
            </a:pPr>
            <a:r>
              <a:rPr lang="ar-JO" sz="4000">
                <a:solidFill>
                  <a:srgbClr val="FFFFFF"/>
                </a:solidFill>
                <a:effectLst>
                  <a:glow rad="317500">
                    <a:schemeClr val="bg1"/>
                  </a:glow>
                </a:effectLst>
              </a:rPr>
              <a:t>ذهن عاطل</a:t>
            </a:r>
            <a:endParaRPr lang="en-US">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a:solidFill>
                  <a:srgbClr val="FFFFFF"/>
                </a:solidFill>
                <a:effectLst>
                  <a:glow rad="317500">
                    <a:srgbClr val="000000"/>
                  </a:glow>
                </a:effectLst>
                <a:latin typeface="Arial" panose="020B0604020202020204" pitchFamily="34" charset="0"/>
                <a:cs typeface="Arial" panose="020B0604020202020204" pitchFamily="34" charset="0"/>
              </a:rPr>
              <a:t>وكان عند تمام السنة في وقت خروج الملوك (11 : 1)</a:t>
            </a:r>
            <a:endParaRPr lang="en-US" sz="1800" b="1">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22323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1">
              <a:latin typeface="Arial" panose="020B0604020202020204" pitchFamily="34" charset="0"/>
            </a:endParaRPr>
          </a:p>
        </p:txBody>
      </p:sp>
      <p:sp>
        <p:nvSpPr>
          <p:cNvPr id="6" name="Rectangle 2"/>
          <p:cNvSpPr txBox="1">
            <a:spLocks noChangeArrowheads="1"/>
          </p:cNvSpPr>
          <p:nvPr/>
        </p:nvSpPr>
        <p:spPr bwMode="auto">
          <a:xfrm>
            <a:off x="4174055" y="817972"/>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a:solidFill>
                  <a:srgbClr val="FFFFFF"/>
                </a:solidFill>
                <a:effectLst>
                  <a:glow rad="317500">
                    <a:schemeClr val="bg1"/>
                  </a:glow>
                </a:effectLst>
                <a:latin typeface="Arial" panose="020B0604020202020204" pitchFamily="34" charset="0"/>
                <a:cs typeface="Arial" panose="020B0604020202020204" pitchFamily="34" charset="0"/>
              </a:rPr>
              <a:t>أدى إلى</a:t>
            </a:r>
            <a:endParaRPr lang="en-US" b="1">
              <a:solidFill>
                <a:srgbClr val="FFFFFF"/>
              </a:solidFill>
              <a:effectLst>
                <a:glow rad="317500">
                  <a:schemeClr val="bg1"/>
                </a:glow>
              </a:effectLst>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4174055" y="1628800"/>
            <a:ext cx="4882604"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r>
              <a:rPr lang="ar-JO" sz="4000" b="1">
                <a:solidFill>
                  <a:srgbClr val="FFFFFF"/>
                </a:solidFill>
                <a:effectLst>
                  <a:glow rad="317500">
                    <a:schemeClr val="bg1"/>
                  </a:glow>
                </a:effectLst>
                <a:latin typeface="Arial" panose="020B0604020202020204" pitchFamily="34" charset="0"/>
                <a:cs typeface="Arial" panose="020B0604020202020204" pitchFamily="34" charset="0"/>
              </a:rPr>
              <a:t>ذهن وثني</a:t>
            </a:r>
            <a:endParaRPr lang="en-US" b="1">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70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1" grpId="0"/>
      <p:bldP spid="6" grpId="0"/>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425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4932363"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425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324976" y="115888"/>
            <a:ext cx="5440363"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5"/>
            <a:ext cx="8555012" cy="1981696"/>
          </a:xfrm>
        </p:spPr>
        <p:txBody>
          <a:bodyPr anchor="t"/>
          <a:lstStyle/>
          <a:p>
            <a:pPr algn="ctr" eaLnBrk="1" hangingPunct="1">
              <a:defRPr/>
            </a:pPr>
            <a:r>
              <a:rPr lang="ar-JO" sz="4800" dirty="0">
                <a:solidFill>
                  <a:srgbClr val="FFFFFF"/>
                </a:solidFill>
                <a:effectLst>
                  <a:glow rad="317500">
                    <a:schemeClr val="bg1"/>
                  </a:glow>
                </a:effectLst>
              </a:rPr>
              <a:t>بثشبع تستحم</a:t>
            </a:r>
            <a:endParaRPr lang="en-US" sz="5400" dirty="0">
              <a:solidFill>
                <a:srgbClr val="FFFFFF"/>
              </a:solidFill>
              <a:effectLst>
                <a:glow rad="317500">
                  <a:schemeClr val="bg1"/>
                </a:glow>
              </a:effectLst>
            </a:endParaRP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525" y="981075"/>
            <a:ext cx="9144000" cy="5143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395537" y="7144"/>
            <a:ext cx="8555012" cy="829568"/>
          </a:xfrm>
        </p:spPr>
        <p:txBody>
          <a:bodyPr anchor="t"/>
          <a:lstStyle/>
          <a:p>
            <a:pPr algn="ctr" eaLnBrk="1" hangingPunct="1">
              <a:defRPr/>
            </a:pPr>
            <a:r>
              <a:rPr lang="ar-JO" sz="4000">
                <a:solidFill>
                  <a:srgbClr val="FFFFFF"/>
                </a:solidFill>
                <a:effectLst>
                  <a:glow rad="317500">
                    <a:schemeClr val="bg1"/>
                  </a:glow>
                </a:effectLst>
              </a:rPr>
              <a:t>الخاتمة الحتمية</a:t>
            </a:r>
            <a:endParaRPr lang="en-US">
              <a:solidFill>
                <a:srgbClr val="FFFFFF"/>
              </a:solidFill>
              <a:effectLst>
                <a:glow rad="317500">
                  <a:schemeClr val="bg1"/>
                </a:glow>
              </a:effectLst>
            </a:endParaRP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4" descr="uriah-last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765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Text Box 5"/>
          <p:cNvSpPr txBox="1">
            <a:spLocks noChangeArrowheads="1"/>
          </p:cNvSpPr>
          <p:nvPr/>
        </p:nvSpPr>
        <p:spPr bwMode="auto">
          <a:xfrm>
            <a:off x="5436096" y="5334000"/>
            <a:ext cx="3707904"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sz="3200" b="1">
                <a:solidFill>
                  <a:srgbClr val="FFFFFF"/>
                </a:solidFill>
                <a:effectLst>
                  <a:glow rad="228600">
                    <a:schemeClr val="tx1"/>
                  </a:glow>
                </a:effectLst>
                <a:latin typeface="Arial" panose="020B0604020202020204" pitchFamily="34" charset="0"/>
                <a:cs typeface="Arial" panose="020B0604020202020204" pitchFamily="34" charset="0"/>
              </a:rPr>
              <a:t>أوريا الحثي </a:t>
            </a:r>
          </a:p>
          <a:p>
            <a:pPr eaLnBrk="1" hangingPunct="1">
              <a:defRPr/>
            </a:pPr>
            <a:r>
              <a:rPr lang="ar-JO" sz="3200" b="1">
                <a:solidFill>
                  <a:srgbClr val="FFFFFF"/>
                </a:solidFill>
                <a:effectLst>
                  <a:glow rad="228600">
                    <a:schemeClr val="tx1"/>
                  </a:glow>
                </a:effectLst>
                <a:latin typeface="Arial" panose="020B0604020202020204" pitchFamily="34" charset="0"/>
                <a:cs typeface="Arial" panose="020B0604020202020204" pitchFamily="34" charset="0"/>
              </a:rPr>
              <a:t>وملكه الشرير داود</a:t>
            </a:r>
            <a:endParaRPr lang="en-US" sz="3200" b="1">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395537" y="151161"/>
            <a:ext cx="8200776" cy="1549647"/>
          </a:xfrm>
        </p:spPr>
        <p:txBody>
          <a:bodyPr anchor="t"/>
          <a:lstStyle/>
          <a:p>
            <a:pPr algn="ctr" eaLnBrk="1" hangingPunct="1">
              <a:defRPr/>
            </a:pPr>
            <a:r>
              <a:rPr lang="ar-JO" sz="4000" dirty="0">
                <a:solidFill>
                  <a:srgbClr val="FFFFFF"/>
                </a:solidFill>
                <a:effectLst>
                  <a:glow rad="317500">
                    <a:schemeClr val="bg1"/>
                  </a:glow>
                </a:effectLst>
              </a:rPr>
              <a:t>فسقط بعض الشعب من عبيد داود ومات أوريا الحثي أيضاً (2 صم 11 : 17)</a:t>
            </a:r>
            <a:endParaRPr lang="en-US" dirty="0">
              <a:solidFill>
                <a:srgbClr val="FFFFFF"/>
              </a:solidFill>
              <a:effectLst>
                <a:glow rad="317500">
                  <a:schemeClr val="bg1"/>
                </a:glow>
              </a:effectLst>
            </a:endParaRPr>
          </a:p>
        </p:txBody>
      </p:sp>
      <p:pic>
        <p:nvPicPr>
          <p:cNvPr id="22733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68313" y="1989138"/>
            <a:ext cx="8128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t>Amman Citadel northern wall from west</a:t>
            </a:r>
            <a:endParaRPr lang="en-US" altLang="en-US"/>
          </a:p>
        </p:txBody>
      </p:sp>
      <p:pic>
        <p:nvPicPr>
          <p:cNvPr id="3" name="Picture 2">
            <a:extLst>
              <a:ext uri="{FF2B5EF4-FFF2-40B4-BE49-F238E27FC236}">
                <a16:creationId xmlns:a16="http://schemas.microsoft.com/office/drawing/2014/main" id="{558DEBEC-C510-FC3C-EA3A-440394D214C9}"/>
              </a:ext>
            </a:extLst>
          </p:cNvPr>
          <p:cNvPicPr>
            <a:picLocks noChangeAspect="1"/>
          </p:cNvPicPr>
          <p:nvPr/>
        </p:nvPicPr>
        <p:blipFill>
          <a:blip r:embed="rId3"/>
          <a:stretch>
            <a:fillRect/>
          </a:stretch>
        </p:blipFill>
        <p:spPr>
          <a:xfrm>
            <a:off x="-1022384" y="0"/>
            <a:ext cx="10994984" cy="6195142"/>
          </a:xfrm>
          <a:prstGeom prst="rect">
            <a:avLst/>
          </a:prstGeom>
        </p:spPr>
      </p:pic>
    </p:spTree>
    <p:extLst>
      <p:ext uri="{BB962C8B-B14F-4D97-AF65-F5344CB8AC3E}">
        <p14:creationId xmlns:p14="http://schemas.microsoft.com/office/powerpoint/2010/main" val="33007901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هناك حاجة للطف</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47251" y="1412776"/>
            <a:ext cx="9061253" cy="5184576"/>
          </a:xfrm>
          <a:prstGeom prst="rect">
            <a:avLst/>
          </a:prstGeom>
        </p:spPr>
      </p:pic>
      <p:sp>
        <p:nvSpPr>
          <p:cNvPr id="5" name="Rectangle 2"/>
          <p:cNvSpPr txBox="1">
            <a:spLocks noChangeArrowheads="1"/>
          </p:cNvSpPr>
          <p:nvPr/>
        </p:nvSpPr>
        <p:spPr bwMode="auto">
          <a:xfrm>
            <a:off x="179512" y="5805264"/>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267183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hidden="1">
            <a:extLst>
              <a:ext uri="{FF2B5EF4-FFF2-40B4-BE49-F238E27FC236}">
                <a16:creationId xmlns:a16="http://schemas.microsoft.com/office/drawing/2014/main" id="{DEF5EB47-139F-184B-8898-922FC7156290}"/>
              </a:ext>
            </a:extLst>
          </p:cNvPr>
          <p:cNvSpPr>
            <a:spLocks noGrp="1" noChangeArrowheads="1"/>
          </p:cNvSpPr>
          <p:nvPr>
            <p:ph type="title"/>
          </p:nvPr>
        </p:nvSpPr>
        <p:spPr/>
        <p:txBody>
          <a:bodyPr/>
          <a:lstStyle/>
          <a:p>
            <a:r>
              <a:rPr lang="en-US" altLang="en-US" sz="2400">
                <a:cs typeface="Arial" panose="020B0604020202020204" pitchFamily="34" charset="0"/>
              </a:rPr>
              <a:t>Amman Citadel northern wall from west</a:t>
            </a:r>
            <a:endParaRPr lang="en-US" altLang="en-US">
              <a:cs typeface="Arial" panose="020B0604020202020204" pitchFamily="34" charset="0"/>
            </a:endParaRPr>
          </a:p>
        </p:txBody>
      </p:sp>
      <p:pic>
        <p:nvPicPr>
          <p:cNvPr id="69635" name="Picture 3">
            <a:extLst>
              <a:ext uri="{FF2B5EF4-FFF2-40B4-BE49-F238E27FC236}">
                <a16:creationId xmlns:a16="http://schemas.microsoft.com/office/drawing/2014/main" id="{9DBAECC6-35E1-C04B-9D91-9B5BD29C7CA7}"/>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4">
            <a:extLst>
              <a:ext uri="{FF2B5EF4-FFF2-40B4-BE49-F238E27FC236}">
                <a16:creationId xmlns:a16="http://schemas.microsoft.com/office/drawing/2014/main" id="{89DEA728-16DF-B148-B6C3-FCE6EF4527A6}"/>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a:solidFill>
                  <a:schemeClr val="bg1"/>
                </a:solidFill>
                <a:latin typeface="Arial" panose="020B0604020202020204" pitchFamily="34" charset="0"/>
                <a:ea typeface="+mn-ea"/>
                <a:cs typeface="Arial" panose="020B0604020202020204" pitchFamily="34" charset="0"/>
              </a:rPr>
              <a:t>قلعة عمان، الحائط الشمالي من الغرب</a:t>
            </a:r>
            <a:endParaRPr kumimoji="0" lang="en-US" altLang="en-US" sz="2800" b="1"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916042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C8248745-5360-614D-9F8F-566C348E5A6B}"/>
              </a:ext>
            </a:extLst>
          </p:cNvPr>
          <p:cNvSpPr>
            <a:spLocks noGrp="1" noChangeArrowheads="1"/>
          </p:cNvSpPr>
          <p:nvPr>
            <p:ph type="title"/>
          </p:nvPr>
        </p:nvSpPr>
        <p:spPr/>
        <p:txBody>
          <a:bodyPr/>
          <a:lstStyle/>
          <a:p>
            <a:r>
              <a:rPr lang="en-US" altLang="en-US" sz="2400">
                <a:cs typeface="Arial" panose="020B0604020202020204" pitchFamily="34" charset="0"/>
              </a:rPr>
              <a:t>Amman Citadel northern end view to nw</a:t>
            </a:r>
            <a:endParaRPr lang="en-US" altLang="en-US">
              <a:cs typeface="Arial" panose="020B0604020202020204" pitchFamily="34" charset="0"/>
            </a:endParaRPr>
          </a:p>
        </p:txBody>
      </p:sp>
      <p:pic>
        <p:nvPicPr>
          <p:cNvPr id="70659" name="Picture 3">
            <a:extLst>
              <a:ext uri="{FF2B5EF4-FFF2-40B4-BE49-F238E27FC236}">
                <a16:creationId xmlns:a16="http://schemas.microsoft.com/office/drawing/2014/main" id="{00BF6269-A00D-874B-8095-8D40D5F8839F}"/>
              </a:ext>
            </a:extLst>
          </p:cNvPr>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588"/>
            <a:ext cx="9144000" cy="6861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660" name="Text Box 4">
            <a:extLst>
              <a:ext uri="{FF2B5EF4-FFF2-40B4-BE49-F238E27FC236}">
                <a16:creationId xmlns:a16="http://schemas.microsoft.com/office/drawing/2014/main" id="{FAA51427-663F-1F45-BAEE-BBAFF3938B24}"/>
              </a:ext>
            </a:extLst>
          </p:cNvPr>
          <p:cNvSpPr txBox="1">
            <a:spLocks noChangeArrowheads="1"/>
          </p:cNvSpPr>
          <p:nvPr/>
        </p:nvSpPr>
        <p:spPr bwMode="auto">
          <a:xfrm>
            <a:off x="0" y="6400800"/>
            <a:ext cx="9144000" cy="457200"/>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r>
              <a:rPr lang="ar-JO" altLang="en-US">
                <a:cs typeface="Arial" panose="020B0604020202020204" pitchFamily="34" charset="0"/>
              </a:rPr>
              <a:t>قلعة عمان، الجهة الشمالية الغربية</a:t>
            </a:r>
            <a:endParaRPr lang="en-US" altLang="en-US">
              <a:cs typeface="Arial" panose="020B0604020202020204" pitchFamily="34" charset="0"/>
            </a:endParaRPr>
          </a:p>
        </p:txBody>
      </p:sp>
    </p:spTree>
    <p:extLst>
      <p:ext uri="{BB962C8B-B14F-4D97-AF65-F5344CB8AC3E}">
        <p14:creationId xmlns:p14="http://schemas.microsoft.com/office/powerpoint/2010/main" val="1413920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E2A97-3BED-B0E8-0BD4-CB23D4C5B154}"/>
            </a:ext>
          </a:extLst>
        </p:cNvPr>
        <p:cNvGrpSpPr/>
        <p:nvPr/>
      </p:nvGrpSpPr>
      <p:grpSpPr>
        <a:xfrm>
          <a:off x="0" y="0"/>
          <a:ext cx="0" cy="0"/>
          <a:chOff x="0" y="0"/>
          <a:chExt cx="0" cy="0"/>
        </a:xfrm>
      </p:grpSpPr>
      <p:sp>
        <p:nvSpPr>
          <p:cNvPr id="70658" name="Rectangle 2" hidden="1">
            <a:extLst>
              <a:ext uri="{FF2B5EF4-FFF2-40B4-BE49-F238E27FC236}">
                <a16:creationId xmlns:a16="http://schemas.microsoft.com/office/drawing/2014/main" id="{F6EBD1E0-1D20-C385-6B2E-07BA56E469FE}"/>
              </a:ext>
            </a:extLst>
          </p:cNvPr>
          <p:cNvSpPr>
            <a:spLocks noGrp="1" noChangeArrowheads="1"/>
          </p:cNvSpPr>
          <p:nvPr>
            <p:ph type="title"/>
          </p:nvPr>
        </p:nvSpPr>
        <p:spPr/>
        <p:txBody>
          <a:bodyPr/>
          <a:lstStyle/>
          <a:p>
            <a:r>
              <a:rPr lang="en-US" altLang="en-US" sz="2400"/>
              <a:t>Amman Citadel northern end view to nw</a:t>
            </a:r>
            <a:endParaRPr lang="en-US" altLang="en-US"/>
          </a:p>
        </p:txBody>
      </p:sp>
      <p:sp>
        <p:nvSpPr>
          <p:cNvPr id="70660" name="Text Box 4">
            <a:extLst>
              <a:ext uri="{FF2B5EF4-FFF2-40B4-BE49-F238E27FC236}">
                <a16:creationId xmlns:a16="http://schemas.microsoft.com/office/drawing/2014/main" id="{743B80BB-8EF7-0F2A-184C-C5AF9EFA64AB}"/>
              </a:ext>
            </a:extLst>
          </p:cNvPr>
          <p:cNvSpPr txBox="1">
            <a:spLocks noChangeArrowheads="1"/>
          </p:cNvSpPr>
          <p:nvPr/>
        </p:nvSpPr>
        <p:spPr bwMode="auto">
          <a:xfrm>
            <a:off x="0" y="5157192"/>
            <a:ext cx="9144000" cy="1700808"/>
          </a:xfrm>
          <a:prstGeom prst="rect">
            <a:avLst/>
          </a:prstGeom>
          <a:solidFill>
            <a:schemeClr val="tx1"/>
          </a:solidFill>
          <a:ln>
            <a:noFill/>
          </a:ln>
          <a:effectLst/>
        </p:spPr>
        <p:txBody>
          <a:bodyPr anchor="ctr"/>
          <a:lstStyle>
            <a:defPPr>
              <a:defRPr lang="en-US"/>
            </a:defPPr>
            <a:lvl1pPr marL="0" marR="0" lvl="0" indent="0" defTabSz="914400" eaLnBrk="1" latinLnBrk="0" hangingPunct="1">
              <a:lnSpc>
                <a:spcPct val="100000"/>
              </a:lnSpc>
              <a:buClrTx/>
              <a:buSzTx/>
              <a:buFontTx/>
              <a:buNone/>
              <a:tabLst/>
              <a:defRPr kumimoji="0" sz="2800" b="1" i="0" u="none" strike="noStrike" cap="none" spc="0" normalizeH="0" baseline="0">
                <a:ln>
                  <a:noFill/>
                </a:ln>
                <a:solidFill>
                  <a:schemeClr val="bg1"/>
                </a:solidFill>
                <a:effectLst/>
                <a:uLnTx/>
                <a:uFillTx/>
                <a:latin typeface="Arial" panose="020B0604020202020204" pitchFamily="34" charset="0"/>
                <a:ea typeface="+mn-ea"/>
                <a:cs typeface="+mn-cs"/>
              </a:defRPr>
            </a:lvl1pPr>
          </a:lstStyle>
          <a:p>
            <a:pPr lvl="0"/>
            <a:r>
              <a:rPr lang="ar-SA" altLang="en-US" sz="4000" dirty="0">
                <a:solidFill>
                  <a:srgbClr val="FFFFFF"/>
                </a:solidFill>
              </a:rPr>
              <a:t>قلعة عمان، الجانب الغربي</a:t>
            </a:r>
            <a:endPar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lvl="0"/>
            <a:br>
              <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lang="ar-SA" altLang="en-US" sz="2000" dirty="0">
                <a:solidFill>
                  <a:srgbClr val="FFFFFF"/>
                </a:solidFill>
              </a:rPr>
              <a:t>الموقع البديل لوفاة أوريا هو الجانب الغربي الأطول للقلعة</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b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(credit: Dr Rick Griffith, </a:t>
            </a:r>
            <a:r>
              <a:rPr kumimoji="0" lang="en-US" altLang="en-US" sz="20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BibleStudyDownloads.org</a:t>
            </a:r>
            <a:r>
              <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p:txBody>
      </p:sp>
      <p:pic>
        <p:nvPicPr>
          <p:cNvPr id="3" name="Picture 2">
            <a:extLst>
              <a:ext uri="{FF2B5EF4-FFF2-40B4-BE49-F238E27FC236}">
                <a16:creationId xmlns:a16="http://schemas.microsoft.com/office/drawing/2014/main" id="{68D852F4-71C9-D436-9861-D60F248D9D66}"/>
              </a:ext>
            </a:extLst>
          </p:cNvPr>
          <p:cNvPicPr>
            <a:picLocks noChangeAspect="1"/>
          </p:cNvPicPr>
          <p:nvPr/>
        </p:nvPicPr>
        <p:blipFill>
          <a:blip r:embed="rId3"/>
          <a:stretch>
            <a:fillRect/>
          </a:stretch>
        </p:blipFill>
        <p:spPr>
          <a:xfrm>
            <a:off x="-1" y="2384"/>
            <a:ext cx="9148623" cy="5154807"/>
          </a:xfrm>
          <a:prstGeom prst="rect">
            <a:avLst/>
          </a:prstGeom>
        </p:spPr>
      </p:pic>
    </p:spTree>
    <p:extLst>
      <p:ext uri="{BB962C8B-B14F-4D97-AF65-F5344CB8AC3E}">
        <p14:creationId xmlns:p14="http://schemas.microsoft.com/office/powerpoint/2010/main" val="180960627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835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1" y="1"/>
            <a:ext cx="9612313" cy="796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067945" y="7144"/>
            <a:ext cx="4882604" cy="1124744"/>
          </a:xfrm>
        </p:spPr>
        <p:txBody>
          <a:bodyPr/>
          <a:lstStyle/>
          <a:p>
            <a:pPr algn="r" eaLnBrk="1" hangingPunct="1">
              <a:defRPr/>
            </a:pPr>
            <a:r>
              <a:rPr lang="ar-JO" sz="4000" dirty="0">
                <a:solidFill>
                  <a:srgbClr val="FFFFFF"/>
                </a:solidFill>
                <a:effectLst>
                  <a:glow rad="317500">
                    <a:schemeClr val="bg1"/>
                  </a:glow>
                </a:effectLst>
              </a:rPr>
              <a:t>الحزن الذي سببه داود</a:t>
            </a:r>
            <a:endParaRPr lang="en-US"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جعل بثشبع تنعي زوجها</a:t>
            </a:r>
            <a:endParaRPr lang="en-US" sz="18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
        <p:nvSpPr>
          <p:cNvPr id="228356" name="TextBox 3"/>
          <p:cNvSpPr txBox="1">
            <a:spLocks noChangeArrowheads="1"/>
          </p:cNvSpPr>
          <p:nvPr/>
        </p:nvSpPr>
        <p:spPr bwMode="auto">
          <a:xfrm>
            <a:off x="7646698" y="-354013"/>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b="1">
              <a:latin typeface="Arial" panose="020B0604020202020204" pitchFamily="34" charset="0"/>
            </a:endParaRPr>
          </a:p>
        </p:txBody>
      </p:sp>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731" name="Group 131"/>
          <p:cNvGraphicFramePr>
            <a:graphicFrameLocks noGrp="1"/>
          </p:cNvGraphicFramePr>
          <p:nvPr>
            <p:extLst>
              <p:ext uri="{D42A27DB-BD31-4B8C-83A1-F6EECF244321}">
                <p14:modId xmlns:p14="http://schemas.microsoft.com/office/powerpoint/2010/main" val="2067596750"/>
              </p:ext>
            </p:extLst>
          </p:nvPr>
        </p:nvGraphicFramePr>
        <p:xfrm>
          <a:off x="1524000" y="533401"/>
          <a:ext cx="6096000" cy="6142703"/>
        </p:xfrm>
        <a:graphic>
          <a:graphicData uri="http://schemas.openxmlformats.org/drawingml/2006/table">
            <a:tbl>
              <a:tblPr/>
              <a:tblGrid>
                <a:gridCol w="2133600">
                  <a:extLst>
                    <a:ext uri="{9D8B030D-6E8A-4147-A177-3AD203B41FA5}">
                      <a16:colId xmlns:a16="http://schemas.microsoft.com/office/drawing/2014/main" val="20000"/>
                    </a:ext>
                  </a:extLst>
                </a:gridCol>
                <a:gridCol w="2209800">
                  <a:extLst>
                    <a:ext uri="{9D8B030D-6E8A-4147-A177-3AD203B41FA5}">
                      <a16:colId xmlns:a16="http://schemas.microsoft.com/office/drawing/2014/main" val="20001"/>
                    </a:ext>
                  </a:extLst>
                </a:gridCol>
                <a:gridCol w="1752600">
                  <a:extLst>
                    <a:ext uri="{9D8B030D-6E8A-4147-A177-3AD203B41FA5}">
                      <a16:colId xmlns:a16="http://schemas.microsoft.com/office/drawing/2014/main" val="20002"/>
                    </a:ext>
                  </a:extLst>
                </a:gridCol>
              </a:tblGrid>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الخطية</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التجاوز</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العصيان</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65114">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الإصحاح 11 </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9448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القتل</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chemeClr val="bg1"/>
                          </a:solidFill>
                          <a:effectLst/>
                          <a:latin typeface="Century Gothic" pitchFamily="-112" charset="0"/>
                        </a:rPr>
                        <a:t>القصد      الشرير</a:t>
                      </a: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الزنى</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725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6 - 27</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chemeClr val="bg1"/>
                          </a:solidFill>
                          <a:effectLst/>
                          <a:latin typeface="Arial" panose="020B0604020202020204" pitchFamily="34" charset="0"/>
                        </a:rPr>
                        <a:t>8، 10، 13</a:t>
                      </a:r>
                      <a:endParaRPr kumimoji="0" lang="en-US" sz="2800" b="1" i="0" u="none" strike="noStrike" cap="none" normalizeH="0" baseline="0">
                        <a:ln>
                          <a:noFill/>
                        </a:ln>
                        <a:solidFill>
                          <a:schemeClr val="bg1"/>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1 - 5</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27">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على كل إسرائيل</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549239">
                <a:tc grid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من أورشليم</a:t>
                      </a:r>
                      <a:endParaRPr kumimoji="0" lang="en-US" sz="2800" b="1" i="0" u="none" strike="noStrike" cap="none" normalizeH="0" baseline="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4502">
                <a:tc gridSpan="3">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33 سنة (1004 – 971 ق.م)</a:t>
                      </a:r>
                      <a:endParaRPr kumimoji="0" lang="en-US" sz="2800" b="1" i="0" u="none" strike="noStrike" cap="none" normalizeH="0" baseline="0" dirty="0">
                        <a:ln>
                          <a:noFill/>
                        </a:ln>
                        <a:solidFill>
                          <a:srgbClr val="FFFF00"/>
                        </a:solidFill>
                        <a:effectLst/>
                        <a:latin typeface="Arial" panose="020B0604020202020204" pitchFamily="34" charset="0"/>
                      </a:endParaRPr>
                    </a:p>
                  </a:txBody>
                  <a:tcPr marT="45717" marB="45717"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29405" name="Text Box 132"/>
          <p:cNvSpPr txBox="1">
            <a:spLocks noChangeArrowheads="1"/>
          </p:cNvSpPr>
          <p:nvPr/>
        </p:nvSpPr>
        <p:spPr bwMode="auto">
          <a:xfrm>
            <a:off x="8382002" y="76201"/>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rPr>
              <a:t>209</a:t>
            </a:r>
            <a:endParaRPr lang="en-US" b="1">
              <a:solidFill>
                <a:schemeClr val="bg1"/>
              </a:solidFill>
              <a:latin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ea typeface="Osaka" charset="0"/>
                <a:cs typeface="Arial" panose="020B0604020202020204" pitchFamily="34" charset="0"/>
              </a:rPr>
              <a:t>٢ صموئيل ١٢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88959127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dirty="0">
                <a:solidFill>
                  <a:srgbClr val="FFFFFF"/>
                </a:solidFill>
                <a:effectLst>
                  <a:glow rad="317500">
                    <a:schemeClr val="bg1"/>
                  </a:glow>
                </a:effectLst>
              </a:rPr>
              <a:t>أنت</a:t>
            </a:r>
            <a:br>
              <a:rPr lang="ar-JO" sz="4000" dirty="0">
                <a:solidFill>
                  <a:srgbClr val="FFFFFF"/>
                </a:solidFill>
                <a:effectLst>
                  <a:glow rad="317500">
                    <a:schemeClr val="bg1"/>
                  </a:glow>
                </a:effectLst>
              </a:rPr>
            </a:br>
            <a:r>
              <a:rPr lang="ar-JO" sz="4000" dirty="0">
                <a:solidFill>
                  <a:srgbClr val="FFFFFF"/>
                </a:solidFill>
                <a:effectLst>
                  <a:glow rad="317500">
                    <a:schemeClr val="bg1"/>
                  </a:glow>
                </a:effectLst>
              </a:rPr>
              <a:t>هو الرجل</a:t>
            </a:r>
            <a:endParaRPr lang="en-US" sz="4000" dirty="0">
              <a:solidFill>
                <a:srgbClr val="FFFFFF"/>
              </a:solidFill>
              <a:effectLst>
                <a:glow rad="317500">
                  <a:schemeClr val="bg1"/>
                </a:glow>
              </a:effectLst>
            </a:endParaRPr>
          </a:p>
        </p:txBody>
      </p:sp>
      <p:pic>
        <p:nvPicPr>
          <p:cNvPr id="23040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33339"/>
            <a:ext cx="5634039" cy="6824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5590480" y="4077073"/>
            <a:ext cx="3563888"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rtl="1"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ناثان يوبخ داود    على خطاياه </a:t>
            </a:r>
          </a:p>
          <a:p>
            <a:pPr algn="ctr" rtl="1"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(12: 1 – 12)</a:t>
            </a: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142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876425"/>
            <a:ext cx="9144000" cy="500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4932040" y="1"/>
            <a:ext cx="3960440" cy="2636912"/>
          </a:xfrm>
        </p:spPr>
        <p:txBody>
          <a:bodyPr/>
          <a:lstStyle/>
          <a:p>
            <a:pPr algn="ctr" eaLnBrk="1" hangingPunct="1">
              <a:defRPr/>
            </a:pPr>
            <a:r>
              <a:rPr lang="ar-JO" sz="4000" dirty="0">
                <a:solidFill>
                  <a:srgbClr val="FFFFFF"/>
                </a:solidFill>
                <a:effectLst>
                  <a:glow rad="317500">
                    <a:schemeClr val="bg1"/>
                  </a:glow>
                </a:effectLst>
              </a:rPr>
              <a:t>موت ابن بثشبع</a:t>
            </a:r>
            <a:endParaRPr lang="en-US" sz="4000" dirty="0">
              <a:solidFill>
                <a:srgbClr val="FFFFFF"/>
              </a:solidFill>
              <a:effectLst>
                <a:glow rad="317500">
                  <a:schemeClr val="bg1"/>
                </a:glow>
              </a:effectLst>
            </a:endParaRP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4500563" y="1"/>
            <a:ext cx="4643435" cy="2636912"/>
          </a:xfrm>
        </p:spPr>
        <p:txBody>
          <a:bodyPr/>
          <a:lstStyle/>
          <a:p>
            <a:pPr algn="ctr" eaLnBrk="1" hangingPunct="1">
              <a:defRPr/>
            </a:pPr>
            <a:r>
              <a:rPr lang="ar-JO" sz="4000" dirty="0">
                <a:solidFill>
                  <a:srgbClr val="FFFFFF"/>
                </a:solidFill>
                <a:effectLst>
                  <a:glow rad="317500">
                    <a:schemeClr val="bg1"/>
                  </a:glow>
                </a:effectLst>
              </a:rPr>
              <a:t>طفلهم يموت</a:t>
            </a:r>
            <a:endParaRPr lang="en-US" sz="4000" dirty="0">
              <a:solidFill>
                <a:srgbClr val="FFFFFF"/>
              </a:solidFill>
              <a:effectLst>
                <a:glow rad="317500">
                  <a:schemeClr val="bg1"/>
                </a:glow>
              </a:effectLst>
            </a:endParaRPr>
          </a:p>
        </p:txBody>
      </p:sp>
      <p:sp>
        <p:nvSpPr>
          <p:cNvPr id="5" name="Rectangle 2"/>
          <p:cNvSpPr txBox="1">
            <a:spLocks noChangeArrowheads="1"/>
          </p:cNvSpPr>
          <p:nvPr/>
        </p:nvSpPr>
        <p:spPr bwMode="auto">
          <a:xfrm>
            <a:off x="4500564" y="4077073"/>
            <a:ext cx="4653804"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defRPr/>
            </a:pP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a:p>
            <a:pPr algn="ctr"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الله يدين عائلة داود</a:t>
            </a:r>
          </a:p>
          <a:p>
            <a:pPr algn="ctr" rtl="1" eaLnBrk="1" hangingPunct="1">
              <a:defRPr/>
            </a:pPr>
            <a:r>
              <a:rPr lang="ar-JO" sz="3600" b="1" dirty="0">
                <a:solidFill>
                  <a:srgbClr val="FFFFFF"/>
                </a:solidFill>
                <a:effectLst>
                  <a:glow rad="317500">
                    <a:schemeClr val="bg1"/>
                  </a:glow>
                </a:effectLst>
                <a:latin typeface="Arial" panose="020B0604020202020204" pitchFamily="34" charset="0"/>
                <a:cs typeface="Arial" panose="020B0604020202020204" pitchFamily="34" charset="0"/>
              </a:rPr>
              <a:t>(12: 1 – 12)</a:t>
            </a:r>
            <a:endParaRPr lang="en-US" sz="3600" b="1" dirty="0">
              <a:solidFill>
                <a:srgbClr val="FFFFFF"/>
              </a:solidFill>
              <a:effectLst>
                <a:glow rad="317500">
                  <a:schemeClr val="bg1"/>
                </a:glow>
              </a:effectLst>
              <a:latin typeface="Arial" panose="020B0604020202020204" pitchFamily="34" charset="0"/>
              <a:cs typeface="Arial" panose="020B0604020202020204" pitchFamily="34" charset="0"/>
            </a:endParaRPr>
          </a:p>
        </p:txBody>
      </p:sp>
      <p:pic>
        <p:nvPicPr>
          <p:cNvPr id="2324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
            <a:ext cx="4500563" cy="6911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39" name="Group 91"/>
          <p:cNvGraphicFramePr>
            <a:graphicFrameLocks noGrp="1"/>
          </p:cNvGraphicFramePr>
          <p:nvPr>
            <p:extLst>
              <p:ext uri="{D42A27DB-BD31-4B8C-83A1-F6EECF244321}">
                <p14:modId xmlns:p14="http://schemas.microsoft.com/office/powerpoint/2010/main" val="413144145"/>
              </p:ext>
            </p:extLst>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النتائج</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المشاكل</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الدينونات</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الإصحاحات 12 - 20</a:t>
                      </a:r>
                      <a:r>
                        <a:rPr kumimoji="0" lang="en-US" sz="2800" b="1" i="0" u="none" strike="noStrike" cap="none" normalizeH="0" baseline="0">
                          <a:ln>
                            <a:noFill/>
                          </a:ln>
                          <a:solidFill>
                            <a:srgbClr val="FFFF00"/>
                          </a:solidFill>
                          <a:effectLst/>
                          <a:latin typeface="Arial" panose="020B0604020202020204" pitchFamily="34"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السياسة</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العائلة</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15 - 20</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12 - 14</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على كل إسرائيل</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من أورشليم</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33 سنة (1004 – 971 ق.م)</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33498" name="Text Box 93"/>
          <p:cNvSpPr txBox="1">
            <a:spLocks noChangeArrowheads="1"/>
          </p:cNvSpPr>
          <p:nvPr/>
        </p:nvSpPr>
        <p:spPr bwMode="auto">
          <a:xfrm>
            <a:off x="8382002" y="76201"/>
            <a:ext cx="66556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rPr>
              <a:t>209</a:t>
            </a:r>
            <a:endParaRPr lang="en-US" b="1">
              <a:solidFill>
                <a:schemeClr val="bg1"/>
              </a:solidFill>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كيف يقدم الله </a:t>
            </a:r>
            <a:r>
              <a:rPr lang="ar-JO" sz="4800" dirty="0">
                <a:solidFill>
                  <a:srgbClr val="FFFF00"/>
                </a:solidFill>
                <a:effectLst>
                  <a:glow rad="127000">
                    <a:schemeClr val="tx1"/>
                  </a:glow>
                </a:effectLst>
                <a:ea typeface="ＭＳ Ｐゴシック" charset="0"/>
              </a:rPr>
              <a:t>اللطف</a:t>
            </a:r>
            <a:r>
              <a:rPr lang="ar-JO" sz="4800" dirty="0">
                <a:effectLst>
                  <a:glow rad="127000">
                    <a:schemeClr val="tx1"/>
                  </a:glow>
                </a:effectLst>
                <a:ea typeface="ＭＳ Ｐゴシック" charset="0"/>
              </a:rPr>
              <a:t> لنا حتى نكون لطفاء نحو الآخرين؟</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5860" y="2215662"/>
            <a:ext cx="9071628" cy="4642338"/>
          </a:xfrm>
          <a:prstGeom prst="rect">
            <a:avLst/>
          </a:prstGeom>
        </p:spPr>
      </p:pic>
      <p:sp>
        <p:nvSpPr>
          <p:cNvPr id="4" name="Rectangle 2"/>
          <p:cNvSpPr txBox="1">
            <a:spLocks noChangeArrowheads="1"/>
          </p:cNvSpPr>
          <p:nvPr/>
        </p:nvSpPr>
        <p:spPr bwMode="auto">
          <a:xfrm>
            <a:off x="1" y="5920007"/>
            <a:ext cx="9108139"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122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34302B-C590-5D48-BE21-7088F440EFC1}"/>
              </a:ext>
            </a:extLst>
          </p:cNvPr>
          <p:cNvGrpSpPr/>
          <p:nvPr/>
        </p:nvGrpSpPr>
        <p:grpSpPr>
          <a:xfrm>
            <a:off x="381001" y="490539"/>
            <a:ext cx="8437563" cy="5845175"/>
            <a:chOff x="381000" y="490538"/>
            <a:chExt cx="8437563" cy="5845175"/>
          </a:xfrm>
        </p:grpSpPr>
        <p:pic>
          <p:nvPicPr>
            <p:cNvPr id="23449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490538"/>
              <a:ext cx="8437563" cy="584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a:extLst>
                <a:ext uri="{FF2B5EF4-FFF2-40B4-BE49-F238E27FC236}">
                  <a16:creationId xmlns:a16="http://schemas.microsoft.com/office/drawing/2014/main" id="{05923D3A-0C49-B749-B8E2-ABEFB1180A60}"/>
                </a:ext>
              </a:extLst>
            </p:cNvPr>
            <p:cNvSpPr/>
            <p:nvPr/>
          </p:nvSpPr>
          <p:spPr bwMode="auto">
            <a:xfrm>
              <a:off x="6172200" y="588169"/>
              <a:ext cx="2504256" cy="304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F7A5976-132F-2048-BDAF-E8483BA6687A}"/>
                </a:ext>
              </a:extLst>
            </p:cNvPr>
            <p:cNvSpPr/>
            <p:nvPr/>
          </p:nvSpPr>
          <p:spPr bwMode="auto">
            <a:xfrm>
              <a:off x="6516215" y="6017057"/>
              <a:ext cx="2202159" cy="318655"/>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34497" name="Rectangle 2"/>
          <p:cNvSpPr>
            <a:spLocks noGrp="1" noChangeArrowheads="1"/>
          </p:cNvSpPr>
          <p:nvPr>
            <p:ph type="title" idx="4294967295"/>
          </p:nvPr>
        </p:nvSpPr>
        <p:spPr>
          <a:xfrm>
            <a:off x="488775" y="563889"/>
            <a:ext cx="8229600" cy="457200"/>
          </a:xfrm>
        </p:spPr>
        <p:txBody>
          <a:bodyPr/>
          <a:lstStyle/>
          <a:p>
            <a:pPr eaLnBrk="1" hangingPunct="1"/>
            <a:r>
              <a:rPr lang="ar-JO" sz="2800">
                <a:ea typeface="ＭＳ Ｐゴシック" charset="0"/>
                <a:cs typeface="Arial" panose="020B0604020202020204" pitchFamily="34" charset="0"/>
              </a:rPr>
              <a:t>نسل داود</a:t>
            </a:r>
            <a:endParaRPr lang="en-US" sz="2800">
              <a:ea typeface="ＭＳ Ｐゴシック" charset="0"/>
              <a:cs typeface="Arial" panose="020B0604020202020204" pitchFamily="34" charset="0"/>
            </a:endParaRPr>
          </a:p>
        </p:txBody>
      </p:sp>
      <p:sp>
        <p:nvSpPr>
          <p:cNvPr id="112644" name="AutoShape 4"/>
          <p:cNvSpPr>
            <a:spLocks noChangeArrowheads="1"/>
          </p:cNvSpPr>
          <p:nvPr/>
        </p:nvSpPr>
        <p:spPr bwMode="auto">
          <a:xfrm>
            <a:off x="22860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5" name="AutoShape 5"/>
          <p:cNvSpPr>
            <a:spLocks noChangeArrowheads="1"/>
          </p:cNvSpPr>
          <p:nvPr/>
        </p:nvSpPr>
        <p:spPr bwMode="auto">
          <a:xfrm>
            <a:off x="1066800" y="25908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6" name="AutoShape 6"/>
          <p:cNvSpPr>
            <a:spLocks noChangeArrowheads="1"/>
          </p:cNvSpPr>
          <p:nvPr/>
        </p:nvSpPr>
        <p:spPr bwMode="auto">
          <a:xfrm>
            <a:off x="3429000" y="2743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7" name="AutoShape 7"/>
          <p:cNvSpPr>
            <a:spLocks noChangeArrowheads="1"/>
          </p:cNvSpPr>
          <p:nvPr/>
        </p:nvSpPr>
        <p:spPr bwMode="auto">
          <a:xfrm>
            <a:off x="6096000" y="22860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8" name="AutoShape 8"/>
          <p:cNvSpPr>
            <a:spLocks noChangeArrowheads="1"/>
          </p:cNvSpPr>
          <p:nvPr/>
        </p:nvSpPr>
        <p:spPr bwMode="auto">
          <a:xfrm>
            <a:off x="2971800" y="28194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2649" name="AutoShape 9"/>
          <p:cNvSpPr>
            <a:spLocks noChangeArrowheads="1"/>
          </p:cNvSpPr>
          <p:nvPr/>
        </p:nvSpPr>
        <p:spPr bwMode="auto">
          <a:xfrm>
            <a:off x="5410200" y="1219200"/>
            <a:ext cx="762000" cy="838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699" y="9117"/>
                  <a:pt x="2699"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2">
            <a:extLst>
              <a:ext uri="{FF2B5EF4-FFF2-40B4-BE49-F238E27FC236}">
                <a16:creationId xmlns:a16="http://schemas.microsoft.com/office/drawing/2014/main" id="{0E59DBE2-F15A-A948-8C9F-B5910898337D}"/>
              </a:ext>
            </a:extLst>
          </p:cNvPr>
          <p:cNvSpPr txBox="1">
            <a:spLocks noChangeArrowheads="1"/>
          </p:cNvSpPr>
          <p:nvPr/>
        </p:nvSpPr>
        <p:spPr bwMode="auto">
          <a:xfrm>
            <a:off x="6172201" y="5942573"/>
            <a:ext cx="25461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خط نسل داود</a:t>
            </a:r>
            <a:endParaRPr kumimoji="0" lang="en-US" sz="20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240345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26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264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2645"/>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264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26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animBg="1"/>
      <p:bldP spid="112645" grpId="0" animBg="1"/>
      <p:bldP spid="112646" grpId="0" animBg="1"/>
      <p:bldP spid="112647" grpId="0" animBg="1"/>
      <p:bldP spid="112648" grpId="0" animBg="1"/>
      <p:bldP spid="112649" grpId="0" animBg="1"/>
    </p:bldLst>
  </p:timing>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1"/>
            <a:ext cx="9144000" cy="1124744"/>
          </a:xfrm>
        </p:spPr>
        <p:txBody>
          <a:bodyPr/>
          <a:lstStyle/>
          <a:p>
            <a:pPr algn="ctr" eaLnBrk="1" hangingPunct="1">
              <a:defRPr/>
            </a:pPr>
            <a:r>
              <a:rPr lang="ar-JO">
                <a:solidFill>
                  <a:srgbClr val="FFFFFF"/>
                </a:solidFill>
                <a:effectLst>
                  <a:glow rad="317500">
                    <a:schemeClr val="bg1"/>
                  </a:glow>
                </a:effectLst>
              </a:rPr>
              <a:t>مشاكل عائلية</a:t>
            </a:r>
            <a:endParaRPr lang="en-US">
              <a:solidFill>
                <a:srgbClr val="FFFFFF"/>
              </a:solidFill>
              <a:effectLst>
                <a:glow rad="317500">
                  <a:schemeClr val="bg1"/>
                </a:glow>
              </a:effectLst>
            </a:endParaRPr>
          </a:p>
        </p:txBody>
      </p:sp>
      <p:pic>
        <p:nvPicPr>
          <p:cNvPr id="23552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288" y="1844675"/>
            <a:ext cx="9167813" cy="504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30"/>
          <p:cNvSpPr txBox="1">
            <a:spLocks noChangeArrowheads="1"/>
          </p:cNvSpPr>
          <p:nvPr/>
        </p:nvSpPr>
        <p:spPr bwMode="auto">
          <a:xfrm>
            <a:off x="971551" y="981076"/>
            <a:ext cx="72390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rtl="1" eaLnBrk="1" hangingPunct="1"/>
            <a:r>
              <a:rPr lang="ar-JO" sz="3200" b="1" dirty="0">
                <a:solidFill>
                  <a:srgbClr val="FFFFFF"/>
                </a:solidFill>
                <a:latin typeface="Arial" panose="020B0604020202020204" pitchFamily="34" charset="0"/>
                <a:cs typeface="Arial" panose="020B0604020202020204" pitchFamily="34" charset="0"/>
              </a:rPr>
              <a:t>ابن الزنى يموت (12: 15 – 23)</a:t>
            </a:r>
            <a:endParaRPr lang="en-US" sz="3200" b="1" dirty="0">
              <a:solidFill>
                <a:srgbClr val="FFFFFF"/>
              </a:solidFill>
              <a:latin typeface="Arial" panose="020B0604020202020204" pitchFamily="34" charset="0"/>
              <a:cs typeface="Arial" panose="020B0604020202020204" pitchFamily="34" charset="0"/>
            </a:endParaRPr>
          </a:p>
        </p:txBody>
      </p:sp>
      <p:sp>
        <p:nvSpPr>
          <p:cNvPr id="6" name="Text Box 1032"/>
          <p:cNvSpPr txBox="1">
            <a:spLocks noChangeArrowheads="1"/>
          </p:cNvSpPr>
          <p:nvPr/>
        </p:nvSpPr>
        <p:spPr bwMode="auto">
          <a:xfrm>
            <a:off x="3059832" y="2209800"/>
            <a:ext cx="6084168"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نعمة الله لا تزال موجودة</a:t>
            </a:r>
          </a:p>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ابن داود الثاني من بثشبع المدعو سليمان أي يديديا</a:t>
            </a:r>
          </a:p>
          <a:p>
            <a:pPr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أي محبوب الرب لأن الرب أحبه</a:t>
            </a:r>
          </a:p>
          <a:p>
            <a:pPr rtl="1" eaLnBrk="1" hangingPunct="1">
              <a:defRPr/>
            </a:pPr>
            <a:r>
              <a:rPr lang="ar-JO" b="1" dirty="0">
                <a:solidFill>
                  <a:srgbClr val="FFFFFF"/>
                </a:solidFill>
                <a:effectLst>
                  <a:glow rad="228600">
                    <a:schemeClr val="bg1"/>
                  </a:glow>
                </a:effectLst>
                <a:latin typeface="Arial" panose="020B0604020202020204" pitchFamily="34" charset="0"/>
                <a:cs typeface="Arial" panose="020B0604020202020204" pitchFamily="34" charset="0"/>
              </a:rPr>
              <a:t>(12: 24 – 25)</a:t>
            </a:r>
            <a:endParaRPr lang="en-US" b="1" dirty="0">
              <a:solidFill>
                <a:srgbClr val="FFFFFF"/>
              </a:solidFill>
              <a:effectLst>
                <a:glow rad="2286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603353"/>
            <a:ext cx="9144000" cy="2401711"/>
          </a:xfrm>
        </p:spPr>
        <p:txBody>
          <a:bodyPr/>
          <a:lstStyle/>
          <a:p>
            <a:r>
              <a:rPr lang="ar-JO" sz="8800" dirty="0">
                <a:ea typeface="Osaka" charset="0"/>
                <a:cs typeface="Arial" panose="020B0604020202020204" pitchFamily="34" charset="0"/>
              </a:rPr>
              <a:t>٢ صموئيل ١٣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58667565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654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 y="-25400"/>
            <a:ext cx="9226551" cy="6191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123727" y="129778"/>
            <a:ext cx="2785785" cy="1124744"/>
          </a:xfrm>
        </p:spPr>
        <p:txBody>
          <a:bodyPr/>
          <a:lstStyle/>
          <a:p>
            <a:pPr algn="ctr" eaLnBrk="1" hangingPunct="1">
              <a:defRPr/>
            </a:pPr>
            <a:r>
              <a:rPr lang="ar-JO" sz="4000" dirty="0">
                <a:solidFill>
                  <a:srgbClr val="FFFFFF"/>
                </a:solidFill>
                <a:effectLst>
                  <a:glow rad="317500">
                    <a:schemeClr val="bg1"/>
                  </a:glow>
                </a:effectLst>
              </a:rPr>
              <a:t>أمنون</a:t>
            </a:r>
            <a:endParaRPr lang="en-US" dirty="0">
              <a:solidFill>
                <a:srgbClr val="FFFFFF"/>
              </a:solidFill>
              <a:effectLst>
                <a:glow rad="317500">
                  <a:schemeClr val="bg1"/>
                </a:glow>
              </a:effectLst>
            </a:endParaRPr>
          </a:p>
        </p:txBody>
      </p:sp>
      <p:sp>
        <p:nvSpPr>
          <p:cNvPr id="5" name="Rectangle 3"/>
          <p:cNvSpPr txBox="1">
            <a:spLocks noChangeArrowheads="1"/>
          </p:cNvSpPr>
          <p:nvPr/>
        </p:nvSpPr>
        <p:spPr bwMode="auto">
          <a:xfrm>
            <a:off x="0" y="6252864"/>
            <a:ext cx="9144000" cy="632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Clr>
                <a:srgbClr val="FF3399"/>
              </a:buClr>
              <a:buFontTx/>
              <a:buNone/>
              <a:defRPr/>
            </a:pPr>
            <a:r>
              <a:rPr lang="ar-JO" sz="2800" b="1" dirty="0">
                <a:solidFill>
                  <a:srgbClr val="FFFFFF"/>
                </a:solidFill>
                <a:effectLst>
                  <a:glow rad="317500">
                    <a:srgbClr val="000000"/>
                  </a:glow>
                </a:effectLst>
                <a:latin typeface="Arial" panose="020B0604020202020204" pitchFamily="34" charset="0"/>
                <a:cs typeface="Arial" panose="020B0604020202020204" pitchFamily="34" charset="0"/>
              </a:rPr>
              <a:t>استمرت المشاكل العائلية من خلال أمنون ابن داود</a:t>
            </a:r>
            <a:endParaRPr lang="en-US" sz="18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spTree>
  </p:cSld>
  <p:clrMapOvr>
    <a:overrideClrMapping bg1="dk2" tx1="lt1" bg2="dk1" tx2="lt2" accent1="accent1" accent2="accent2" accent3="accent3" accent4="accent4" accent5="accent5" accent6="accent6" hlink="hlink" folHlink="folHlink"/>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756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115889"/>
            <a:ext cx="9251951" cy="6643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967135"/>
          </a:xfrm>
        </p:spPr>
        <p:txBody>
          <a:bodyPr/>
          <a:lstStyle/>
          <a:p>
            <a:pPr algn="ctr" eaLnBrk="1" hangingPunct="1">
              <a:defRPr/>
            </a:pPr>
            <a:r>
              <a:rPr lang="ar-JO" sz="4000">
                <a:solidFill>
                  <a:srgbClr val="FFFFFF"/>
                </a:solidFill>
                <a:effectLst>
                  <a:glow rad="317500">
                    <a:schemeClr val="bg1"/>
                  </a:glow>
                </a:effectLst>
              </a:rPr>
              <a:t>أمنون وثامار</a:t>
            </a:r>
            <a:endParaRPr lang="en-US">
              <a:solidFill>
                <a:srgbClr val="FFFFFF"/>
              </a:solidFill>
              <a:effectLst>
                <a:glow rad="317500">
                  <a:schemeClr val="bg1"/>
                </a:glow>
              </a:effectLst>
            </a:endParaRPr>
          </a:p>
        </p:txBody>
      </p:sp>
      <p:sp>
        <p:nvSpPr>
          <p:cNvPr id="5" name="Rectangle 3"/>
          <p:cNvSpPr txBox="1">
            <a:spLocks noChangeArrowheads="1"/>
          </p:cNvSpPr>
          <p:nvPr/>
        </p:nvSpPr>
        <p:spPr bwMode="auto">
          <a:xfrm>
            <a:off x="251520" y="5445225"/>
            <a:ext cx="8134672" cy="1424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a:lstStyle>
          <a:p>
            <a:pPr marL="0" indent="0" algn="ctr" eaLnBrk="1" hangingPunct="1">
              <a:buFontTx/>
              <a:buNone/>
              <a:defRPr/>
            </a:pPr>
            <a:r>
              <a:rPr lang="ar-JO" sz="2800" b="1">
                <a:solidFill>
                  <a:srgbClr val="FFFFFF"/>
                </a:solidFill>
                <a:effectLst>
                  <a:glow rad="317500">
                    <a:schemeClr val="bg1"/>
                  </a:glow>
                </a:effectLst>
                <a:latin typeface="Arial" panose="020B0604020202020204" pitchFamily="34" charset="0"/>
                <a:cs typeface="Arial" panose="020B0604020202020204" pitchFamily="34" charset="0"/>
              </a:rPr>
              <a:t>أدين داود من خلال اغتصاب ابنته من قبل ابنه</a:t>
            </a:r>
            <a:endParaRPr lang="en-US" sz="1800" b="1">
              <a:solidFill>
                <a:srgbClr val="FFFFFF"/>
              </a:solidFill>
              <a:effectLst>
                <a:glow rad="317500">
                  <a:schemeClr val="bg1"/>
                </a:glow>
              </a:effectLst>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0"/>
            <a:ext cx="9144000" cy="1844824"/>
          </a:xfrm>
        </p:spPr>
        <p:txBody>
          <a:bodyPr/>
          <a:lstStyle/>
          <a:p>
            <a:pPr algn="ctr" rtl="1" eaLnBrk="1" hangingPunct="1">
              <a:defRPr/>
            </a:pPr>
            <a:r>
              <a:rPr lang="ar-JO" sz="3400" dirty="0">
                <a:solidFill>
                  <a:srgbClr val="FFFFFF"/>
                </a:solidFill>
                <a:effectLst>
                  <a:glow rad="317500">
                    <a:schemeClr val="bg1"/>
                  </a:glow>
                </a:effectLst>
              </a:rPr>
              <a:t>لكن أبشالوم الأخ غير الشقيق لأمنون كان الأخ الشقيق لثامار</a:t>
            </a:r>
            <a:endParaRPr lang="en-US" sz="3400" dirty="0">
              <a:solidFill>
                <a:srgbClr val="FFFFFF"/>
              </a:solidFill>
              <a:effectLst>
                <a:glow rad="317500">
                  <a:schemeClr val="bg1"/>
                </a:glow>
              </a:effectLst>
            </a:endParaRPr>
          </a:p>
        </p:txBody>
      </p:sp>
      <p:pic>
        <p:nvPicPr>
          <p:cNvPr id="23859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463" y="1844676"/>
            <a:ext cx="9142413" cy="5013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B9EE159-34A3-CD20-0196-CE96CF32B9D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 y="1052736"/>
            <a:ext cx="9180512" cy="67466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1"/>
            <a:ext cx="9144000" cy="1124744"/>
          </a:xfrm>
          <a:solidFill>
            <a:schemeClr val="bg1"/>
          </a:solidFill>
        </p:spPr>
        <p:txBody>
          <a:bodyPr/>
          <a:lstStyle/>
          <a:p>
            <a:pPr algn="ctr" eaLnBrk="1" hangingPunct="1">
              <a:defRPr/>
            </a:pPr>
            <a:r>
              <a:rPr lang="ar-JO" sz="3600" dirty="0">
                <a:solidFill>
                  <a:srgbClr val="FFFFFF"/>
                </a:solidFill>
                <a:effectLst>
                  <a:glow rad="317500">
                    <a:schemeClr val="bg1"/>
                  </a:glow>
                </a:effectLst>
              </a:rPr>
              <a:t>قام أبشالوم بقتل أمنون بعد سنتين</a:t>
            </a:r>
            <a:endParaRPr lang="en-US" sz="4000" dirty="0">
              <a:solidFill>
                <a:srgbClr val="FFFFFF"/>
              </a:solidFill>
              <a:effectLst>
                <a:glow rad="317500">
                  <a:schemeClr val="bg1"/>
                </a:glow>
              </a:effectLst>
            </a:endParaRPr>
          </a:p>
        </p:txBody>
      </p:sp>
    </p:spTree>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93" t="594" r="1168" b="8809"/>
          <a:stretch/>
        </p:blipFill>
        <p:spPr>
          <a:xfrm>
            <a:off x="0" y="-364250"/>
            <a:ext cx="9144000" cy="7491746"/>
          </a:xfrm>
          <a:prstGeom prst="rect">
            <a:avLst/>
          </a:prstGeom>
        </p:spPr>
      </p:pic>
      <p:sp>
        <p:nvSpPr>
          <p:cNvPr id="87041" name="Rectangle 2"/>
          <p:cNvSpPr>
            <a:spLocks noGrp="1" noChangeArrowheads="1"/>
          </p:cNvSpPr>
          <p:nvPr>
            <p:ph type="title"/>
          </p:nvPr>
        </p:nvSpPr>
        <p:spPr>
          <a:xfrm>
            <a:off x="-6564" y="5445225"/>
            <a:ext cx="9144000" cy="1124744"/>
          </a:xfrm>
        </p:spPr>
        <p:txBody>
          <a:bodyPr/>
          <a:lstStyle/>
          <a:p>
            <a:pPr algn="ctr" eaLnBrk="1" hangingPunct="1">
              <a:defRPr/>
            </a:pPr>
            <a:r>
              <a:rPr lang="ar-JO" sz="3600" dirty="0">
                <a:solidFill>
                  <a:srgbClr val="FFFFFF"/>
                </a:solidFill>
                <a:effectLst>
                  <a:glow rad="317500">
                    <a:schemeClr val="bg1"/>
                  </a:glow>
                </a:effectLst>
              </a:rPr>
              <a:t>نعى داود موت أمنون</a:t>
            </a:r>
            <a:br>
              <a:rPr lang="ar-JO" sz="3600" dirty="0">
                <a:solidFill>
                  <a:srgbClr val="FFFFFF"/>
                </a:solidFill>
                <a:effectLst>
                  <a:glow rad="317500">
                    <a:schemeClr val="bg1"/>
                  </a:glow>
                </a:effectLst>
              </a:rPr>
            </a:br>
            <a:r>
              <a:rPr lang="ar-JO" sz="3600" dirty="0">
                <a:solidFill>
                  <a:srgbClr val="FFFFFF"/>
                </a:solidFill>
                <a:effectLst>
                  <a:glow rad="317500">
                    <a:schemeClr val="bg1"/>
                  </a:glow>
                </a:effectLst>
              </a:rPr>
              <a:t>(2 صموئيل 13: 37)</a:t>
            </a:r>
            <a:br>
              <a:rPr lang="en-US" sz="3600" dirty="0">
                <a:solidFill>
                  <a:srgbClr val="FFFFFF"/>
                </a:solidFill>
                <a:effectLst>
                  <a:glow rad="317500">
                    <a:schemeClr val="bg1"/>
                  </a:glow>
                </a:effectLst>
              </a:rPr>
            </a:br>
            <a:endParaRPr lang="en-US" sz="4000" dirty="0">
              <a:solidFill>
                <a:srgbClr val="FFFFFF"/>
              </a:solidFill>
              <a:effectLst>
                <a:glow rad="317500">
                  <a:schemeClr val="bg1"/>
                </a:glow>
              </a:effectLst>
            </a:endParaRPr>
          </a:p>
        </p:txBody>
      </p:sp>
    </p:spTree>
    <p:extLst>
      <p:ext uri="{BB962C8B-B14F-4D97-AF65-F5344CB8AC3E}">
        <p14:creationId xmlns:p14="http://schemas.microsoft.com/office/powerpoint/2010/main" val="2562668561"/>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 Box 1029"/>
          <p:cNvSpPr txBox="1">
            <a:spLocks noChangeArrowheads="1"/>
          </p:cNvSpPr>
          <p:nvPr/>
        </p:nvSpPr>
        <p:spPr bwMode="auto">
          <a:xfrm>
            <a:off x="2363901" y="4275139"/>
            <a:ext cx="4540025"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2800" b="1" dirty="0">
                <a:solidFill>
                  <a:srgbClr val="FF0000"/>
                </a:solidFill>
                <a:latin typeface="Arial" panose="020B0604020202020204" pitchFamily="34" charset="0"/>
                <a:cs typeface="Arial" panose="020B0604020202020204" pitchFamily="34" charset="0"/>
              </a:rPr>
              <a:t>سفاح القربى في بيت داود</a:t>
            </a:r>
            <a:endParaRPr lang="en-US" sz="2800" b="1" dirty="0">
              <a:solidFill>
                <a:srgbClr val="FF0000"/>
              </a:solidFill>
              <a:latin typeface="Arial" panose="020B0604020202020204" pitchFamily="34" charset="0"/>
              <a:cs typeface="Arial" panose="020B0604020202020204" pitchFamily="34" charset="0"/>
            </a:endParaRPr>
          </a:p>
          <a:p>
            <a:pPr rtl="1" eaLnBrk="1" hangingPunct="1"/>
            <a:r>
              <a:rPr lang="ar-JO" sz="2800" b="1" dirty="0">
                <a:solidFill>
                  <a:srgbClr val="FF0000"/>
                </a:solidFill>
                <a:latin typeface="Arial" panose="020B0604020202020204" pitchFamily="34" charset="0"/>
                <a:cs typeface="Arial" panose="020B0604020202020204" pitchFamily="34" charset="0"/>
              </a:rPr>
              <a:t>أمنون يغتصب ثامار (13: 1 – 20)</a:t>
            </a:r>
            <a:endParaRPr lang="en-US" sz="2800" b="1" dirty="0">
              <a:solidFill>
                <a:srgbClr val="FF0000"/>
              </a:solidFill>
              <a:latin typeface="Arial" panose="020B0604020202020204" pitchFamily="34" charset="0"/>
              <a:cs typeface="Arial" panose="020B0604020202020204" pitchFamily="34" charset="0"/>
            </a:endParaRPr>
          </a:p>
        </p:txBody>
      </p:sp>
      <p:sp>
        <p:nvSpPr>
          <p:cNvPr id="240642" name="Text Box 1030"/>
          <p:cNvSpPr txBox="1">
            <a:spLocks noChangeArrowheads="1"/>
          </p:cNvSpPr>
          <p:nvPr/>
        </p:nvSpPr>
        <p:spPr bwMode="auto">
          <a:xfrm>
            <a:off x="1012825" y="1524001"/>
            <a:ext cx="7239000" cy="5847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rtl="1" eaLnBrk="1" hangingPunct="1"/>
            <a:r>
              <a:rPr lang="ar-JO" sz="3200" b="1" dirty="0">
                <a:solidFill>
                  <a:srgbClr val="FF0000"/>
                </a:solidFill>
                <a:latin typeface="Arial" panose="020B0604020202020204" pitchFamily="34" charset="0"/>
                <a:cs typeface="Arial" panose="020B0604020202020204" pitchFamily="34" charset="0"/>
              </a:rPr>
              <a:t>ابن الزنى يموت (12: 15 – 23)</a:t>
            </a:r>
            <a:endParaRPr lang="en-US" sz="3200" b="1" dirty="0">
              <a:solidFill>
                <a:srgbClr val="FF0000"/>
              </a:solidFill>
              <a:latin typeface="Arial" panose="020B0604020202020204" pitchFamily="34" charset="0"/>
              <a:cs typeface="Arial" panose="020B0604020202020204" pitchFamily="34" charset="0"/>
            </a:endParaRPr>
          </a:p>
        </p:txBody>
      </p:sp>
      <p:sp>
        <p:nvSpPr>
          <p:cNvPr id="30727" name="Text Box 1031"/>
          <p:cNvSpPr txBox="1">
            <a:spLocks noChangeArrowheads="1"/>
          </p:cNvSpPr>
          <p:nvPr/>
        </p:nvSpPr>
        <p:spPr bwMode="auto">
          <a:xfrm>
            <a:off x="457200" y="5410200"/>
            <a:ext cx="8350251"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rtl="1" eaLnBrk="1" hangingPunct="1"/>
            <a:r>
              <a:rPr lang="ar-JO" sz="2800" b="1" dirty="0">
                <a:solidFill>
                  <a:srgbClr val="FF0000"/>
                </a:solidFill>
                <a:latin typeface="Arial" panose="020B0604020202020204" pitchFamily="34" charset="0"/>
                <a:cs typeface="Arial" panose="020B0604020202020204" pitchFamily="34" charset="0"/>
              </a:rPr>
              <a:t>جريمة قتل : أبشالوم يقتل أمنون (13: 21 – 36)</a:t>
            </a:r>
            <a:endParaRPr lang="en-US" sz="2800" b="1" dirty="0">
              <a:solidFill>
                <a:srgbClr val="FF0000"/>
              </a:solidFill>
              <a:latin typeface="Arial" panose="020B0604020202020204" pitchFamily="34" charset="0"/>
              <a:cs typeface="Arial" panose="020B0604020202020204" pitchFamily="34" charset="0"/>
            </a:endParaRPr>
          </a:p>
        </p:txBody>
      </p:sp>
      <p:sp>
        <p:nvSpPr>
          <p:cNvPr id="240644" name="Text Box 1032"/>
          <p:cNvSpPr txBox="1">
            <a:spLocks noChangeArrowheads="1"/>
          </p:cNvSpPr>
          <p:nvPr/>
        </p:nvSpPr>
        <p:spPr bwMode="auto">
          <a:xfrm>
            <a:off x="0" y="2209800"/>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dirty="0">
                <a:solidFill>
                  <a:srgbClr val="66FFFF"/>
                </a:solidFill>
                <a:latin typeface="Arial" panose="020B0604020202020204" pitchFamily="34" charset="0"/>
                <a:cs typeface="Arial" panose="020B0604020202020204" pitchFamily="34" charset="0"/>
              </a:rPr>
              <a:t>نعمة الله لا تزال موجودة</a:t>
            </a:r>
            <a:endParaRPr lang="en-US" b="1" dirty="0">
              <a:solidFill>
                <a:srgbClr val="66FFFF"/>
              </a:solidFill>
              <a:latin typeface="Arial" panose="020B0604020202020204" pitchFamily="34" charset="0"/>
              <a:cs typeface="Arial" panose="020B0604020202020204" pitchFamily="34" charset="0"/>
            </a:endParaRPr>
          </a:p>
          <a:p>
            <a:pPr eaLnBrk="1" hangingPunct="1"/>
            <a:r>
              <a:rPr lang="ar-JO" b="1" dirty="0">
                <a:solidFill>
                  <a:srgbClr val="66FFFF"/>
                </a:solidFill>
                <a:latin typeface="Arial" panose="020B0604020202020204" pitchFamily="34" charset="0"/>
                <a:cs typeface="Arial" panose="020B0604020202020204" pitchFamily="34" charset="0"/>
              </a:rPr>
              <a:t>ابن داود الثاني من بثشبع</a:t>
            </a:r>
            <a:endParaRPr lang="en-US" b="1" dirty="0">
              <a:solidFill>
                <a:srgbClr val="66FFFF"/>
              </a:solidFill>
              <a:latin typeface="Arial" panose="020B0604020202020204" pitchFamily="34" charset="0"/>
              <a:cs typeface="Arial" panose="020B0604020202020204" pitchFamily="34" charset="0"/>
            </a:endParaRPr>
          </a:p>
          <a:p>
            <a:pPr eaLnBrk="1" hangingPunct="1"/>
            <a:r>
              <a:rPr lang="ar-JO" b="1" dirty="0">
                <a:solidFill>
                  <a:srgbClr val="66FFFF"/>
                </a:solidFill>
                <a:latin typeface="Arial" panose="020B0604020202020204" pitchFamily="34" charset="0"/>
                <a:cs typeface="Arial" panose="020B0604020202020204" pitchFamily="34" charset="0"/>
              </a:rPr>
              <a:t>المسمى سليمان أو يديديا</a:t>
            </a:r>
            <a:endParaRPr lang="en-US" b="1" dirty="0">
              <a:solidFill>
                <a:srgbClr val="66FFFF"/>
              </a:solidFill>
              <a:latin typeface="Arial" panose="020B0604020202020204" pitchFamily="34" charset="0"/>
              <a:cs typeface="Arial" panose="020B0604020202020204" pitchFamily="34" charset="0"/>
            </a:endParaRPr>
          </a:p>
          <a:p>
            <a:pPr eaLnBrk="1" hangingPunct="1"/>
            <a:r>
              <a:rPr lang="ar-JO" altLang="ja-JP" b="1" dirty="0">
                <a:solidFill>
                  <a:srgbClr val="66FFFF"/>
                </a:solidFill>
                <a:latin typeface="Arial" panose="020B0604020202020204" pitchFamily="34" charset="0"/>
                <a:cs typeface="Arial" panose="020B0604020202020204" pitchFamily="34" charset="0"/>
              </a:rPr>
              <a:t>محبوب الرب لأن الرب أحبه</a:t>
            </a:r>
            <a:endParaRPr lang="en-US" b="1" dirty="0">
              <a:solidFill>
                <a:srgbClr val="66FFFF"/>
              </a:solidFill>
              <a:latin typeface="Arial" panose="020B0604020202020204" pitchFamily="34" charset="0"/>
              <a:cs typeface="Arial" panose="020B0604020202020204" pitchFamily="34" charset="0"/>
            </a:endParaRPr>
          </a:p>
          <a:p>
            <a:pPr eaLnBrk="1" hangingPunct="1"/>
            <a:r>
              <a:rPr lang="en-US" b="1" dirty="0">
                <a:solidFill>
                  <a:srgbClr val="66FFFF"/>
                </a:solidFill>
                <a:latin typeface="Arial" panose="020B0604020202020204" pitchFamily="34" charset="0"/>
                <a:cs typeface="Arial" panose="020B0604020202020204" pitchFamily="34" charset="0"/>
              </a:rPr>
              <a:t>(</a:t>
            </a:r>
            <a:r>
              <a:rPr lang="ar-JO" b="1" dirty="0">
                <a:solidFill>
                  <a:srgbClr val="66FFFF"/>
                </a:solidFill>
                <a:latin typeface="Arial" panose="020B0604020202020204" pitchFamily="34" charset="0"/>
                <a:cs typeface="Arial" panose="020B0604020202020204" pitchFamily="34" charset="0"/>
              </a:rPr>
              <a:t>12 : 24 - 25</a:t>
            </a:r>
            <a:r>
              <a:rPr lang="en-US" b="1" dirty="0">
                <a:solidFill>
                  <a:srgbClr val="66FFFF"/>
                </a:solidFill>
                <a:latin typeface="Arial" panose="020B0604020202020204" pitchFamily="34" charset="0"/>
                <a:cs typeface="Arial" panose="020B0604020202020204" pitchFamily="34" charset="0"/>
              </a:rPr>
              <a:t>)</a:t>
            </a:r>
          </a:p>
        </p:txBody>
      </p:sp>
      <p:sp>
        <p:nvSpPr>
          <p:cNvPr id="240645" name="Text Box 1034"/>
          <p:cNvSpPr txBox="1">
            <a:spLocks noChangeArrowheads="1"/>
          </p:cNvSpPr>
          <p:nvPr/>
        </p:nvSpPr>
        <p:spPr bwMode="auto">
          <a:xfrm>
            <a:off x="3282810" y="307976"/>
            <a:ext cx="2622833" cy="76944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400" b="1">
                <a:solidFill>
                  <a:srgbClr val="FF0000"/>
                </a:solidFill>
                <a:latin typeface="Arial" panose="020B0604020202020204" pitchFamily="34" charset="0"/>
                <a:cs typeface="Arial" panose="020B0604020202020204" pitchFamily="34" charset="0"/>
              </a:rPr>
              <a:t>مشاكل عائلية</a:t>
            </a:r>
            <a:endParaRPr lang="en-US" sz="4400" b="1">
              <a:solidFill>
                <a:srgbClr val="FF0000"/>
              </a:solidFill>
              <a:latin typeface="Arial" panose="020B0604020202020204" pitchFamily="34" charset="0"/>
              <a:cs typeface="Arial" panose="020B0604020202020204" pitchFamily="34" charset="0"/>
            </a:endParaRPr>
          </a:p>
        </p:txBody>
      </p:sp>
      <p:sp>
        <p:nvSpPr>
          <p:cNvPr id="240646" name="Text Box 1036"/>
          <p:cNvSpPr txBox="1">
            <a:spLocks noChangeArrowheads="1"/>
          </p:cNvSpPr>
          <p:nvPr/>
        </p:nvSpPr>
        <p:spPr bwMode="auto">
          <a:xfrm>
            <a:off x="4044699" y="6491288"/>
            <a:ext cx="488948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000" b="1">
                <a:solidFill>
                  <a:srgbClr val="66FFFF"/>
                </a:solidFill>
                <a:latin typeface="Arial" panose="020B0604020202020204" pitchFamily="34" charset="0"/>
                <a:cs typeface="Arial" panose="020B0604020202020204" pitchFamily="34" charset="0"/>
              </a:rPr>
              <a:t>بروس ويلكنسون وكينيث بوا, حديث عبر الكتاب المقدس</a:t>
            </a:r>
            <a:endParaRPr lang="en-US" sz="2000" b="1">
              <a:solidFill>
                <a:srgbClr val="66FFFF"/>
              </a:solidFill>
              <a:latin typeface="Arial" panose="020B0604020202020204" pitchFamily="34" charset="0"/>
              <a:cs typeface="Arial" panose="020B0604020202020204" pitchFamily="34" charset="0"/>
            </a:endParaRPr>
          </a:p>
        </p:txBody>
      </p:sp>
      <p:sp>
        <p:nvSpPr>
          <p:cNvPr id="240647" name="Text Box 1037"/>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213</a:t>
            </a:r>
            <a:endParaRPr lang="en-US" b="1">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07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nimBg="1" autoUpdateAnimBg="0"/>
      <p:bldP spid="30727" grpId="0" animBg="1"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747369"/>
            <a:ext cx="9144000" cy="2401711"/>
          </a:xfrm>
        </p:spPr>
        <p:txBody>
          <a:bodyPr/>
          <a:lstStyle/>
          <a:p>
            <a:r>
              <a:rPr lang="ar-JO" sz="8800" dirty="0">
                <a:ea typeface="Osaka" charset="0"/>
                <a:cs typeface="Arial" panose="020B0604020202020204" pitchFamily="34" charset="0"/>
              </a:rPr>
              <a:t>٢ صموئيل ١٤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262740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42964"/>
            <a:ext cx="9144000" cy="909772"/>
          </a:xfrm>
          <a:effectLst>
            <a:outerShdw blurRad="63500" dist="35921" dir="2700000" algn="ctr" rotWithShape="0">
              <a:schemeClr val="tx2">
                <a:alpha val="74998"/>
              </a:schemeClr>
            </a:outerShdw>
          </a:effectLst>
        </p:spPr>
        <p:txBody>
          <a:bodyPr anchor="t"/>
          <a:lstStyle/>
          <a:p>
            <a:pPr rtl="1">
              <a:defRPr/>
            </a:pPr>
            <a:r>
              <a:rPr lang="ar-JO" sz="4800" dirty="0">
                <a:effectLst>
                  <a:glow rad="127000">
                    <a:schemeClr val="tx1"/>
                  </a:glow>
                </a:effectLst>
                <a:ea typeface="ＭＳ Ｐゴシック" charset="0"/>
              </a:rPr>
              <a:t>1. لطف الله يعطينا </a:t>
            </a:r>
            <a:r>
              <a:rPr lang="ar-JO" sz="4800" dirty="0">
                <a:solidFill>
                  <a:srgbClr val="FFFF00"/>
                </a:solidFill>
                <a:effectLst>
                  <a:glow rad="127000">
                    <a:schemeClr val="tx1"/>
                  </a:glow>
                </a:effectLst>
                <a:ea typeface="ＭＳ Ｐゴシック" charset="0"/>
              </a:rPr>
              <a:t>قادة</a:t>
            </a:r>
            <a:r>
              <a:rPr lang="ar-JO" sz="4800" dirty="0">
                <a:effectLst>
                  <a:glow rad="127000">
                    <a:schemeClr val="tx1"/>
                  </a:glow>
                </a:effectLst>
                <a:ea typeface="ＭＳ Ｐゴシック" charset="0"/>
              </a:rPr>
              <a:t> (1 – 10)</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35496" y="5877272"/>
            <a:ext cx="8938027"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32339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32" y="-8104"/>
            <a:ext cx="9147032" cy="6860274"/>
          </a:xfrm>
          <a:prstGeom prst="rect">
            <a:avLst/>
          </a:prstGeom>
        </p:spPr>
      </p:pic>
      <p:sp>
        <p:nvSpPr>
          <p:cNvPr id="87041" name="Rectangle 2"/>
          <p:cNvSpPr>
            <a:spLocks noGrp="1" noChangeArrowheads="1"/>
          </p:cNvSpPr>
          <p:nvPr>
            <p:ph type="title"/>
          </p:nvPr>
        </p:nvSpPr>
        <p:spPr>
          <a:xfrm>
            <a:off x="0" y="0"/>
            <a:ext cx="9144000" cy="980728"/>
          </a:xfrm>
        </p:spPr>
        <p:txBody>
          <a:bodyPr/>
          <a:lstStyle/>
          <a:p>
            <a:pPr algn="ctr" eaLnBrk="1" hangingPunct="1">
              <a:defRPr/>
            </a:pPr>
            <a:r>
              <a:rPr lang="ar-JO" sz="3600">
                <a:solidFill>
                  <a:srgbClr val="FFFFFF"/>
                </a:solidFill>
                <a:effectLst>
                  <a:glow rad="317500">
                    <a:schemeClr val="bg1"/>
                  </a:glow>
                </a:effectLst>
              </a:rPr>
              <a:t>حكمة المرأة التقوعية (٢ صموئيل ١٤)</a:t>
            </a:r>
            <a:endParaRPr lang="en-US" sz="4000">
              <a:solidFill>
                <a:srgbClr val="FFFFFF"/>
              </a:solidFill>
              <a:effectLst>
                <a:glow rad="317500">
                  <a:schemeClr val="bg1"/>
                </a:glow>
              </a:effectLst>
            </a:endParaRPr>
          </a:p>
        </p:txBody>
      </p:sp>
    </p:spTree>
    <p:extLst>
      <p:ext uri="{BB962C8B-B14F-4D97-AF65-F5344CB8AC3E}">
        <p14:creationId xmlns:p14="http://schemas.microsoft.com/office/powerpoint/2010/main" val="42712236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ea typeface="Osaka" charset="0"/>
                <a:cs typeface="Arial" panose="020B0604020202020204" pitchFamily="34" charset="0"/>
              </a:rPr>
              <a:t>٢ صموئيل ١٥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417630380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0" name="Text Box 1030"/>
          <p:cNvSpPr txBox="1">
            <a:spLocks noChangeArrowheads="1"/>
          </p:cNvSpPr>
          <p:nvPr/>
        </p:nvSpPr>
        <p:spPr bwMode="auto">
          <a:xfrm>
            <a:off x="251520" y="2132856"/>
            <a:ext cx="140294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defRPr/>
            </a:pPr>
            <a:r>
              <a:rPr lang="ar-JO"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rPr>
              <a:t>أبشالوم</a:t>
            </a:r>
            <a:endParaRPr lang="en-US"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62471" name="Rectangle 1031"/>
          <p:cNvSpPr>
            <a:spLocks noChangeArrowheads="1"/>
          </p:cNvSpPr>
          <p:nvPr/>
        </p:nvSpPr>
        <p:spPr bwMode="auto">
          <a:xfrm>
            <a:off x="251522" y="3581028"/>
            <a:ext cx="87716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rPr>
              <a:t>شبع</a:t>
            </a:r>
            <a:endParaRPr lang="en-US"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62472" name="Rectangle 1032"/>
          <p:cNvSpPr>
            <a:spLocks noChangeArrowheads="1"/>
          </p:cNvSpPr>
          <p:nvPr/>
        </p:nvSpPr>
        <p:spPr bwMode="auto">
          <a:xfrm>
            <a:off x="251521" y="5029200"/>
            <a:ext cx="6077305"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defRPr/>
            </a:pPr>
            <a:r>
              <a:rPr lang="ar-JO"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rPr>
              <a:t>أدونيا، لاحقاً خلال فترة حكم سليمان</a:t>
            </a:r>
            <a:endParaRPr lang="en-US" sz="4000" b="1">
              <a:solidFill>
                <a:srgbClr val="FFFFFF"/>
              </a:solidFill>
              <a:effectLst>
                <a:glow rad="266700">
                  <a:schemeClr val="tx1">
                    <a:alpha val="75000"/>
                  </a:schemeClr>
                </a:glow>
              </a:effectLst>
              <a:latin typeface="Arial" panose="020B0604020202020204" pitchFamily="34" charset="0"/>
              <a:cs typeface="Arial" panose="020B0604020202020204" pitchFamily="34" charset="0"/>
            </a:endParaRPr>
          </a:p>
        </p:txBody>
      </p:sp>
      <p:sp>
        <p:nvSpPr>
          <p:cNvPr id="241669" name="Text Box 1034"/>
          <p:cNvSpPr txBox="1">
            <a:spLocks noChangeArrowheads="1"/>
          </p:cNvSpPr>
          <p:nvPr/>
        </p:nvSpPr>
        <p:spPr bwMode="auto">
          <a:xfrm>
            <a:off x="2565443" y="307976"/>
            <a:ext cx="4062331" cy="1323439"/>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a:solidFill>
                  <a:srgbClr val="FF0000"/>
                </a:solidFill>
                <a:latin typeface="Arial" panose="020B0604020202020204" pitchFamily="34" charset="0"/>
                <a:cs typeface="Arial" panose="020B0604020202020204" pitchFamily="34" charset="0"/>
              </a:rPr>
              <a:t>مشاكل سياسية</a:t>
            </a:r>
            <a:endParaRPr lang="en-US" sz="4000" b="1">
              <a:solidFill>
                <a:srgbClr val="FF0000"/>
              </a:solidFill>
              <a:latin typeface="Arial" panose="020B0604020202020204" pitchFamily="34" charset="0"/>
              <a:cs typeface="Arial" panose="020B0604020202020204" pitchFamily="34" charset="0"/>
            </a:endParaRPr>
          </a:p>
          <a:p>
            <a:pPr eaLnBrk="1" hangingPunct="1"/>
            <a:r>
              <a:rPr lang="en-US" sz="4000" b="1">
                <a:solidFill>
                  <a:srgbClr val="FF0000"/>
                </a:solidFill>
                <a:latin typeface="Arial" panose="020B0604020202020204" pitchFamily="34" charset="0"/>
                <a:cs typeface="Arial" panose="020B0604020202020204" pitchFamily="34" charset="0"/>
              </a:rPr>
              <a:t>(</a:t>
            </a:r>
            <a:r>
              <a:rPr lang="ar-JO" sz="4000" b="1">
                <a:solidFill>
                  <a:srgbClr val="FF0000"/>
                </a:solidFill>
                <a:latin typeface="Arial" panose="020B0604020202020204" pitchFamily="34" charset="0"/>
                <a:cs typeface="Arial" panose="020B0604020202020204" pitchFamily="34" charset="0"/>
              </a:rPr>
              <a:t>2 صموئيل 15 - 20</a:t>
            </a:r>
            <a:r>
              <a:rPr lang="en-US" sz="4000" b="1">
                <a:solidFill>
                  <a:srgbClr val="FF0000"/>
                </a:solidFill>
                <a:latin typeface="Arial" panose="020B0604020202020204" pitchFamily="34" charset="0"/>
                <a:cs typeface="Arial" panose="020B0604020202020204" pitchFamily="34" charset="0"/>
              </a:rPr>
              <a:t>)</a:t>
            </a:r>
          </a:p>
        </p:txBody>
      </p:sp>
      <p:sp>
        <p:nvSpPr>
          <p:cNvPr id="241670" name="Text Box 103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213</a:t>
            </a:r>
            <a:endParaRPr lang="en-US" b="1">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24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type="lt">
                                    <p:tmAbs val="75"/>
                                  </p:iterate>
                                  <p:childTnLst>
                                    <p:set>
                                      <p:cBhvr>
                                        <p:cTn id="10" dur="1" fill="hold">
                                          <p:stCondLst>
                                            <p:cond delay="74"/>
                                          </p:stCondLst>
                                        </p:cTn>
                                        <p:tgtEl>
                                          <p:spTgt spid="6247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624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Text Box 5"/>
          <p:cNvSpPr txBox="1">
            <a:spLocks noChangeArrowheads="1"/>
          </p:cNvSpPr>
          <p:nvPr/>
        </p:nvSpPr>
        <p:spPr bwMode="auto">
          <a:xfrm>
            <a:off x="5080000" y="3213101"/>
            <a:ext cx="4064000"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a:defRPr/>
            </a:pPr>
            <a:endParaRPr lang="en-US" sz="3200" b="1">
              <a:solidFill>
                <a:srgbClr val="FFFFFF"/>
              </a:solidFill>
              <a:latin typeface="Arial" panose="020B0604020202020204" pitchFamily="34" charset="0"/>
              <a:ea typeface="+mn-ea"/>
              <a:cs typeface="Arial" panose="020B0604020202020204" pitchFamily="34" charset="0"/>
            </a:endParaRPr>
          </a:p>
          <a:p>
            <a:pPr>
              <a:defRPr/>
            </a:pPr>
            <a:r>
              <a:rPr lang="ar-JO" sz="3200" b="1">
                <a:solidFill>
                  <a:srgbClr val="FFFFFF"/>
                </a:solidFill>
                <a:latin typeface="Arial" panose="020B0604020202020204" pitchFamily="34" charset="0"/>
                <a:ea typeface="+mn-ea"/>
                <a:cs typeface="Arial" panose="020B0604020202020204" pitchFamily="34" charset="0"/>
              </a:rPr>
              <a:t>أبشالوم ابن داود الوسيم والمحبوب لا يزال يتمرد عليه</a:t>
            </a:r>
            <a:endParaRPr lang="en-US" sz="3200" b="1">
              <a:solidFill>
                <a:srgbClr val="FFFFFF"/>
              </a:solidFill>
              <a:latin typeface="Arial" panose="020B0604020202020204" pitchFamily="34" charset="0"/>
              <a:ea typeface="+mn-ea"/>
              <a:cs typeface="Arial" panose="020B0604020202020204" pitchFamily="34" charset="0"/>
            </a:endParaRPr>
          </a:p>
        </p:txBody>
      </p:sp>
      <p:pic>
        <p:nvPicPr>
          <p:cNvPr id="242690" name="Picture 9" descr="II SAMUEL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80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2691"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500564" y="0"/>
            <a:ext cx="2447925"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3713" name="Rectangle 2"/>
          <p:cNvSpPr>
            <a:spLocks noGrp="1" noChangeArrowheads="1"/>
          </p:cNvSpPr>
          <p:nvPr>
            <p:ph type="title"/>
          </p:nvPr>
        </p:nvSpPr>
        <p:spPr>
          <a:xfrm>
            <a:off x="4860032" y="0"/>
            <a:ext cx="4140200" cy="6858000"/>
          </a:xfrm>
        </p:spPr>
        <p:txBody>
          <a:bodyPr/>
          <a:lstStyle/>
          <a:p>
            <a:pPr algn="r" eaLnBrk="1" hangingPunct="1"/>
            <a:r>
              <a:rPr lang="ar-JO" sz="3200"/>
              <a:t>أي نوع من الملك سيصبح داود عندما يتمتع لاحقًا بنفس القوة التي يتمتع بها شاول؟ كيف يرد على الملك الثالث أبشالوم؟</a:t>
            </a:r>
            <a:endParaRPr lang="en-US" sz="3200">
              <a:solidFill>
                <a:srgbClr val="FFFFFF"/>
              </a:solidFill>
            </a:endParaRPr>
          </a:p>
        </p:txBody>
      </p:sp>
      <p:pic>
        <p:nvPicPr>
          <p:cNvPr id="243714"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rot="-389453">
            <a:off x="265113" y="65088"/>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rPr>
              <a:t>199</a:t>
            </a:r>
            <a:endParaRPr kumimoji="0" lang="en-US" sz="2400" b="1" u="none" strike="noStrike" kern="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rot="21228184">
            <a:off x="441066" y="4072220"/>
            <a:ext cx="4572180" cy="2019988"/>
          </a:xfrm>
          <a:prstGeom prst="rect">
            <a:avLst/>
          </a:prstGeom>
          <a:solidFill>
            <a:srgbClr val="460046"/>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eaLnBrk="1" hangingPunct="1"/>
            <a:r>
              <a:rPr lang="ar-JO" b="1">
                <a:solidFill>
                  <a:srgbClr val="FFFFFF"/>
                </a:solidFill>
                <a:latin typeface="Arial" panose="020B0604020202020204" pitchFamily="34" charset="0"/>
                <a:cs typeface="Arial" panose="020B0604020202020204" pitchFamily="34" charset="0"/>
              </a:rPr>
              <a:t>حكاية</a:t>
            </a:r>
          </a:p>
          <a:p>
            <a:pPr algn="ctr" eaLnBrk="1" hangingPunct="1"/>
            <a:r>
              <a:rPr lang="ar-JO" b="1">
                <a:solidFill>
                  <a:srgbClr val="FFFFFF"/>
                </a:solidFill>
                <a:latin typeface="Arial" panose="020B0604020202020204" pitchFamily="34" charset="0"/>
                <a:cs typeface="Arial" panose="020B0604020202020204" pitchFamily="34" charset="0"/>
              </a:rPr>
              <a:t>ثلاثة ملوك</a:t>
            </a:r>
            <a:br>
              <a:rPr lang="en-US" b="1">
                <a:solidFill>
                  <a:srgbClr val="FFFFFF"/>
                </a:solidFill>
                <a:latin typeface="Arial" panose="020B0604020202020204" pitchFamily="34" charset="0"/>
                <a:cs typeface="Arial" panose="020B0604020202020204" pitchFamily="34" charset="0"/>
              </a:rPr>
            </a:br>
            <a:r>
              <a:rPr lang="ar-JO" sz="3200" b="1">
                <a:solidFill>
                  <a:srgbClr val="FFFFFF"/>
                </a:solidFill>
                <a:latin typeface="Arial" panose="020B0604020202020204" pitchFamily="34" charset="0"/>
                <a:cs typeface="Arial" panose="020B0604020202020204" pitchFamily="34" charset="0"/>
              </a:rPr>
              <a:t>دراسة في الإنكسار</a:t>
            </a:r>
            <a:endParaRPr lang="en-US" b="1">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4737" name="Picture 3"/>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0032" y="3573016"/>
            <a:ext cx="4283968" cy="3255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473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621463" y="981076"/>
            <a:ext cx="2540000" cy="254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9" name="Rectangle 2"/>
          <p:cNvSpPr>
            <a:spLocks noGrp="1" noChangeArrowheads="1"/>
          </p:cNvSpPr>
          <p:nvPr>
            <p:ph type="title"/>
          </p:nvPr>
        </p:nvSpPr>
        <p:spPr>
          <a:xfrm>
            <a:off x="144464" y="0"/>
            <a:ext cx="6477000" cy="3429000"/>
          </a:xfrm>
        </p:spPr>
        <p:txBody>
          <a:bodyPr anchor="t"/>
          <a:lstStyle/>
          <a:p>
            <a:pPr algn="just" rtl="1" eaLnBrk="1" hangingPunct="1"/>
            <a:r>
              <a:rPr lang="ar-JO" sz="2800" dirty="0"/>
              <a:t>"كان داود وصادوق وحيدين مرة أخرى.</a:t>
            </a:r>
            <a:r>
              <a:rPr lang="ar-LB" sz="2800" dirty="0"/>
              <a:t> </a:t>
            </a:r>
            <a:r>
              <a:rPr lang="ar-JO" sz="2800" dirty="0"/>
              <a:t>"والآن ماذا ستفعل يا داود؟ في شبابك لم تتكلم بكلمة ضد ملك لا يستحق. ماذا ستفعل الآن بشاب لا يستحق بنفس الدرجة؟ أجاب داود: "هذه هي الأوقات التي أكرهها كثيرًا يا صادوق. ومع ذلك على الرغم من كل الأسباب أحكم على قلبي أولاً وأحكم ضد مصالحه. سأفعل ما فعلته تحت حكم شاول.</a:t>
            </a:r>
            <a:endParaRPr lang="en-US" sz="2800" dirty="0">
              <a:solidFill>
                <a:srgbClr val="FFFFFF"/>
              </a:solidFill>
            </a:endParaRPr>
          </a:p>
        </p:txBody>
      </p:sp>
      <p:sp>
        <p:nvSpPr>
          <p:cNvPr id="6" name="Rectangle 2"/>
          <p:cNvSpPr txBox="1">
            <a:spLocks noChangeArrowheads="1"/>
          </p:cNvSpPr>
          <p:nvPr/>
        </p:nvSpPr>
        <p:spPr bwMode="auto">
          <a:xfrm>
            <a:off x="144464" y="3284539"/>
            <a:ext cx="4516437" cy="3502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just" rtl="1" eaLnBrk="1" hangingPunct="1">
              <a:defRPr/>
            </a:pPr>
            <a:r>
              <a:rPr lang="ar-JO" sz="2800" b="1" dirty="0">
                <a:latin typeface="Arial" panose="020B0604020202020204" pitchFamily="34" charset="0"/>
                <a:cs typeface="Arial" panose="020B0604020202020204" pitchFamily="34" charset="0"/>
              </a:rPr>
              <a:t>سأترك مصير المملكة في يد الله وحده. ربما انتهى معي. ربما أخطأت كثيرًا ولم أعد أستحق القيادة. الله وحده يعلم ما إذا كان هذا صحيحًا، ويبدو أنه لن يخبرنا بذلك". </a:t>
            </a:r>
            <a:br>
              <a:rPr lang="en-US" sz="2400" b="1" dirty="0">
                <a:solidFill>
                  <a:srgbClr val="FFFFFF"/>
                </a:solidFill>
                <a:latin typeface="Arial" panose="020B0604020202020204" pitchFamily="34" charset="0"/>
                <a:cs typeface="Arial" panose="020B0604020202020204" pitchFamily="34" charset="0"/>
              </a:rPr>
            </a:br>
            <a:endParaRPr lang="en-US" sz="1050" b="1" dirty="0">
              <a:solidFill>
                <a:srgbClr val="FFFFFF"/>
              </a:solidFill>
              <a:latin typeface="Arial" panose="020B0604020202020204" pitchFamily="34" charset="0"/>
              <a:cs typeface="Arial" panose="020B0604020202020204" pitchFamily="34" charset="0"/>
            </a:endParaRPr>
          </a:p>
          <a:p>
            <a:pPr algn="just" rtl="1" eaLnBrk="1" hangingPunct="1">
              <a:defRPr/>
            </a:pPr>
            <a:endParaRPr lang="en-US" sz="1600" b="1" dirty="0">
              <a:solidFill>
                <a:srgbClr val="FFFFFF"/>
              </a:solidFill>
              <a:latin typeface="Arial" panose="020B0604020202020204" pitchFamily="34" charset="0"/>
              <a:cs typeface="Arial" panose="020B0604020202020204" pitchFamily="34" charset="0"/>
            </a:endParaRPr>
          </a:p>
          <a:p>
            <a:pPr algn="just" rtl="1" eaLnBrk="1" hangingPunct="1">
              <a:defRPr/>
            </a:pPr>
            <a:r>
              <a:rPr lang="ar-JO" sz="1600" b="1" dirty="0">
                <a:solidFill>
                  <a:srgbClr val="FFFFFF"/>
                </a:solidFill>
                <a:latin typeface="Arial" panose="020B0604020202020204" pitchFamily="34" charset="0"/>
                <a:cs typeface="Arial" panose="020B0604020202020204" pitchFamily="34" charset="0"/>
              </a:rPr>
              <a:t>جيني </a:t>
            </a:r>
            <a:r>
              <a:rPr lang="ar-JO" sz="1600" b="1" dirty="0" err="1">
                <a:solidFill>
                  <a:srgbClr val="FFFFFF"/>
                </a:solidFill>
                <a:latin typeface="Arial" panose="020B0604020202020204" pitchFamily="34" charset="0"/>
                <a:cs typeface="Arial" panose="020B0604020202020204" pitchFamily="34" charset="0"/>
              </a:rPr>
              <a:t>إدواردز</a:t>
            </a:r>
            <a:r>
              <a:rPr lang="ar-JO" sz="1600" b="1" dirty="0">
                <a:solidFill>
                  <a:srgbClr val="FFFFFF"/>
                </a:solidFill>
                <a:latin typeface="Arial" panose="020B0604020202020204" pitchFamily="34" charset="0"/>
                <a:cs typeface="Arial" panose="020B0604020202020204" pitchFamily="34" charset="0"/>
              </a:rPr>
              <a:t>, حكاية ثلاثة ملوك, 93</a:t>
            </a:r>
            <a:endParaRPr lang="en-US" sz="1600" b="1" dirty="0">
              <a:solidFill>
                <a:srgbClr val="FFFFFF"/>
              </a:solidFill>
              <a:latin typeface="Arial" panose="020B0604020202020204" pitchFamily="34" charset="0"/>
              <a:cs typeface="Arial" panose="020B0604020202020204" pitchFamily="34" charset="0"/>
            </a:endParaRPr>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2" y="-26988"/>
            <a:ext cx="634206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2" name="Text Box 5"/>
          <p:cNvSpPr txBox="1">
            <a:spLocks noChangeArrowheads="1"/>
          </p:cNvSpPr>
          <p:nvPr/>
        </p:nvSpPr>
        <p:spPr bwMode="auto">
          <a:xfrm>
            <a:off x="6372225" y="5876926"/>
            <a:ext cx="277336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sz="1800" b="1">
                <a:solidFill>
                  <a:srgbClr val="FFFFFF"/>
                </a:solidFill>
                <a:latin typeface="Arial" panose="020B0604020202020204" pitchFamily="34" charset="0"/>
                <a:cs typeface="Arial" panose="020B0604020202020204" pitchFamily="34" charset="0"/>
              </a:rPr>
              <a:t>الكتاب المقدس التطبيقي تندل</a:t>
            </a:r>
            <a:endParaRPr lang="en-US" sz="1800" b="1">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a:xfrm>
            <a:off x="5651501" y="0"/>
            <a:ext cx="3241675" cy="6858000"/>
          </a:xfrm>
        </p:spPr>
        <p:txBody>
          <a:bodyPr/>
          <a:lstStyle/>
          <a:p>
            <a:pPr algn="just" rtl="1" eaLnBrk="1" hangingPunct="1"/>
            <a:r>
              <a:rPr lang="ar-JO" sz="3200" dirty="0">
                <a:solidFill>
                  <a:srgbClr val="FFFFFF"/>
                </a:solidFill>
              </a:rPr>
              <a:t>كان على داود</a:t>
            </a:r>
            <a:r>
              <a:rPr lang="ar-LB" sz="3200" dirty="0">
                <a:solidFill>
                  <a:srgbClr val="FFFFFF"/>
                </a:solidFill>
              </a:rPr>
              <a:t> </a:t>
            </a:r>
            <a:r>
              <a:rPr lang="ar-JO" sz="3200" dirty="0">
                <a:solidFill>
                  <a:srgbClr val="FFFFFF"/>
                </a:solidFill>
              </a:rPr>
              <a:t>أن يهرب إلى البرية حتى يتجنب الحرب بينه وبين</a:t>
            </a:r>
            <a:r>
              <a:rPr lang="ar-LB" sz="3200" dirty="0">
                <a:solidFill>
                  <a:srgbClr val="FFFFFF"/>
                </a:solidFill>
              </a:rPr>
              <a:t> </a:t>
            </a:r>
            <a:r>
              <a:rPr lang="ar-JO" sz="3200" dirty="0">
                <a:solidFill>
                  <a:srgbClr val="FFFFFF"/>
                </a:solidFill>
              </a:rPr>
              <a:t>أبشالوم وبكى في وادي</a:t>
            </a:r>
            <a:r>
              <a:rPr lang="ar-LB" sz="3200" dirty="0">
                <a:solidFill>
                  <a:srgbClr val="FFFFFF"/>
                </a:solidFill>
              </a:rPr>
              <a:t> </a:t>
            </a:r>
            <a:r>
              <a:rPr lang="ar-JO" sz="3200" dirty="0">
                <a:solidFill>
                  <a:srgbClr val="FFFFFF"/>
                </a:solidFill>
              </a:rPr>
              <a:t>قدرون</a:t>
            </a:r>
            <a:r>
              <a:rPr lang="ar-LB" sz="3200" dirty="0">
                <a:solidFill>
                  <a:srgbClr val="FFFFFF"/>
                </a:solidFill>
              </a:rPr>
              <a:t>.</a:t>
            </a:r>
            <a:br>
              <a:rPr lang="en-US" sz="3200" dirty="0">
                <a:solidFill>
                  <a:srgbClr val="FFFFFF"/>
                </a:solidFill>
              </a:rPr>
            </a:br>
            <a:br>
              <a:rPr lang="en-US" sz="3200" dirty="0">
                <a:solidFill>
                  <a:srgbClr val="FFFFFF"/>
                </a:solidFill>
              </a:rPr>
            </a:br>
            <a:r>
              <a:rPr lang="ar-JO" sz="3200" dirty="0">
                <a:solidFill>
                  <a:srgbClr val="FFFFFF"/>
                </a:solidFill>
              </a:rPr>
              <a:t>2 صموئيل 15 </a:t>
            </a:r>
            <a:endParaRPr lang="en-US" sz="3200" dirty="0">
              <a:solidFill>
                <a:srgbClr val="FFFFFF"/>
              </a:solidFill>
            </a:endParaRPr>
          </a:p>
        </p:txBody>
      </p:sp>
      <p:pic>
        <p:nvPicPr>
          <p:cNvPr id="246786" name="Picture 7" descr="II SAMUEL 15"/>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3387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675361"/>
            <a:ext cx="9144000" cy="2401711"/>
          </a:xfrm>
        </p:spPr>
        <p:txBody>
          <a:bodyPr/>
          <a:lstStyle/>
          <a:p>
            <a:r>
              <a:rPr lang="ar-JO" sz="8800" dirty="0">
                <a:ea typeface="Osaka" charset="0"/>
                <a:cs typeface="Arial" panose="020B0604020202020204" pitchFamily="34" charset="0"/>
              </a:rPr>
              <a:t>٢ صموئيل ١٦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2399290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78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
            <a:ext cx="9144000" cy="5915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085185"/>
            <a:ext cx="9144000" cy="1656184"/>
          </a:xfrm>
          <a:solidFill>
            <a:schemeClr val="bg1"/>
          </a:solidFill>
        </p:spPr>
        <p:txBody>
          <a:bodyPr anchor="t"/>
          <a:lstStyle/>
          <a:p>
            <a:pPr algn="ctr" rtl="1" eaLnBrk="1" hangingPunct="1">
              <a:defRPr/>
            </a:pPr>
            <a:r>
              <a:rPr lang="ar-JO" sz="3600" dirty="0">
                <a:solidFill>
                  <a:srgbClr val="FFFFFF"/>
                </a:solidFill>
                <a:effectLst>
                  <a:glow rad="317500">
                    <a:schemeClr val="bg1"/>
                  </a:glow>
                </a:effectLst>
              </a:rPr>
              <a:t>قاوم شمعي داود برمي الحجارة عليه، لكن داود رفض أن يعاقب شمعي (2 صموئيل 16: 5 – 14)</a:t>
            </a:r>
            <a:endParaRPr lang="en-US" sz="3600" dirty="0">
              <a:solidFill>
                <a:srgbClr val="FFFFFF"/>
              </a:solidFill>
              <a:effectLst>
                <a:glow rad="317500">
                  <a:schemeClr val="bg1"/>
                </a:glow>
              </a:effectLst>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rtl="1">
              <a:defRPr/>
            </a:pPr>
            <a:r>
              <a:rPr lang="ar-JO" sz="4800">
                <a:effectLst>
                  <a:glow rad="127000">
                    <a:schemeClr val="tx1"/>
                  </a:glow>
                </a:effectLst>
                <a:ea typeface="ＭＳ Ｐゴシック" charset="0"/>
              </a:rPr>
              <a:t>2. لطف الله يعطينا </a:t>
            </a:r>
            <a:r>
              <a:rPr lang="ar-JO" sz="4800">
                <a:solidFill>
                  <a:srgbClr val="FFFF00"/>
                </a:solidFill>
                <a:effectLst>
                  <a:glow rad="127000">
                    <a:schemeClr val="tx1"/>
                  </a:glow>
                </a:effectLst>
                <a:ea typeface="ＭＳ Ｐゴシック" charset="0"/>
              </a:rPr>
              <a:t>تأديب</a:t>
            </a:r>
            <a:r>
              <a:rPr lang="ar-JO" sz="4800">
                <a:effectLst>
                  <a:glow rad="127000">
                    <a:schemeClr val="tx1"/>
                  </a:glow>
                </a:effectLst>
                <a:ea typeface="ＭＳ Ｐゴシック" charset="0"/>
              </a:rPr>
              <a:t> (11 – 24)</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
        <p:nvSpPr>
          <p:cNvPr id="5"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49215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891385"/>
            <a:ext cx="9144000" cy="2401711"/>
          </a:xfrm>
        </p:spPr>
        <p:txBody>
          <a:bodyPr/>
          <a:lstStyle/>
          <a:p>
            <a:r>
              <a:rPr lang="ar-JO" sz="8800" dirty="0">
                <a:ea typeface="Osaka" charset="0"/>
                <a:cs typeface="Arial" panose="020B0604020202020204" pitchFamily="34" charset="0"/>
              </a:rPr>
              <a:t>٢ صموئيل ١٧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7910761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0" y="5517232"/>
            <a:ext cx="9144000" cy="1296144"/>
          </a:xfrm>
          <a:solidFill>
            <a:schemeClr val="bg1"/>
          </a:solidFill>
        </p:spPr>
        <p:txBody>
          <a:bodyPr anchor="t"/>
          <a:lstStyle/>
          <a:p>
            <a:pPr algn="ctr" eaLnBrk="1" hangingPunct="1">
              <a:defRPr/>
            </a:pPr>
            <a:r>
              <a:rPr lang="ar-JO" sz="3400" dirty="0"/>
              <a:t>يعطي أخيتوفل نصيحة جيدة لأبشالوم لملاحقة داود في الحال</a:t>
            </a:r>
            <a:br>
              <a:rPr lang="ar-LB" sz="3400" dirty="0"/>
            </a:br>
            <a:r>
              <a:rPr lang="ar-JO" sz="3400" dirty="0"/>
              <a:t>(٢ صم١٧: ١-٤)</a:t>
            </a:r>
            <a:endParaRPr lang="en-US" sz="3400" dirty="0">
              <a:solidFill>
                <a:srgbClr val="FFFFFF"/>
              </a:solidFill>
              <a:effectLst>
                <a:glow rad="317500">
                  <a:schemeClr val="bg1"/>
                </a:glow>
              </a:effectLst>
            </a:endParaRPr>
          </a:p>
        </p:txBody>
      </p:sp>
      <p:pic>
        <p:nvPicPr>
          <p:cNvPr id="2" name="Picture 1"/>
          <p:cNvPicPr>
            <a:picLocks noChangeAspect="1"/>
          </p:cNvPicPr>
          <p:nvPr/>
        </p:nvPicPr>
        <p:blipFill>
          <a:blip r:embed="rId2"/>
          <a:stretch>
            <a:fillRect/>
          </a:stretch>
        </p:blipFill>
        <p:spPr>
          <a:xfrm>
            <a:off x="971600" y="2469"/>
            <a:ext cx="7344816" cy="5516773"/>
          </a:xfrm>
          <a:prstGeom prst="rect">
            <a:avLst/>
          </a:prstGeom>
        </p:spPr>
      </p:pic>
    </p:spTree>
    <p:extLst>
      <p:ext uri="{BB962C8B-B14F-4D97-AF65-F5344CB8AC3E}">
        <p14:creationId xmlns:p14="http://schemas.microsoft.com/office/powerpoint/2010/main" val="2252216002"/>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0"/>
            <a:ext cx="9110023" cy="6877175"/>
          </a:xfrm>
          <a:prstGeom prst="rect">
            <a:avLst/>
          </a:prstGeom>
        </p:spPr>
      </p:pic>
      <p:sp>
        <p:nvSpPr>
          <p:cNvPr id="87041" name="Rectangle 2"/>
          <p:cNvSpPr>
            <a:spLocks noGrp="1" noChangeArrowheads="1"/>
          </p:cNvSpPr>
          <p:nvPr>
            <p:ph type="title"/>
          </p:nvPr>
        </p:nvSpPr>
        <p:spPr>
          <a:xfrm>
            <a:off x="0" y="5661248"/>
            <a:ext cx="9144000" cy="1296144"/>
          </a:xfrm>
          <a:solidFill>
            <a:schemeClr val="bg1"/>
          </a:solidFill>
        </p:spPr>
        <p:txBody>
          <a:bodyPr anchor="t"/>
          <a:lstStyle/>
          <a:p>
            <a:pPr algn="ctr" eaLnBrk="1" hangingPunct="1">
              <a:defRPr/>
            </a:pPr>
            <a:r>
              <a:rPr lang="ar-JO" sz="3600" dirty="0"/>
              <a:t>يعطي حوشاي نصيحة سيئة لأبشالوم لملاحقة داود فيما بعد (٢ صم ١٧: ٥-١٤)</a:t>
            </a:r>
            <a:endParaRPr lang="en-US" sz="3600" dirty="0">
              <a:solidFill>
                <a:srgbClr val="FFFFFF"/>
              </a:solidFill>
              <a:effectLst>
                <a:glow rad="317500">
                  <a:schemeClr val="bg1"/>
                </a:glow>
              </a:effectLst>
            </a:endParaRPr>
          </a:p>
        </p:txBody>
      </p:sp>
    </p:spTree>
    <p:extLst>
      <p:ext uri="{BB962C8B-B14F-4D97-AF65-F5344CB8AC3E}">
        <p14:creationId xmlns:p14="http://schemas.microsoft.com/office/powerpoint/2010/main" val="66884012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63393"/>
            <a:ext cx="9144000" cy="2401711"/>
          </a:xfrm>
        </p:spPr>
        <p:txBody>
          <a:bodyPr/>
          <a:lstStyle/>
          <a:p>
            <a:r>
              <a:rPr lang="ar-JO" sz="8800" dirty="0">
                <a:ea typeface="Osaka" charset="0"/>
                <a:cs typeface="Arial" panose="020B0604020202020204" pitchFamily="34" charset="0"/>
              </a:rPr>
              <a:t>٢ صموئيل ١٨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8870824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883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5562" y="1"/>
            <a:ext cx="9196388" cy="594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5949280"/>
            <a:ext cx="9144000" cy="908720"/>
          </a:xfrm>
        </p:spPr>
        <p:txBody>
          <a:bodyPr/>
          <a:lstStyle/>
          <a:p>
            <a:pPr algn="ctr" eaLnBrk="1" hangingPunct="1">
              <a:defRPr/>
            </a:pPr>
            <a:r>
              <a:rPr lang="ar-JO" sz="4000">
                <a:solidFill>
                  <a:srgbClr val="FFFFFF"/>
                </a:solidFill>
                <a:effectLst>
                  <a:glow rad="317500">
                    <a:schemeClr val="bg1"/>
                  </a:glow>
                </a:effectLst>
              </a:rPr>
              <a:t>يوم سيء بسبب شعر أبشالوم (١٨: ٩)</a:t>
            </a:r>
            <a:endParaRPr lang="en-US" sz="4000">
              <a:solidFill>
                <a:srgbClr val="FFFFFF"/>
              </a:solidFill>
              <a:effectLst>
                <a:glow rad="317500">
                  <a:schemeClr val="bg1"/>
                </a:glow>
              </a:effectLst>
            </a:endParaRPr>
          </a:p>
        </p:txBody>
      </p:sp>
    </p:spTree>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7" name="Picture 4" descr="II SAMUEL 18"/>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50085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9858" name="Rectangle 5"/>
          <p:cNvSpPr>
            <a:spLocks noChangeArrowheads="1"/>
          </p:cNvSpPr>
          <p:nvPr/>
        </p:nvSpPr>
        <p:spPr bwMode="auto">
          <a:xfrm>
            <a:off x="5105400" y="1645793"/>
            <a:ext cx="3886200" cy="35394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just" rtl="1"/>
            <a:r>
              <a:rPr lang="ar-JO" altLang="ja-JP" sz="3200" b="1" dirty="0">
                <a:solidFill>
                  <a:srgbClr val="FFFFFF"/>
                </a:solidFill>
                <a:latin typeface="Arial" panose="020B0604020202020204" pitchFamily="34" charset="0"/>
                <a:cs typeface="Arial" panose="020B0604020202020204" pitchFamily="34" charset="0"/>
              </a:rPr>
              <a:t>فقال ي</a:t>
            </a:r>
            <a:r>
              <a:rPr lang="ar-LB" altLang="ja-JP" sz="3200" b="1" dirty="0">
                <a:solidFill>
                  <a:srgbClr val="FFFFFF"/>
                </a:solidFill>
                <a:latin typeface="Arial" panose="020B0604020202020204" pitchFamily="34" charset="0"/>
                <a:cs typeface="Arial" panose="020B0604020202020204" pitchFamily="34" charset="0"/>
              </a:rPr>
              <a:t>وآ</a:t>
            </a:r>
            <a:r>
              <a:rPr lang="ar-JO" altLang="ja-JP" sz="3200" b="1" dirty="0">
                <a:solidFill>
                  <a:srgbClr val="FFFFFF"/>
                </a:solidFill>
                <a:latin typeface="Arial" panose="020B0604020202020204" pitchFamily="34" charset="0"/>
                <a:cs typeface="Arial" panose="020B0604020202020204" pitchFamily="34" charset="0"/>
              </a:rPr>
              <a:t>ب إني لا أصبر هكذا أمامك فأخذ ثلاثة سهام بيده ونشبها في قلب أبشالوم وهو بعد حي في قلب البطمة</a:t>
            </a:r>
            <a:r>
              <a:rPr lang="ar-LB" altLang="ja-JP" sz="3200" b="1" dirty="0">
                <a:solidFill>
                  <a:srgbClr val="FFFFFF"/>
                </a:solidFill>
                <a:latin typeface="Arial" panose="020B0604020202020204" pitchFamily="34" charset="0"/>
                <a:cs typeface="Arial" panose="020B0604020202020204" pitchFamily="34" charset="0"/>
              </a:rPr>
              <a:t>.</a:t>
            </a:r>
            <a:r>
              <a:rPr lang="ar-JO" altLang="ja-JP" sz="3200" b="1" dirty="0">
                <a:solidFill>
                  <a:srgbClr val="FFFFFF"/>
                </a:solidFill>
                <a:latin typeface="Arial" panose="020B0604020202020204" pitchFamily="34" charset="0"/>
                <a:cs typeface="Arial" panose="020B0604020202020204" pitchFamily="34" charset="0"/>
              </a:rPr>
              <a:t> </a:t>
            </a:r>
          </a:p>
          <a:p>
            <a:pPr algn="just" rtl="1"/>
            <a:endParaRPr lang="ar-JO" sz="3200" b="1" dirty="0">
              <a:solidFill>
                <a:srgbClr val="FFFFFF"/>
              </a:solidFill>
              <a:latin typeface="Arial" panose="020B0604020202020204" pitchFamily="34" charset="0"/>
              <a:cs typeface="Arial" panose="020B0604020202020204" pitchFamily="34" charset="0"/>
            </a:endParaRPr>
          </a:p>
          <a:p>
            <a:pPr algn="just" rtl="1"/>
            <a:r>
              <a:rPr lang="ar-JO" sz="3200" b="1" dirty="0">
                <a:solidFill>
                  <a:srgbClr val="FFFFFF"/>
                </a:solidFill>
                <a:latin typeface="Arial" panose="020B0604020202020204" pitchFamily="34" charset="0"/>
                <a:cs typeface="Arial" panose="020B0604020202020204" pitchFamily="34" charset="0"/>
              </a:rPr>
              <a:t>٢ صموئيل ١٨: ١٤ </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0881"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737" y="-107949"/>
            <a:ext cx="9310688" cy="6965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5364088" y="0"/>
            <a:ext cx="3779912" cy="2204864"/>
          </a:xfrm>
        </p:spPr>
        <p:txBody>
          <a:bodyPr/>
          <a:lstStyle/>
          <a:p>
            <a:pPr algn="ctr" rtl="1" eaLnBrk="1" hangingPunct="1">
              <a:defRPr/>
            </a:pPr>
            <a:r>
              <a:rPr lang="ar-JO" sz="4000" dirty="0">
                <a:solidFill>
                  <a:srgbClr val="FFFFFF"/>
                </a:solidFill>
                <a:effectLst>
                  <a:glow rad="317500">
                    <a:schemeClr val="bg1"/>
                  </a:glow>
                </a:effectLst>
              </a:rPr>
              <a:t>٢ صم   ١٨: ٣٣</a:t>
            </a:r>
            <a:endParaRPr lang="en-US" sz="4000" dirty="0">
              <a:solidFill>
                <a:srgbClr val="FFFFFF"/>
              </a:solidFill>
              <a:effectLst>
                <a:glow rad="317500">
                  <a:schemeClr val="bg1"/>
                </a:glow>
              </a:effectLst>
            </a:endParaRPr>
          </a:p>
        </p:txBody>
      </p:sp>
      <p:sp>
        <p:nvSpPr>
          <p:cNvPr id="5" name="Rectangle 2"/>
          <p:cNvSpPr txBox="1">
            <a:spLocks noChangeArrowheads="1"/>
          </p:cNvSpPr>
          <p:nvPr/>
        </p:nvSpPr>
        <p:spPr bwMode="auto">
          <a:xfrm>
            <a:off x="7664" y="4293096"/>
            <a:ext cx="9172848" cy="21602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eaLnBrk="1" hangingPunct="1">
              <a:defRPr sz="4000" b="1" i="1">
                <a:solidFill>
                  <a:srgbClr val="FFFFFF"/>
                </a:solidFill>
                <a:effectLst>
                  <a:glow rad="317500">
                    <a:schemeClr val="bg1"/>
                  </a:glow>
                </a:effectLst>
                <a:latin typeface="Arial"/>
                <a:cs typeface="Arial"/>
              </a:defRPr>
            </a:lvl1pPr>
            <a:lvl2pPr algn="l" eaLnBrk="0" hangingPunct="0">
              <a:defRPr sz="4400">
                <a:solidFill>
                  <a:schemeClr val="tx2"/>
                </a:solidFill>
                <a:cs typeface="Geneva" charset="0"/>
              </a:defRPr>
            </a:lvl2pPr>
            <a:lvl3pPr algn="l" eaLnBrk="0" hangingPunct="0">
              <a:defRPr sz="4400">
                <a:solidFill>
                  <a:schemeClr val="tx2"/>
                </a:solidFill>
                <a:cs typeface="Geneva" charset="0"/>
              </a:defRPr>
            </a:lvl3pPr>
            <a:lvl4pPr algn="l" eaLnBrk="0" hangingPunct="0">
              <a:defRPr sz="4400">
                <a:solidFill>
                  <a:schemeClr val="tx2"/>
                </a:solidFill>
                <a:cs typeface="Geneva" charset="0"/>
              </a:defRPr>
            </a:lvl4pPr>
            <a:lvl5pPr algn="l" eaLnBrk="0" hangingPunct="0">
              <a:defRPr sz="4400">
                <a:solidFill>
                  <a:schemeClr val="tx2"/>
                </a:solidFill>
                <a:cs typeface="Geneva" charset="0"/>
              </a:defRPr>
            </a:lvl5pPr>
            <a:lvl6pPr marL="457200" fontAlgn="base">
              <a:spcBef>
                <a:spcPct val="0"/>
              </a:spcBef>
              <a:spcAft>
                <a:spcPct val="0"/>
              </a:spcAft>
              <a:defRPr sz="4400">
                <a:solidFill>
                  <a:schemeClr val="tx2"/>
                </a:solidFill>
                <a:latin typeface="Arial Black" charset="0"/>
              </a:defRPr>
            </a:lvl6pPr>
            <a:lvl7pPr marL="914400" fontAlgn="base">
              <a:spcBef>
                <a:spcPct val="0"/>
              </a:spcBef>
              <a:spcAft>
                <a:spcPct val="0"/>
              </a:spcAft>
              <a:defRPr sz="4400">
                <a:solidFill>
                  <a:schemeClr val="tx2"/>
                </a:solidFill>
                <a:latin typeface="Arial Black" charset="0"/>
              </a:defRPr>
            </a:lvl7pPr>
            <a:lvl8pPr marL="1371600" fontAlgn="base">
              <a:spcBef>
                <a:spcPct val="0"/>
              </a:spcBef>
              <a:spcAft>
                <a:spcPct val="0"/>
              </a:spcAft>
              <a:defRPr sz="4400">
                <a:solidFill>
                  <a:schemeClr val="tx2"/>
                </a:solidFill>
                <a:latin typeface="Arial Black" charset="0"/>
              </a:defRPr>
            </a:lvl8pPr>
            <a:lvl9pPr marL="1828800" fontAlgn="base">
              <a:spcBef>
                <a:spcPct val="0"/>
              </a:spcBef>
              <a:spcAft>
                <a:spcPct val="0"/>
              </a:spcAft>
              <a:defRPr sz="4400">
                <a:solidFill>
                  <a:schemeClr val="tx2"/>
                </a:solidFill>
                <a:latin typeface="Arial Black" charset="0"/>
              </a:defRPr>
            </a:lvl9pPr>
          </a:lstStyle>
          <a:p>
            <a:pPr rtl="1">
              <a:defRPr/>
            </a:pPr>
            <a:r>
              <a:rPr lang="ar-JO" sz="2800" i="0" dirty="0">
                <a:latin typeface="Arial" panose="020B0604020202020204" pitchFamily="34" charset="0"/>
                <a:cs typeface="Arial" panose="020B0604020202020204" pitchFamily="34" charset="0"/>
              </a:rPr>
              <a:t>فانزعج الملك وصعد إلى علية الباب وكان يبكي ويقول هكذا وهو يتمشى</a:t>
            </a:r>
            <a:r>
              <a:rPr lang="ar-LB" sz="2800" i="0" dirty="0">
                <a:latin typeface="Arial" panose="020B0604020202020204" pitchFamily="34" charset="0"/>
                <a:cs typeface="Arial" panose="020B0604020202020204" pitchFamily="34" charset="0"/>
              </a:rPr>
              <a:t>:</a:t>
            </a:r>
            <a:endParaRPr lang="ar-JO" sz="2800" i="0" dirty="0">
              <a:latin typeface="Arial" panose="020B0604020202020204" pitchFamily="34" charset="0"/>
              <a:cs typeface="Arial" panose="020B0604020202020204" pitchFamily="34" charset="0"/>
            </a:endParaRPr>
          </a:p>
          <a:p>
            <a:pPr rtl="1">
              <a:defRPr/>
            </a:pPr>
            <a:r>
              <a:rPr lang="ar-JO" sz="2800" i="0" dirty="0">
                <a:latin typeface="Arial" panose="020B0604020202020204" pitchFamily="34" charset="0"/>
                <a:cs typeface="Arial" panose="020B0604020202020204" pitchFamily="34" charset="0"/>
              </a:rPr>
              <a:t>يا ابني أبشالوم</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يا ابني</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يا ابني أبشالوم</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يا ليتني مت عوضاً عنك</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a:t>
            </a:r>
          </a:p>
          <a:p>
            <a:pPr rtl="1">
              <a:defRPr/>
            </a:pPr>
            <a:r>
              <a:rPr lang="ar-JO" sz="2800" i="0" dirty="0">
                <a:latin typeface="Arial" panose="020B0604020202020204" pitchFamily="34" charset="0"/>
                <a:cs typeface="Arial" panose="020B0604020202020204" pitchFamily="34" charset="0"/>
              </a:rPr>
              <a:t>يا أبشالوم ابني</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يا ابني</a:t>
            </a:r>
            <a:r>
              <a:rPr lang="ar-LB" sz="2800" i="0" dirty="0">
                <a:latin typeface="Arial" panose="020B0604020202020204" pitchFamily="34" charset="0"/>
                <a:cs typeface="Arial" panose="020B0604020202020204" pitchFamily="34" charset="0"/>
              </a:rPr>
              <a:t>.</a:t>
            </a:r>
            <a:r>
              <a:rPr lang="ar-JO" sz="2800" i="0" dirty="0">
                <a:latin typeface="Arial" panose="020B0604020202020204" pitchFamily="34" charset="0"/>
                <a:cs typeface="Arial" panose="020B0604020202020204" pitchFamily="34" charset="0"/>
              </a:rPr>
              <a:t> </a:t>
            </a:r>
            <a:endParaRPr lang="en-US" sz="2800" i="0" dirty="0">
              <a:latin typeface="Arial" panose="020B0604020202020204" pitchFamily="34" charset="0"/>
              <a:cs typeface="Arial" panose="020B0604020202020204" pitchFamily="34" charset="0"/>
            </a:endParaRP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4749" y="1772816"/>
            <a:ext cx="9144000" cy="2401711"/>
          </a:xfrm>
        </p:spPr>
        <p:txBody>
          <a:bodyPr/>
          <a:lstStyle/>
          <a:p>
            <a:r>
              <a:rPr lang="ar-JO" sz="8800" dirty="0">
                <a:ea typeface="Osaka" charset="0"/>
                <a:cs typeface="Arial" panose="020B0604020202020204" pitchFamily="34" charset="0"/>
              </a:rPr>
              <a:t>٢ صموئيل ١٩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61344585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a:extLst>
              <a:ext uri="{28A0092B-C50C-407E-A947-70E740481C1C}">
                <a14:useLocalDpi xmlns:a14="http://schemas.microsoft.com/office/drawing/2010/main" val="0"/>
              </a:ext>
            </a:extLst>
          </a:blip>
          <a:srcRect l="5414" r="4857" b="8198"/>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l">
              <a:defRPr/>
            </a:pPr>
            <a:r>
              <a:rPr lang="ar-JO">
                <a:effectLst>
                  <a:glow rad="127000">
                    <a:schemeClr val="tx1"/>
                  </a:glow>
                </a:effectLst>
                <a:ea typeface="ＭＳ Ｐゴシック" charset="0"/>
              </a:rPr>
              <a:t>المملكة   المنقسمة</a:t>
            </a:r>
            <a:endParaRPr lang="en-US">
              <a:effectLst>
                <a:glow rad="127000">
                  <a:schemeClr val="tx1"/>
                </a:glow>
              </a:effectLst>
              <a:ea typeface="ＭＳ Ｐゴシック" charset="0"/>
            </a:endParaRPr>
          </a:p>
        </p:txBody>
      </p:sp>
      <p:sp>
        <p:nvSpPr>
          <p:cNvPr id="10" name="Text Box 6"/>
          <p:cNvSpPr txBox="1">
            <a:spLocks noChangeArrowheads="1"/>
          </p:cNvSpPr>
          <p:nvPr/>
        </p:nvSpPr>
        <p:spPr bwMode="auto">
          <a:xfrm>
            <a:off x="4239156" y="419469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يهوذا</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2" name="Text Box 8"/>
          <p:cNvSpPr txBox="1">
            <a:spLocks noChangeArrowheads="1"/>
          </p:cNvSpPr>
          <p:nvPr/>
        </p:nvSpPr>
        <p:spPr bwMode="auto">
          <a:xfrm>
            <a:off x="4338548" y="224635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إسرائيل</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49" name="Text Box 2"/>
          <p:cNvSpPr txBox="1">
            <a:spLocks noChangeArrowheads="1"/>
          </p:cNvSpPr>
          <p:nvPr/>
        </p:nvSpPr>
        <p:spPr bwMode="auto">
          <a:xfrm>
            <a:off x="8388757" y="89446"/>
            <a:ext cx="70403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457200" fontAlgn="auto">
              <a:spcBef>
                <a:spcPts val="0"/>
              </a:spcBef>
              <a:spcAft>
                <a:spcPts val="0"/>
              </a:spcAft>
            </a:pPr>
            <a:r>
              <a:rPr lang="ar-JO" b="1">
                <a:solidFill>
                  <a:srgbClr val="FFFFFF"/>
                </a:solidFill>
                <a:latin typeface="Arial" panose="020B0604020202020204" pitchFamily="34" charset="0"/>
                <a:cs typeface="Arial" panose="020B0604020202020204" pitchFamily="34" charset="0"/>
              </a:rPr>
              <a:t>140</a:t>
            </a:r>
            <a:endParaRPr lang="en-US" b="1">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42606" y="1482883"/>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ar-JO" sz="24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٢ صموئيل ١٩</a:t>
            </a:r>
            <a:endParaRPr lang="en-US" sz="2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3" name="Text Box 6"/>
          <p:cNvSpPr txBox="1">
            <a:spLocks noChangeArrowheads="1"/>
          </p:cNvSpPr>
          <p:nvPr/>
        </p:nvSpPr>
        <p:spPr bwMode="auto">
          <a:xfrm>
            <a:off x="6719951" y="2960416"/>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عمون</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19343" y="1012071"/>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آرام</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5" name="Text Box 6"/>
          <p:cNvSpPr txBox="1">
            <a:spLocks noChangeArrowheads="1"/>
          </p:cNvSpPr>
          <p:nvPr/>
        </p:nvSpPr>
        <p:spPr bwMode="auto">
          <a:xfrm>
            <a:off x="5129691" y="627856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أدوم</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6" name="Text Box 8"/>
          <p:cNvSpPr txBox="1">
            <a:spLocks noChangeArrowheads="1"/>
          </p:cNvSpPr>
          <p:nvPr/>
        </p:nvSpPr>
        <p:spPr bwMode="auto">
          <a:xfrm>
            <a:off x="5695665" y="4942374"/>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مؤاب</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7" name="Text Box 6"/>
          <p:cNvSpPr txBox="1">
            <a:spLocks noChangeArrowheads="1"/>
          </p:cNvSpPr>
          <p:nvPr/>
        </p:nvSpPr>
        <p:spPr bwMode="auto">
          <a:xfrm>
            <a:off x="984627" y="5896807"/>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مصر</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8" name="Text Box 6"/>
          <p:cNvSpPr txBox="1">
            <a:spLocks noChangeArrowheads="1"/>
          </p:cNvSpPr>
          <p:nvPr/>
        </p:nvSpPr>
        <p:spPr bwMode="auto">
          <a:xfrm rot="17809876">
            <a:off x="3222711" y="4042602"/>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فلسطين</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19" name="Text Box 8"/>
          <p:cNvSpPr txBox="1">
            <a:spLocks noChangeArrowheads="1"/>
          </p:cNvSpPr>
          <p:nvPr/>
        </p:nvSpPr>
        <p:spPr bwMode="auto">
          <a:xfrm rot="17809876">
            <a:off x="4526031" y="526077"/>
            <a:ext cx="2667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rPr>
              <a:t>فينيقيا</a:t>
            </a:r>
            <a:endParaRPr lang="en-US"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
        <p:nvSpPr>
          <p:cNvPr id="20" name="Rectangle 2"/>
          <p:cNvSpPr txBox="1">
            <a:spLocks noChangeArrowheads="1"/>
          </p:cNvSpPr>
          <p:nvPr/>
        </p:nvSpPr>
        <p:spPr bwMode="auto">
          <a:xfrm>
            <a:off x="256905" y="2435404"/>
            <a:ext cx="3883047" cy="1569660"/>
          </a:xfrm>
          <a:prstGeom prst="rect">
            <a:avLst/>
          </a:prstGeom>
          <a:noFill/>
          <a:ln w="9525">
            <a:noFill/>
            <a:miter lim="800000"/>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a:spAutoFit/>
          </a:bodyPr>
          <a:lstStyle>
            <a:defPPr>
              <a:defRPr lang="en-US"/>
            </a:defPPr>
            <a:lvl1pPr defTabSz="457200" fontAlgn="auto">
              <a:spcBef>
                <a:spcPct val="50000"/>
              </a:spcBef>
              <a:spcAft>
                <a:spcPts val="0"/>
              </a:spcAft>
              <a:defRPr sz="3200" b="1">
                <a:solidFill>
                  <a:srgbClr val="FFFFFF"/>
                </a:solidFill>
                <a:effectLst>
                  <a:glow rad="101600">
                    <a:srgbClr val="000000">
                      <a:alpha val="75000"/>
                    </a:srgbClr>
                  </a:glow>
                </a:effectLst>
                <a:latin typeface="Arial" panose="020B0604020202020204" pitchFamily="34"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just" rtl="1"/>
            <a:r>
              <a:rPr lang="ar-JO" dirty="0"/>
              <a:t>عاد داود إلى مملكة مستعادة في أورشليم لكن التقسيم بين الشمال والجنوب استمر.</a:t>
            </a:r>
            <a:endParaRPr lang="en-US" dirty="0"/>
          </a:p>
        </p:txBody>
      </p:sp>
    </p:spTree>
    <p:extLst>
      <p:ext uri="{BB962C8B-B14F-4D97-AF65-F5344CB8AC3E}">
        <p14:creationId xmlns:p14="http://schemas.microsoft.com/office/powerpoint/2010/main" val="855576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796136" y="1"/>
            <a:ext cx="3096344" cy="2636912"/>
          </a:xfrm>
        </p:spPr>
        <p:txBody>
          <a:bodyPr/>
          <a:lstStyle/>
          <a:p>
            <a:pPr algn="ctr" eaLnBrk="1" hangingPunct="1">
              <a:defRPr/>
            </a:pPr>
            <a:r>
              <a:rPr lang="ar-JO" sz="4000">
                <a:solidFill>
                  <a:srgbClr val="FFFFFF"/>
                </a:solidFill>
                <a:effectLst>
                  <a:glow rad="317500">
                    <a:schemeClr val="bg1"/>
                  </a:glow>
                </a:effectLst>
              </a:rPr>
              <a:t>حزن في غير محله</a:t>
            </a:r>
            <a:endParaRPr lang="en-US" sz="4000">
              <a:solidFill>
                <a:srgbClr val="FFFFFF"/>
              </a:solidFill>
              <a:effectLst>
                <a:glow rad="317500">
                  <a:schemeClr val="bg1"/>
                </a:glow>
              </a:effectLst>
            </a:endParaRPr>
          </a:p>
        </p:txBody>
      </p:sp>
      <p:sp>
        <p:nvSpPr>
          <p:cNvPr id="5" name="Rectangle 2"/>
          <p:cNvSpPr txBox="1">
            <a:spLocks noChangeArrowheads="1"/>
          </p:cNvSpPr>
          <p:nvPr/>
        </p:nvSpPr>
        <p:spPr bwMode="auto">
          <a:xfrm>
            <a:off x="5281712" y="3689841"/>
            <a:ext cx="3538437" cy="2636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a:lstStyle>
          <a:p>
            <a:pPr algn="ctr" rtl="1" eaLnBrk="1" hangingPunct="1">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ي</a:t>
            </a:r>
            <a:r>
              <a:rPr lang="ar-LB" sz="3600" b="1" dirty="0">
                <a:solidFill>
                  <a:srgbClr val="FFFFFF"/>
                </a:solidFill>
                <a:effectLst>
                  <a:glow rad="317500">
                    <a:srgbClr val="000000"/>
                  </a:glow>
                </a:effectLst>
                <a:latin typeface="Arial" panose="020B0604020202020204" pitchFamily="34" charset="0"/>
                <a:cs typeface="Arial" panose="020B0604020202020204" pitchFamily="34" charset="0"/>
              </a:rPr>
              <a:t>وآ</a:t>
            </a: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ب يوبخ داود </a:t>
            </a:r>
          </a:p>
          <a:p>
            <a:pPr algn="ctr" rtl="1" eaLnBrk="1" hangingPunct="1">
              <a:defRPr/>
            </a:pP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على قيادته الضعيفة</a:t>
            </a:r>
          </a:p>
          <a:p>
            <a:pPr algn="ctr" rtl="1" eaLnBrk="1" hangingPunct="1">
              <a:defRPr/>
            </a:pPr>
            <a:r>
              <a:rPr lang="ar-LB" sz="3600" b="1" dirty="0">
                <a:solidFill>
                  <a:srgbClr val="FFFFFF"/>
                </a:solidFill>
                <a:effectLst>
                  <a:glow rad="317500">
                    <a:srgbClr val="000000"/>
                  </a:glow>
                </a:effectLst>
                <a:latin typeface="Arial" panose="020B0604020202020204" pitchFamily="34" charset="0"/>
                <a:cs typeface="Arial" panose="020B0604020202020204" pitchFamily="34" charset="0"/>
              </a:rPr>
              <a:t>(</a:t>
            </a:r>
            <a:r>
              <a:rPr lang="ar-JO" sz="3600" b="1" dirty="0">
                <a:solidFill>
                  <a:srgbClr val="FFFFFF"/>
                </a:solidFill>
                <a:effectLst>
                  <a:glow rad="317500">
                    <a:srgbClr val="000000"/>
                  </a:glow>
                </a:effectLst>
                <a:latin typeface="Arial" panose="020B0604020202020204" pitchFamily="34" charset="0"/>
                <a:cs typeface="Arial" panose="020B0604020202020204" pitchFamily="34" charset="0"/>
              </a:rPr>
              <a:t>١٩: ٥-٧</a:t>
            </a:r>
            <a:r>
              <a:rPr lang="ar-LB" sz="3600" b="1" dirty="0">
                <a:solidFill>
                  <a:srgbClr val="FFFFFF"/>
                </a:solidFill>
                <a:effectLst>
                  <a:glow rad="317500">
                    <a:srgbClr val="000000"/>
                  </a:glow>
                </a:effectLst>
                <a:latin typeface="Arial" panose="020B0604020202020204" pitchFamily="34" charset="0"/>
                <a:cs typeface="Arial" panose="020B0604020202020204" pitchFamily="34" charset="0"/>
              </a:rPr>
              <a:t>)</a:t>
            </a:r>
            <a:endParaRPr lang="en-US" sz="3600" b="1" dirty="0">
              <a:solidFill>
                <a:srgbClr val="FFFFFF"/>
              </a:solidFill>
              <a:effectLst>
                <a:glow rad="317500">
                  <a:srgbClr val="000000"/>
                </a:glow>
              </a:effectLst>
              <a:latin typeface="Arial" panose="020B0604020202020204" pitchFamily="34" charset="0"/>
              <a:cs typeface="Arial" panose="020B0604020202020204" pitchFamily="34" charset="0"/>
            </a:endParaRPr>
          </a:p>
        </p:txBody>
      </p:sp>
      <p:pic>
        <p:nvPicPr>
          <p:cNvPr id="2519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3851" y="836613"/>
            <a:ext cx="4754563" cy="547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16540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6" r="9062"/>
          <a:stretch/>
        </p:blipFill>
        <p:spPr>
          <a:xfrm>
            <a:off x="4827902" y="517715"/>
            <a:ext cx="4316100"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3. داود يمثل </a:t>
            </a:r>
            <a:r>
              <a:rPr lang="ar-JO" sz="4800" dirty="0">
                <a:solidFill>
                  <a:srgbClr val="FFFF00"/>
                </a:solidFill>
                <a:effectLst>
                  <a:glow rad="127000">
                    <a:schemeClr val="tx1"/>
                  </a:glow>
                </a:effectLst>
                <a:ea typeface="ＭＳ Ｐゴシック" charset="0"/>
              </a:rPr>
              <a:t>يسوع</a:t>
            </a:r>
            <a:endParaRPr lang="en-US" sz="48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3431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00808"/>
            <a:ext cx="9144000" cy="2401711"/>
          </a:xfrm>
        </p:spPr>
        <p:txBody>
          <a:bodyPr/>
          <a:lstStyle/>
          <a:p>
            <a:r>
              <a:rPr lang="ar-JO" sz="8800" dirty="0">
                <a:ea typeface="Osaka" charset="0"/>
                <a:cs typeface="Arial" panose="020B0604020202020204" pitchFamily="34" charset="0"/>
              </a:rPr>
              <a:t>٢ صموئيل ٢٠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9608006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2"/>
          <p:cNvSpPr>
            <a:spLocks noGrp="1" noChangeArrowheads="1"/>
          </p:cNvSpPr>
          <p:nvPr>
            <p:ph type="title"/>
          </p:nvPr>
        </p:nvSpPr>
        <p:spPr>
          <a:xfrm>
            <a:off x="528639" y="274638"/>
            <a:ext cx="7859712" cy="1066800"/>
          </a:xfrm>
          <a:solidFill>
            <a:schemeClr val="tx1"/>
          </a:solidFill>
        </p:spPr>
        <p:txBody>
          <a:bodyPr/>
          <a:lstStyle/>
          <a:p>
            <a:pPr eaLnBrk="1" hangingPunct="1"/>
            <a:r>
              <a:rPr lang="ar-JO">
                <a:solidFill>
                  <a:srgbClr val="FFFFFF"/>
                </a:solidFill>
                <a:ea typeface="ＭＳ Ｐゴシック" charset="0"/>
                <a:cs typeface="Arial" panose="020B0604020202020204" pitchFamily="34" charset="0"/>
              </a:rPr>
              <a:t>سنوات داود الأخيرة</a:t>
            </a:r>
            <a:endParaRPr lang="en-US">
              <a:solidFill>
                <a:srgbClr val="FFFFFF"/>
              </a:solidFill>
              <a:ea typeface="ＭＳ Ｐゴシック" charset="0"/>
              <a:cs typeface="Arial" panose="020B0604020202020204" pitchFamily="34" charset="0"/>
            </a:endParaRPr>
          </a:p>
        </p:txBody>
      </p:sp>
      <p:sp>
        <p:nvSpPr>
          <p:cNvPr id="253954" name="Text Box 6"/>
          <p:cNvSpPr txBox="1">
            <a:spLocks noChangeArrowheads="1"/>
          </p:cNvSpPr>
          <p:nvPr/>
        </p:nvSpPr>
        <p:spPr bwMode="auto">
          <a:xfrm>
            <a:off x="8369707" y="73969"/>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a:solidFill>
                  <a:srgbClr val="FFFFFF"/>
                </a:solidFill>
                <a:latin typeface="Arial" panose="020B0604020202020204" pitchFamily="34" charset="0"/>
                <a:cs typeface="Arial" panose="020B0604020202020204" pitchFamily="34" charset="0"/>
              </a:rPr>
              <a:t>214</a:t>
            </a:r>
            <a:endParaRPr lang="en-US" sz="1800" b="1">
              <a:solidFill>
                <a:srgbClr val="000000"/>
              </a:solidFill>
              <a:latin typeface="Arial" panose="020B0604020202020204" pitchFamily="34" charset="0"/>
              <a:cs typeface="Arial" panose="020B0604020202020204" pitchFamily="34" charset="0"/>
            </a:endParaRPr>
          </a:p>
        </p:txBody>
      </p:sp>
      <p:sp>
        <p:nvSpPr>
          <p:cNvPr id="253955" name="Rectangle 7"/>
          <p:cNvSpPr>
            <a:spLocks noChangeArrowheads="1"/>
          </p:cNvSpPr>
          <p:nvPr/>
        </p:nvSpPr>
        <p:spPr bwMode="auto">
          <a:xfrm>
            <a:off x="838200" y="1960240"/>
            <a:ext cx="7543800" cy="29089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just" rtl="1">
              <a:spcBef>
                <a:spcPct val="20000"/>
              </a:spcBef>
            </a:pPr>
            <a:r>
              <a:rPr lang="ar-LB" sz="3600" b="1" dirty="0">
                <a:solidFill>
                  <a:srgbClr val="FFFF00"/>
                </a:solidFill>
                <a:latin typeface="Arial" panose="020B0604020202020204" pitchFamily="34" charset="0"/>
                <a:cs typeface="Arial" panose="020B0604020202020204" pitchFamily="34" charset="0"/>
              </a:rPr>
              <a:t>يقدم ال</a:t>
            </a:r>
            <a:r>
              <a:rPr lang="ar-JO" sz="3600" b="1" dirty="0">
                <a:solidFill>
                  <a:srgbClr val="FFFF00"/>
                </a:solidFill>
                <a:latin typeface="Arial" panose="020B0604020202020204" pitchFamily="34" charset="0"/>
                <a:cs typeface="Arial" panose="020B0604020202020204" pitchFamily="34" charset="0"/>
              </a:rPr>
              <a:t>ملحق</a:t>
            </a:r>
            <a:r>
              <a:rPr lang="ar-LB" sz="3600" b="1" dirty="0">
                <a:solidFill>
                  <a:srgbClr val="FFFF00"/>
                </a:solidFill>
                <a:latin typeface="Arial" panose="020B0604020202020204" pitchFamily="34" charset="0"/>
                <a:cs typeface="Arial" panose="020B0604020202020204" pitchFamily="34" charset="0"/>
              </a:rPr>
              <a:t> الموجود</a:t>
            </a:r>
            <a:r>
              <a:rPr lang="ar-JO" sz="3600" b="1" dirty="0">
                <a:solidFill>
                  <a:srgbClr val="FFFF00"/>
                </a:solidFill>
                <a:latin typeface="Arial" panose="020B0604020202020204" pitchFamily="34" charset="0"/>
                <a:cs typeface="Arial" panose="020B0604020202020204" pitchFamily="34" charset="0"/>
              </a:rPr>
              <a:t> في ال</a:t>
            </a:r>
            <a:r>
              <a:rPr lang="ar-LB" sz="3600" b="1" dirty="0">
                <a:solidFill>
                  <a:srgbClr val="FFFF00"/>
                </a:solidFill>
                <a:latin typeface="Arial" panose="020B0604020202020204" pitchFamily="34" charset="0"/>
                <a:cs typeface="Arial" panose="020B0604020202020204" pitchFamily="34" charset="0"/>
              </a:rPr>
              <a:t>إصحاحات</a:t>
            </a:r>
            <a:r>
              <a:rPr lang="ar-JO" sz="3600" b="1" dirty="0">
                <a:solidFill>
                  <a:srgbClr val="FFFF00"/>
                </a:solidFill>
                <a:latin typeface="Arial" panose="020B0604020202020204" pitchFamily="34" charset="0"/>
                <a:cs typeface="Arial" panose="020B0604020202020204" pitchFamily="34" charset="0"/>
              </a:rPr>
              <a:t> 21-24 </a:t>
            </a:r>
            <a:r>
              <a:rPr lang="ar-LB" sz="3600" b="1" dirty="0">
                <a:solidFill>
                  <a:srgbClr val="FFFF00"/>
                </a:solidFill>
                <a:latin typeface="Arial" panose="020B0604020202020204" pitchFamily="34" charset="0"/>
                <a:cs typeface="Arial" panose="020B0604020202020204" pitchFamily="34" charset="0"/>
              </a:rPr>
              <a:t>مزيد من الروايات عن السنوات الأخيرة من حياة داود روايات إضافية عن إخفاقاته ونجاحاته كإشارة الى استمرار بركات الله على سلالته بينما يستمر في معاقبة الخطية.</a:t>
            </a:r>
            <a:endParaRPr lang="en-US" sz="36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7276485"/>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844824"/>
            <a:ext cx="9144000" cy="2401711"/>
          </a:xfrm>
        </p:spPr>
        <p:txBody>
          <a:bodyPr/>
          <a:lstStyle/>
          <a:p>
            <a:r>
              <a:rPr lang="ar-JO" sz="8800" dirty="0">
                <a:ea typeface="Osaka" charset="0"/>
                <a:cs typeface="Arial" panose="020B0604020202020204" pitchFamily="34" charset="0"/>
              </a:rPr>
              <a:t>٢ صموئيل ٢١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36679451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707" name="Group 75"/>
          <p:cNvGraphicFramePr>
            <a:graphicFrameLocks noGrp="1"/>
          </p:cNvGraphicFramePr>
          <p:nvPr>
            <p:extLst>
              <p:ext uri="{D42A27DB-BD31-4B8C-83A1-F6EECF244321}">
                <p14:modId xmlns:p14="http://schemas.microsoft.com/office/powerpoint/2010/main" val="2590493361"/>
              </p:ext>
            </p:extLst>
          </p:nvPr>
        </p:nvGraphicFramePr>
        <p:xfrm>
          <a:off x="1524000" y="755651"/>
          <a:ext cx="6096000" cy="5348290"/>
        </p:xfrm>
        <a:graphic>
          <a:graphicData uri="http://schemas.openxmlformats.org/drawingml/2006/table">
            <a:tb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ملحق</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ثناء</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ملخص</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الإصحاحات ٢١-٢٤</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الكبرياء</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الإتضاع</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٢٤</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٢١-٢٣</a:t>
                      </a:r>
                      <a:r>
                        <a:rPr kumimoji="0" lang="en-US" sz="2800" b="1" i="0" u="none" strike="noStrike" cap="none" normalizeH="0" baseline="0">
                          <a:ln>
                            <a:noFill/>
                          </a:ln>
                          <a:solidFill>
                            <a:srgbClr val="FFFF00"/>
                          </a:solidFill>
                          <a:effectLst/>
                          <a:latin typeface="Arial" panose="020B0604020202020204" pitchFamily="34" charset="0"/>
                        </a:rPr>
                        <a:t> </a:t>
                      </a: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0863">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على كل إسرائيل</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9275">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Arial" panose="020B0604020202020204" pitchFamily="34" charset="0"/>
                        </a:rPr>
                        <a:t>من اورشليم</a:t>
                      </a:r>
                      <a:endParaRPr kumimoji="0" lang="en-US" sz="2800" b="1" i="0" u="none" strike="noStrike" cap="none" normalizeH="0" baseline="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944562">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Arial" panose="020B0604020202020204" pitchFamily="34" charset="0"/>
                        </a:rPr>
                        <a:t>٣٣ سنة (1004 – 971 ق.م)</a:t>
                      </a:r>
                      <a:endParaRPr kumimoji="0" lang="en-US" sz="2800" b="1" i="0" u="none" strike="noStrike" cap="none" normalizeH="0" baseline="0" dirty="0">
                        <a:ln>
                          <a:noFill/>
                        </a:ln>
                        <a:solidFill>
                          <a:srgbClr val="FFFF00"/>
                        </a:solidFill>
                        <a:effectLst/>
                        <a:latin typeface="Arial" panose="020B0604020202020204" pitchFamily="34" charset="0"/>
                      </a:endParaRPr>
                    </a:p>
                  </a:txBody>
                  <a:tcPr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252954" name="Text Box 76"/>
          <p:cNvSpPr txBox="1">
            <a:spLocks noChangeArrowheads="1"/>
          </p:cNvSpPr>
          <p:nvPr/>
        </p:nvSpPr>
        <p:spPr bwMode="auto">
          <a:xfrm>
            <a:off x="83820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209</a:t>
            </a:r>
            <a:endParaRPr lang="en-US" b="1">
              <a:solidFill>
                <a:schemeClr val="bg1"/>
              </a:solidFill>
              <a:latin typeface="Arial" panose="020B0604020202020204" pitchFamily="34" charset="0"/>
              <a:cs typeface="Arial" panose="020B0604020202020204" pitchFamily="34" charset="0"/>
            </a:endParaRPr>
          </a:p>
        </p:txBody>
      </p:sp>
      <p:sp>
        <p:nvSpPr>
          <p:cNvPr id="252955" name="Rectangle 77"/>
          <p:cNvSpPr>
            <a:spLocks noGrp="1" noChangeArrowheads="1"/>
          </p:cNvSpPr>
          <p:nvPr>
            <p:ph type="title" idx="4294967295"/>
          </p:nvPr>
        </p:nvSpPr>
        <p:spPr>
          <a:xfrm>
            <a:off x="0" y="0"/>
            <a:ext cx="2819400" cy="457200"/>
          </a:xfrm>
        </p:spPr>
        <p:txBody>
          <a:bodyPr/>
          <a:lstStyle/>
          <a:p>
            <a:pPr eaLnBrk="1" hangingPunct="1"/>
            <a:r>
              <a:rPr lang="ar-JO" sz="2400">
                <a:solidFill>
                  <a:schemeClr val="bg1"/>
                </a:solidFill>
                <a:ea typeface="ＭＳ Ｐゴシック" charset="0"/>
                <a:cs typeface="Arial" panose="020B0604020202020204" pitchFamily="34" charset="0"/>
              </a:rPr>
              <a:t>جدول الملحق</a:t>
            </a:r>
            <a:endParaRPr lang="en-US" sz="2400">
              <a:solidFill>
                <a:schemeClr val="bg1"/>
              </a:solidFill>
              <a:ea typeface="ＭＳ Ｐゴシック" charset="0"/>
              <a:cs typeface="Arial" panose="020B0604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12873" cy="2501023"/>
          </a:xfrm>
          <a:effectLst>
            <a:outerShdw blurRad="63500" dist="35921" dir="2700000" algn="ctr" rotWithShape="0">
              <a:schemeClr val="tx2">
                <a:alpha val="74998"/>
              </a:schemeClr>
            </a:outerShdw>
          </a:effectLst>
        </p:spPr>
        <p:txBody>
          <a:bodyPr anchor="ctr"/>
          <a:lstStyle/>
          <a:p>
            <a:pPr rtl="1">
              <a:defRPr/>
            </a:pPr>
            <a:r>
              <a:rPr lang="ar-JO" sz="3200" dirty="0">
                <a:effectLst>
                  <a:glow rad="127000">
                    <a:schemeClr val="tx1"/>
                  </a:glow>
                </a:effectLst>
                <a:ea typeface="ＭＳ Ｐゴシック" charset="0"/>
              </a:rPr>
              <a:t>وكانت أيضاً حرب مع الفلسطينيين فقتل ألحانان بن ياعور لحمي أخا جليات الجتي وكانت قناة رمحه كنول النساجين</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٥)</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١٩)</a:t>
            </a:r>
            <a:endParaRPr lang="en-US" sz="32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148535852"/>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755576" y="2636912"/>
            <a:ext cx="7704856" cy="421133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ctr"/>
          <a:lstStyle/>
          <a:p>
            <a:pPr rtl="1">
              <a:defRPr/>
            </a:pPr>
            <a:r>
              <a:rPr lang="ar-JO" sz="3200" dirty="0">
                <a:effectLst>
                  <a:glow rad="127000">
                    <a:schemeClr val="tx1"/>
                  </a:glow>
                </a:effectLst>
                <a:ea typeface="ＭＳ Ｐゴシック" charset="0"/>
              </a:rPr>
              <a:t>ثم كانت أيضاً حرب في جت</a:t>
            </a:r>
            <a:r>
              <a:rPr lang="ar-LB" sz="3200" dirty="0">
                <a:effectLst>
                  <a:glow rad="127000">
                    <a:schemeClr val="tx1"/>
                  </a:glow>
                </a:effectLst>
                <a:ea typeface="ＭＳ Ｐゴシック" charset="0"/>
              </a:rPr>
              <a:t>،</a:t>
            </a:r>
            <a:r>
              <a:rPr lang="ar-JO" sz="3200" dirty="0">
                <a:effectLst>
                  <a:glow rad="127000">
                    <a:schemeClr val="tx1"/>
                  </a:glow>
                </a:effectLst>
                <a:ea typeface="ＭＳ Ｐゴシック" charset="0"/>
              </a:rPr>
              <a:t> وكان رجل طويل القامة أعنش</a:t>
            </a:r>
            <a:r>
              <a:rPr lang="ar-LB" sz="3200" dirty="0">
                <a:effectLst>
                  <a:glow rad="127000">
                    <a:schemeClr val="tx1"/>
                  </a:glow>
                </a:effectLst>
                <a:ea typeface="ＭＳ Ｐゴシック" charset="0"/>
              </a:rPr>
              <a:t>،</a:t>
            </a:r>
            <a:r>
              <a:rPr lang="ar-JO" sz="3200" dirty="0">
                <a:effectLst>
                  <a:glow rad="127000">
                    <a:schemeClr val="tx1"/>
                  </a:glow>
                </a:effectLst>
                <a:ea typeface="ＭＳ Ｐゴシック" charset="0"/>
              </a:rPr>
              <a:t> أصابعه أربع وعشرون</a:t>
            </a:r>
            <a:r>
              <a:rPr lang="ar-LB" sz="3200" dirty="0">
                <a:effectLst>
                  <a:glow rad="127000">
                    <a:schemeClr val="tx1"/>
                  </a:glow>
                </a:effectLst>
                <a:ea typeface="ＭＳ Ｐゴシック" charset="0"/>
              </a:rPr>
              <a:t>،</a:t>
            </a:r>
            <a:r>
              <a:rPr lang="ar-JO" sz="3200" dirty="0">
                <a:effectLst>
                  <a:glow rad="127000">
                    <a:schemeClr val="tx1"/>
                  </a:glow>
                </a:effectLst>
                <a:ea typeface="ＭＳ Ｐゴシック" charset="0"/>
              </a:rPr>
              <a:t> وهو أيضاً ولد لرافا ولما عير إسرائيل ضربه يهوناثان بن شمعا أخي داود</a:t>
            </a:r>
            <a:r>
              <a:rPr lang="ar-LB" sz="3200" dirty="0">
                <a:effectLst>
                  <a:glow rad="127000">
                    <a:schemeClr val="tx1"/>
                  </a:glow>
                </a:effectLst>
                <a:ea typeface="ＭＳ Ｐゴシック" charset="0"/>
              </a:rPr>
              <a:t>.</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(١ أخبار الأيام ٢٠: ٦-٧)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(٢ صموئيل ٢١: ٢٠ )</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239739299"/>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2147" y="1772816"/>
            <a:ext cx="9144000" cy="2401711"/>
          </a:xfrm>
        </p:spPr>
        <p:txBody>
          <a:bodyPr/>
          <a:lstStyle/>
          <a:p>
            <a:r>
              <a:rPr lang="ar-JO" sz="8800" dirty="0">
                <a:ea typeface="Osaka" charset="0"/>
                <a:cs typeface="Arial" panose="020B0604020202020204" pitchFamily="34" charset="0"/>
              </a:rPr>
              <a:t>٢ صموئيل ٢٢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9394290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03" name="Text Box 11"/>
          <p:cNvSpPr txBox="1">
            <a:spLocks noChangeArrowheads="1"/>
          </p:cNvSpPr>
          <p:nvPr/>
        </p:nvSpPr>
        <p:spPr bwMode="auto">
          <a:xfrm>
            <a:off x="5940152" y="1052737"/>
            <a:ext cx="2952328"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latin typeface="Arial" panose="020B0604020202020204" pitchFamily="34" charset="0"/>
                <a:cs typeface="Arial" panose="020B0604020202020204" pitchFamily="34" charset="0"/>
              </a:rPr>
              <a:t>حافظ داود على إتضاع شبابه</a:t>
            </a:r>
            <a:endParaRPr lang="en-US" dirty="0">
              <a:solidFill>
                <a:schemeClr val="bg1"/>
              </a:solidFill>
              <a:latin typeface="Arial" panose="020B0604020202020204" pitchFamily="34" charset="0"/>
              <a:cs typeface="Arial" panose="020B0604020202020204" pitchFamily="34" charset="0"/>
            </a:endParaRPr>
          </a:p>
        </p:txBody>
      </p:sp>
      <p:pic>
        <p:nvPicPr>
          <p:cNvPr id="254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49238" y="908050"/>
            <a:ext cx="5492751" cy="547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1"/>
          <p:cNvSpPr txBox="1">
            <a:spLocks noChangeArrowheads="1"/>
          </p:cNvSpPr>
          <p:nvPr/>
        </p:nvSpPr>
        <p:spPr bwMode="auto">
          <a:xfrm>
            <a:off x="5940152" y="3717033"/>
            <a:ext cx="2952328" cy="1754326"/>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dirty="0">
                <a:solidFill>
                  <a:schemeClr val="bg1"/>
                </a:solidFill>
                <a:latin typeface="Arial" panose="020B0604020202020204" pitchFamily="34" charset="0"/>
                <a:cs typeface="Arial" panose="020B0604020202020204" pitchFamily="34" charset="0"/>
              </a:rPr>
              <a:t>كانت النتيجة أن الكثيرين خاطروا بحياتهم لأجله</a:t>
            </a:r>
            <a:endParaRPr lang="en-US"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916832"/>
            <a:ext cx="9144000" cy="2401711"/>
          </a:xfrm>
        </p:spPr>
        <p:txBody>
          <a:bodyPr/>
          <a:lstStyle/>
          <a:p>
            <a:r>
              <a:rPr lang="ar-JO" sz="8800" dirty="0">
                <a:ea typeface="Osaka" charset="0"/>
                <a:cs typeface="Arial" panose="020B0604020202020204" pitchFamily="34" charset="0"/>
              </a:rPr>
              <a:t>٢ صموئيل ٢٣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3742539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0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2" y="765175"/>
            <a:ext cx="9212263"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108520" y="5218980"/>
            <a:ext cx="9286800" cy="1666404"/>
          </a:xfrm>
          <a:solidFill>
            <a:srgbClr val="000000"/>
          </a:solidFill>
        </p:spPr>
        <p:txBody>
          <a:bodyPr/>
          <a:lstStyle/>
          <a:p>
            <a:pPr algn="ctr" rtl="1" eaLnBrk="1" hangingPunct="1">
              <a:defRPr/>
            </a:pPr>
            <a:r>
              <a:rPr lang="ru-RU" dirty="0">
                <a:solidFill>
                  <a:srgbClr val="FFFFFF"/>
                </a:solidFill>
                <a:effectLst/>
              </a:rPr>
              <a:t>“</a:t>
            </a:r>
            <a:r>
              <a:rPr lang="ar-JO" dirty="0">
                <a:solidFill>
                  <a:srgbClr val="FFFFFF"/>
                </a:solidFill>
              </a:rPr>
              <a:t>رجال داود الأبطال</a:t>
            </a:r>
            <a:r>
              <a:rPr lang="ru-RU" dirty="0">
                <a:solidFill>
                  <a:srgbClr val="FFFFFF"/>
                </a:solidFill>
                <a:effectLst/>
              </a:rPr>
              <a:t>“</a:t>
            </a:r>
            <a:br>
              <a:rPr lang="en-US" sz="3200" dirty="0">
                <a:solidFill>
                  <a:srgbClr val="FFFFFF"/>
                </a:solidFill>
                <a:effectLst/>
              </a:rPr>
            </a:br>
            <a:r>
              <a:rPr lang="ar-JO" sz="3200" dirty="0">
                <a:solidFill>
                  <a:srgbClr val="FFFFFF"/>
                </a:solidFill>
              </a:rPr>
              <a:t>جيمس تيسوت (1836 – 1902)</a:t>
            </a:r>
            <a:endParaRPr lang="en-US" sz="3600" dirty="0">
              <a:solidFill>
                <a:srgbClr val="FFFFFF"/>
              </a:solidFill>
              <a:effectLst/>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323528" y="5949281"/>
            <a:ext cx="4608512" cy="769349"/>
          </a:xfrm>
          <a:effectLst>
            <a:outerShdw blurRad="63500" dist="35921" dir="2700000" algn="ctr" rotWithShape="0">
              <a:schemeClr val="tx2">
                <a:alpha val="74998"/>
              </a:schemeClr>
            </a:outerShdw>
          </a:effectLst>
        </p:spPr>
        <p:txBody>
          <a:bodyPr/>
          <a:lstStyle/>
          <a:p>
            <a:pPr algn="l">
              <a:defRPr/>
            </a:pPr>
            <a:r>
              <a:rPr lang="ar-JO" dirty="0">
                <a:effectLst>
                  <a:glow rad="127000">
                    <a:schemeClr val="tx1"/>
                  </a:glow>
                </a:effectLst>
                <a:ea typeface="ＭＳ Ｐゴシック" charset="0"/>
              </a:rPr>
              <a:t>الفكرة الرئيسية</a:t>
            </a:r>
            <a:endParaRPr lang="en-US" dirty="0">
              <a:effectLst>
                <a:glow rad="127000">
                  <a:schemeClr val="tx1"/>
                </a:glow>
              </a:effectLst>
              <a:ea typeface="ＭＳ Ｐゴシック" charset="0"/>
            </a:endParaRPr>
          </a:p>
        </p:txBody>
      </p:sp>
      <p:sp>
        <p:nvSpPr>
          <p:cNvPr id="3" name="Rectangle 2"/>
          <p:cNvSpPr txBox="1">
            <a:spLocks noChangeArrowheads="1"/>
          </p:cNvSpPr>
          <p:nvPr/>
        </p:nvSpPr>
        <p:spPr bwMode="auto">
          <a:xfrm>
            <a:off x="-34485" y="144017"/>
            <a:ext cx="9144000" cy="83671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سيحكم الله العالم من خلال ابن داود أي يسوع.</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4025185" y="5920007"/>
            <a:ext cx="493930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37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7026"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0"/>
            <a:ext cx="7924800" cy="6885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Rectangle 7"/>
          <p:cNvSpPr>
            <a:spLocks noChangeArrowheads="1"/>
          </p:cNvSpPr>
          <p:nvPr/>
        </p:nvSpPr>
        <p:spPr bwMode="auto">
          <a:xfrm>
            <a:off x="0" y="5661026"/>
            <a:ext cx="9144000" cy="830997"/>
          </a:xfrm>
          <a:prstGeom prst="rect">
            <a:avLst/>
          </a:prstGeom>
          <a:solidFill>
            <a:srgbClr val="00009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ar-JO" sz="4800" b="1">
                <a:solidFill>
                  <a:srgbClr val="FFFFFF"/>
                </a:solidFill>
                <a:latin typeface="Arial" panose="020B0604020202020204" pitchFamily="34" charset="0"/>
                <a:cs typeface="Arial" panose="020B0604020202020204" pitchFamily="34" charset="0"/>
              </a:rPr>
              <a:t>رجال داود الأبطال</a:t>
            </a:r>
            <a:endParaRPr lang="en-US" sz="4800" b="1">
              <a:solidFill>
                <a:srgbClr val="FFFFFF"/>
              </a:solidFill>
              <a:latin typeface="Arial" panose="020B0604020202020204" pitchFamily="34" charset="0"/>
              <a:cs typeface="Arial" panose="020B0604020202020204" pitchFamily="34" charset="0"/>
            </a:endParaRPr>
          </a:p>
        </p:txBody>
      </p:sp>
      <p:sp>
        <p:nvSpPr>
          <p:cNvPr id="4105" name="Rectangle 9"/>
          <p:cNvSpPr>
            <a:spLocks noGrp="1" noChangeArrowheads="1"/>
          </p:cNvSpPr>
          <p:nvPr>
            <p:ph type="title" idx="4294967295"/>
          </p:nvPr>
        </p:nvSpPr>
        <p:spPr>
          <a:xfrm>
            <a:off x="0" y="236602"/>
            <a:ext cx="9144000" cy="646331"/>
          </a:xfrm>
          <a:ln>
            <a:miter lim="800000"/>
            <a:headEnd/>
            <a:tailEnd/>
          </a:ln>
        </p:spPr>
        <p:txBody>
          <a:bodyPr>
            <a:spAutoFit/>
          </a:bodyPr>
          <a:lstStyle/>
          <a:p>
            <a:pPr>
              <a:defRPr/>
            </a:pPr>
            <a:r>
              <a:rPr lang="ar-JO" sz="3600" kern="1200" dirty="0">
                <a:solidFill>
                  <a:schemeClr val="bg1"/>
                </a:solidFill>
                <a:effectLst>
                  <a:glow rad="241300">
                    <a:schemeClr val="tx1">
                      <a:alpha val="96000"/>
                    </a:schemeClr>
                  </a:glow>
                </a:effectLst>
                <a:ea typeface="+mn-ea"/>
                <a:cs typeface="Arial" panose="020B0604020202020204" pitchFamily="34" charset="0"/>
              </a:rPr>
              <a:t>٢ صموئيل ٢٣: ٨-١١</a:t>
            </a:r>
            <a:endParaRPr lang="en-US" sz="3600" kern="1200" dirty="0">
              <a:solidFill>
                <a:schemeClr val="bg1"/>
              </a:solidFill>
              <a:effectLst>
                <a:glow rad="241300">
                  <a:schemeClr val="tx1">
                    <a:alpha val="96000"/>
                  </a:schemeClr>
                </a:glow>
              </a:effectLst>
              <a:ea typeface="+mn-ea"/>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a:solidFill>
                  <a:srgbClr val="FFFFFF"/>
                </a:solidFill>
                <a:effectLst>
                  <a:glow rad="228600">
                    <a:srgbClr val="000000"/>
                  </a:glow>
                </a:effectLst>
                <a:latin typeface="Arial" panose="020B0604020202020204" pitchFamily="34" charset="0"/>
                <a:cs typeface="Arial" panose="020B0604020202020204" pitchFamily="34" charset="0"/>
              </a:rPr>
              <a:t>198</a:t>
            </a:r>
            <a:endParaRPr lang="en-US" sz="2400" b="1">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4365105"/>
            <a:ext cx="9129157" cy="2492896"/>
          </a:xfrm>
          <a:effectLst>
            <a:outerShdw blurRad="63500" dist="38099" dir="2700000" algn="ctr" rotWithShape="0">
              <a:schemeClr val="tx2">
                <a:alpha val="74998"/>
              </a:schemeClr>
            </a:outerShdw>
          </a:effectLst>
        </p:spPr>
        <p:txBody>
          <a:bodyPr/>
          <a:lstStyle/>
          <a:p>
            <a:pPr rtl="1" eaLnBrk="1" hangingPunct="1">
              <a:defRPr/>
            </a:pPr>
            <a:r>
              <a:rPr lang="ar-JO" sz="2800" dirty="0">
                <a:solidFill>
                  <a:srgbClr val="FFFFFF"/>
                </a:solidFill>
              </a:rPr>
              <a:t>فتأوه داود وقال: من يسقيني ماء من بئر بيت لحم التي عند الباب فشق </a:t>
            </a:r>
            <a:br>
              <a:rPr lang="ar-LB" sz="2800" dirty="0">
                <a:solidFill>
                  <a:srgbClr val="FFFFFF"/>
                </a:solidFill>
              </a:rPr>
            </a:br>
            <a:r>
              <a:rPr lang="ar-JO" sz="2800" dirty="0">
                <a:solidFill>
                  <a:srgbClr val="FFFFFF"/>
                </a:solidFill>
              </a:rPr>
              <a:t>الأبطال الثلاثة</a:t>
            </a:r>
            <a:r>
              <a:rPr lang="ar-LB" sz="2800" dirty="0">
                <a:solidFill>
                  <a:srgbClr val="FFFFFF"/>
                </a:solidFill>
              </a:rPr>
              <a:t> </a:t>
            </a:r>
            <a:r>
              <a:rPr lang="ar-JO" sz="2800" dirty="0">
                <a:solidFill>
                  <a:srgbClr val="FFFFFF"/>
                </a:solidFill>
              </a:rPr>
              <a:t>محلة الفلسطينيين واستقوا ماء من بئر بيت لحم التي عند </a:t>
            </a:r>
            <a:br>
              <a:rPr lang="ar-LB" sz="2800" dirty="0">
                <a:solidFill>
                  <a:srgbClr val="FFFFFF"/>
                </a:solidFill>
              </a:rPr>
            </a:br>
            <a:r>
              <a:rPr lang="ar-JO" sz="2800" dirty="0">
                <a:solidFill>
                  <a:srgbClr val="FFFFFF"/>
                </a:solidFill>
              </a:rPr>
              <a:t>الباب وحملوه وأتوا به إلى داود فلم يشأ أن يشربه، بل سكبه للرب</a:t>
            </a:r>
            <a:r>
              <a:rPr lang="ar-LB" sz="2800" dirty="0">
                <a:solidFill>
                  <a:srgbClr val="FFFFFF"/>
                </a:solidFill>
              </a:rPr>
              <a:t>.</a:t>
            </a:r>
            <a:br>
              <a:rPr lang="ar-JO" sz="2800" dirty="0">
                <a:solidFill>
                  <a:srgbClr val="FFFFFF"/>
                </a:solidFill>
              </a:rPr>
            </a:br>
            <a:r>
              <a:rPr lang="ar-JO" sz="2800" dirty="0">
                <a:solidFill>
                  <a:srgbClr val="FFFFFF"/>
                </a:solidFill>
              </a:rPr>
              <a:t>(٢ صموئيل ٢٣: ١٥-١٦)</a:t>
            </a:r>
            <a:endParaRPr lang="en-US" sz="2800" dirty="0">
              <a:solidFill>
                <a:srgbClr val="FFFFFF"/>
              </a:solidFill>
              <a:ea typeface="ＭＳ Ｐゴシック" charset="0"/>
            </a:endParaRPr>
          </a:p>
        </p:txBody>
      </p:sp>
      <p:pic>
        <p:nvPicPr>
          <p:cNvPr id="2" name="Picture 1"/>
          <p:cNvPicPr>
            <a:picLocks noChangeAspect="1"/>
          </p:cNvPicPr>
          <p:nvPr/>
        </p:nvPicPr>
        <p:blipFill>
          <a:blip r:embed="rId2"/>
          <a:stretch>
            <a:fillRect/>
          </a:stretch>
        </p:blipFill>
        <p:spPr>
          <a:xfrm>
            <a:off x="1" y="0"/>
            <a:ext cx="4813300" cy="4279900"/>
          </a:xfrm>
          <a:prstGeom prst="rect">
            <a:avLst/>
          </a:prstGeom>
        </p:spPr>
      </p:pic>
    </p:spTree>
    <p:extLst>
      <p:ext uri="{BB962C8B-B14F-4D97-AF65-F5344CB8AC3E}">
        <p14:creationId xmlns:p14="http://schemas.microsoft.com/office/powerpoint/2010/main" val="13416025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772816"/>
            <a:ext cx="9144000" cy="2401711"/>
          </a:xfrm>
        </p:spPr>
        <p:txBody>
          <a:bodyPr/>
          <a:lstStyle/>
          <a:p>
            <a:r>
              <a:rPr lang="ar-JO" sz="8800" dirty="0">
                <a:ea typeface="Osaka" charset="0"/>
                <a:cs typeface="Arial" panose="020B0604020202020204" pitchFamily="34" charset="0"/>
              </a:rPr>
              <a:t>٢ صموئيل ٢٤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06619129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6634"/>
          <a:stretch/>
        </p:blipFill>
        <p:spPr>
          <a:xfrm>
            <a:off x="13615" y="1"/>
            <a:ext cx="9144000" cy="5452592"/>
          </a:xfrm>
          <a:prstGeom prst="rect">
            <a:avLst/>
          </a:prstGeom>
        </p:spPr>
      </p:pic>
      <p:sp>
        <p:nvSpPr>
          <p:cNvPr id="87041" name="Rectangle 2"/>
          <p:cNvSpPr>
            <a:spLocks noGrp="1" noChangeArrowheads="1"/>
          </p:cNvSpPr>
          <p:nvPr>
            <p:ph type="title"/>
          </p:nvPr>
        </p:nvSpPr>
        <p:spPr>
          <a:xfrm>
            <a:off x="-108520" y="5445225"/>
            <a:ext cx="9286800" cy="1368152"/>
          </a:xfrm>
          <a:solidFill>
            <a:srgbClr val="000000"/>
          </a:solidFill>
        </p:spPr>
        <p:txBody>
          <a:bodyPr/>
          <a:lstStyle/>
          <a:p>
            <a:pPr algn="ctr" eaLnBrk="1" hangingPunct="1">
              <a:defRPr/>
            </a:pPr>
            <a:r>
              <a:rPr lang="ar-JO" sz="4000">
                <a:solidFill>
                  <a:srgbClr val="FFFFFF"/>
                </a:solidFill>
                <a:effectLst>
                  <a:glow rad="317500">
                    <a:schemeClr val="bg1"/>
                  </a:glow>
                </a:effectLst>
              </a:rPr>
              <a:t>بيدر أرونة</a:t>
            </a:r>
            <a:br>
              <a:rPr lang="en-US" sz="4000">
                <a:solidFill>
                  <a:srgbClr val="FFFFFF"/>
                </a:solidFill>
                <a:effectLst>
                  <a:glow rad="317500">
                    <a:schemeClr val="bg1"/>
                  </a:glow>
                </a:effectLst>
              </a:rPr>
            </a:br>
            <a:r>
              <a:rPr lang="en-US" sz="4000">
                <a:solidFill>
                  <a:srgbClr val="FFFFFF"/>
                </a:solidFill>
                <a:effectLst>
                  <a:glow rad="317500">
                    <a:schemeClr val="bg1"/>
                  </a:glow>
                </a:effectLst>
              </a:rPr>
              <a:t>(</a:t>
            </a:r>
            <a:r>
              <a:rPr lang="ar-JO" sz="4000">
                <a:solidFill>
                  <a:srgbClr val="FFFFFF"/>
                </a:solidFill>
                <a:effectLst>
                  <a:glow rad="317500">
                    <a:schemeClr val="bg1"/>
                  </a:glow>
                </a:effectLst>
              </a:rPr>
              <a:t>٢ صم ٢٤: ١٨-١٩</a:t>
            </a:r>
            <a:r>
              <a:rPr lang="en-US" sz="4000">
                <a:solidFill>
                  <a:srgbClr val="FFFFFF"/>
                </a:solidFill>
                <a:effectLst>
                  <a:glow rad="317500">
                    <a:schemeClr val="bg1"/>
                  </a:glow>
                </a:effectLst>
              </a:rPr>
              <a:t>)</a:t>
            </a:r>
            <a:endParaRPr lang="en-US" sz="3200">
              <a:solidFill>
                <a:srgbClr val="FFFFFF"/>
              </a:solidFill>
              <a:effectLst>
                <a:glow rad="317500">
                  <a:schemeClr val="bg1"/>
                </a:glow>
              </a:effectLst>
            </a:endParaRPr>
          </a:p>
        </p:txBody>
      </p:sp>
    </p:spTree>
    <p:extLst>
      <p:ext uri="{BB962C8B-B14F-4D97-AF65-F5344CB8AC3E}">
        <p14:creationId xmlns:p14="http://schemas.microsoft.com/office/powerpoint/2010/main" val="449426498"/>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hidden="1"/>
          <p:cNvSpPr>
            <a:spLocks noGrp="1" noChangeArrowheads="1"/>
          </p:cNvSpPr>
          <p:nvPr>
            <p:ph type="title"/>
          </p:nvPr>
        </p:nvSpPr>
        <p:spPr bwMode="auto">
          <a:xfrm>
            <a:off x="685800" y="609600"/>
            <a:ext cx="7772400" cy="11430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a:defRPr/>
            </a:pPr>
            <a:r>
              <a:rPr lang="en-US" sz="2800" b="1">
                <a:solidFill>
                  <a:schemeClr val="bg1"/>
                </a:solidFill>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Old City aerial from north</a:t>
            </a:r>
            <a:endParaRPr lang="en-US" b="1">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endParaRPr>
          </a:p>
        </p:txBody>
      </p:sp>
      <p:pic>
        <p:nvPicPr>
          <p:cNvPr id="59394" name="Picture 3" descr="Old City aerial from north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395" name="Text Box 6"/>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 TBBMI</a:t>
            </a:r>
          </a:p>
        </p:txBody>
      </p:sp>
      <p:grpSp>
        <p:nvGrpSpPr>
          <p:cNvPr id="59396" name="Group 18"/>
          <p:cNvGrpSpPr>
            <a:grpSpLocks/>
          </p:cNvGrpSpPr>
          <p:nvPr/>
        </p:nvGrpSpPr>
        <p:grpSpPr bwMode="auto">
          <a:xfrm>
            <a:off x="88901" y="4906963"/>
            <a:ext cx="8704262" cy="1887538"/>
            <a:chOff x="56" y="3091"/>
            <a:chExt cx="5483" cy="1189"/>
          </a:xfrm>
        </p:grpSpPr>
        <p:sp>
          <p:nvSpPr>
            <p:cNvPr id="59399" name="Rectangle 9"/>
            <p:cNvSpPr>
              <a:spLocks noChangeArrowheads="1"/>
            </p:cNvSpPr>
            <p:nvPr/>
          </p:nvSpPr>
          <p:spPr bwMode="auto">
            <a:xfrm>
              <a:off x="277" y="3194"/>
              <a:ext cx="5262" cy="929"/>
            </a:xfrm>
            <a:prstGeom prst="rect">
              <a:avLst/>
            </a:prstGeom>
            <a:solidFill>
              <a:schemeClr val="bg2">
                <a:alpha val="50195"/>
              </a:scheme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575493" name="Text Box 5"/>
            <p:cNvSpPr txBox="1">
              <a:spLocks noChangeArrowheads="1"/>
            </p:cNvSpPr>
            <p:nvPr/>
          </p:nvSpPr>
          <p:spPr bwMode="auto">
            <a:xfrm>
              <a:off x="56" y="3091"/>
              <a:ext cx="5443" cy="1124"/>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جبل الهيكل: </a:t>
              </a:r>
            </a:p>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 </a:t>
              </a:r>
              <a:r>
                <a:rPr kumimoji="0" lang="ar-JO"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موقع أورشليم المحوري العالمي</a:t>
              </a:r>
              <a:endParaRPr kumimoji="0" lang="en-US"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endParaRPr>
            </a:p>
          </p:txBody>
        </p:sp>
        <p:sp>
          <p:nvSpPr>
            <p:cNvPr id="575495" name="Rectangle 7"/>
            <p:cNvSpPr>
              <a:spLocks noChangeArrowheads="1"/>
            </p:cNvSpPr>
            <p:nvPr/>
          </p:nvSpPr>
          <p:spPr bwMode="auto">
            <a:xfrm>
              <a:off x="4785" y="4121"/>
              <a:ext cx="410" cy="15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9.7.03d.</a:t>
              </a:r>
            </a:p>
          </p:txBody>
        </p:sp>
        <p:sp>
          <p:nvSpPr>
            <p:cNvPr id="575496" name="Rectangle 8"/>
            <p:cNvSpPr>
              <a:spLocks noChangeArrowheads="1"/>
            </p:cNvSpPr>
            <p:nvPr/>
          </p:nvSpPr>
          <p:spPr bwMode="auto">
            <a:xfrm>
              <a:off x="5105" y="4125"/>
              <a:ext cx="205" cy="15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27</a:t>
              </a:r>
            </a:p>
          </p:txBody>
        </p:sp>
      </p:grpSp>
      <p:sp>
        <p:nvSpPr>
          <p:cNvPr id="575499" name="Text Box 11"/>
          <p:cNvSpPr txBox="1">
            <a:spLocks noChangeArrowheads="1"/>
          </p:cNvSpPr>
          <p:nvPr/>
        </p:nvSpPr>
        <p:spPr bwMode="auto">
          <a:xfrm>
            <a:off x="1765300" y="0"/>
            <a:ext cx="4062413" cy="954107"/>
          </a:xfrm>
          <a:prstGeom prst="rect">
            <a:avLst/>
          </a:prstGeom>
          <a:noFill/>
          <a:ln w="12700">
            <a:noFill/>
            <a:miter lim="800000"/>
            <a:headEnd/>
            <a:tailEnd/>
          </a:ln>
          <a:effectLst>
            <a:outerShdw blurRad="63500" dist="71842"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rPr>
              <a:t>2 صموئيل 24: 18 – 24؛ 2 أخبار الأيام 3: 1</a:t>
            </a:r>
            <a:endParaRPr kumimoji="0" lang="en-US" sz="2800" b="1" u="none" strike="noStrike" kern="1200" cap="none" spc="0" normalizeH="0" baseline="0" noProof="0">
              <a:ln>
                <a:noFill/>
              </a:ln>
              <a:solidFill>
                <a:srgbClr val="FFFF00"/>
              </a:solidFill>
              <a:effectLst/>
              <a:uLnTx/>
              <a:uFillTx/>
              <a:latin typeface="Arial" panose="020B0604020202020204" pitchFamily="34" charset="0"/>
              <a:cs typeface="Arial" panose="020B0604020202020204" pitchFamily="34" charset="0"/>
            </a:endParaRPr>
          </a:p>
        </p:txBody>
      </p:sp>
      <p:sp>
        <p:nvSpPr>
          <p:cNvPr id="575505" name="AutoShape 17"/>
          <p:cNvSpPr>
            <a:spLocks noChangeArrowheads="1"/>
          </p:cNvSpPr>
          <p:nvPr/>
        </p:nvSpPr>
        <p:spPr bwMode="auto">
          <a:xfrm rot="560871">
            <a:off x="889000" y="1936750"/>
            <a:ext cx="5592763" cy="2498725"/>
          </a:xfrm>
          <a:prstGeom prst="parallelogram">
            <a:avLst>
              <a:gd name="adj" fmla="val 95934"/>
            </a:avLst>
          </a:prstGeom>
          <a:noFill/>
          <a:ln w="76200">
            <a:solidFill>
              <a:schemeClr val="accent1"/>
            </a:solidFill>
            <a:miter lim="800000"/>
            <a:headEnd/>
            <a:tailEnd/>
          </a:ln>
          <a:effectLst>
            <a:outerShdw blurRad="63500" dist="46662" dir="3284183"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5505"/>
                                        </p:tgtEl>
                                        <p:attrNameLst>
                                          <p:attrName>style.visibility</p:attrName>
                                        </p:attrNameLst>
                                      </p:cBhvr>
                                      <p:to>
                                        <p:strVal val="visible"/>
                                      </p:to>
                                    </p:set>
                                    <p:animEffect transition="in" filter="fade">
                                      <p:cBhvr>
                                        <p:cTn id="7" dur="1000"/>
                                        <p:tgtEl>
                                          <p:spTgt spid="575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5505"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6267"/>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2" name="Text Box 3"/>
          <p:cNvSpPr txBox="1">
            <a:spLocks noChangeArrowheads="1"/>
          </p:cNvSpPr>
          <p:nvPr/>
        </p:nvSpPr>
        <p:spPr bwMode="auto">
          <a:xfrm>
            <a:off x="479425" y="6577013"/>
            <a:ext cx="915988"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©2006 TBBMI</a:t>
            </a:r>
          </a:p>
        </p:txBody>
      </p:sp>
      <p:sp>
        <p:nvSpPr>
          <p:cNvPr id="606212" name="Rectangle 4"/>
          <p:cNvSpPr>
            <a:spLocks noChangeArrowheads="1"/>
          </p:cNvSpPr>
          <p:nvPr/>
        </p:nvSpPr>
        <p:spPr bwMode="auto">
          <a:xfrm>
            <a:off x="7597643" y="6542802"/>
            <a:ext cx="651139"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9.7.03d.</a:t>
            </a:r>
          </a:p>
        </p:txBody>
      </p:sp>
      <p:sp>
        <p:nvSpPr>
          <p:cNvPr id="606213" name="Rectangle 5"/>
          <p:cNvSpPr>
            <a:spLocks noChangeArrowheads="1"/>
          </p:cNvSpPr>
          <p:nvPr/>
        </p:nvSpPr>
        <p:spPr bwMode="auto">
          <a:xfrm>
            <a:off x="80921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28</a:t>
            </a:r>
          </a:p>
        </p:txBody>
      </p:sp>
      <p:sp>
        <p:nvSpPr>
          <p:cNvPr id="606214" name="Rectangle 6"/>
          <p:cNvSpPr>
            <a:spLocks noChangeArrowheads="1"/>
          </p:cNvSpPr>
          <p:nvPr/>
        </p:nvSpPr>
        <p:spPr bwMode="auto">
          <a:xfrm>
            <a:off x="8602663" y="6473825"/>
            <a:ext cx="300083" cy="338554"/>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5</a:t>
            </a:r>
            <a:endParaRPr kumimoji="0" lang="en-US" sz="16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grpSp>
        <p:nvGrpSpPr>
          <p:cNvPr id="2" name="Group 7"/>
          <p:cNvGrpSpPr>
            <a:grpSpLocks/>
          </p:cNvGrpSpPr>
          <p:nvPr/>
        </p:nvGrpSpPr>
        <p:grpSpPr bwMode="auto">
          <a:xfrm>
            <a:off x="3175" y="2684463"/>
            <a:ext cx="9136063" cy="3232150"/>
            <a:chOff x="2" y="1691"/>
            <a:chExt cx="5755" cy="2036"/>
          </a:xfrm>
        </p:grpSpPr>
        <p:sp>
          <p:nvSpPr>
            <p:cNvPr id="61465" name="Rectangle 8" descr="Cork"/>
            <p:cNvSpPr>
              <a:spLocks noChangeArrowheads="1"/>
            </p:cNvSpPr>
            <p:nvPr/>
          </p:nvSpPr>
          <p:spPr bwMode="auto">
            <a:xfrm>
              <a:off x="498" y="2477"/>
              <a:ext cx="5259" cy="45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6" name="AutoShape 9" descr="Cork"/>
            <p:cNvSpPr>
              <a:spLocks noChangeArrowheads="1"/>
            </p:cNvSpPr>
            <p:nvPr/>
          </p:nvSpPr>
          <p:spPr bwMode="auto">
            <a:xfrm>
              <a:off x="3869" y="1691"/>
              <a:ext cx="1888" cy="785"/>
            </a:xfrm>
            <a:prstGeom prst="triangle">
              <a:avLst>
                <a:gd name="adj" fmla="val 47403"/>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7" name="AutoShape 10" descr="Cork"/>
            <p:cNvSpPr>
              <a:spLocks noChangeArrowheads="1"/>
            </p:cNvSpPr>
            <p:nvPr/>
          </p:nvSpPr>
          <p:spPr bwMode="auto">
            <a:xfrm>
              <a:off x="104" y="1704"/>
              <a:ext cx="5627" cy="810"/>
            </a:xfrm>
            <a:prstGeom prst="triangle">
              <a:avLst>
                <a:gd name="adj" fmla="val 82477"/>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8" name="AutoShape 11" descr="Cork"/>
            <p:cNvSpPr>
              <a:spLocks noChangeArrowheads="1"/>
            </p:cNvSpPr>
            <p:nvPr/>
          </p:nvSpPr>
          <p:spPr bwMode="auto">
            <a:xfrm flipV="1">
              <a:off x="48" y="2515"/>
              <a:ext cx="3614" cy="942"/>
            </a:xfrm>
            <a:prstGeom prst="triangle">
              <a:avLst>
                <a:gd name="adj" fmla="val 2442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69" name="AutoShape 12" descr="Cork"/>
            <p:cNvSpPr>
              <a:spLocks noChangeArrowheads="1"/>
            </p:cNvSpPr>
            <p:nvPr/>
          </p:nvSpPr>
          <p:spPr bwMode="auto">
            <a:xfrm flipV="1">
              <a:off x="7" y="2694"/>
              <a:ext cx="3614" cy="1033"/>
            </a:xfrm>
            <a:prstGeom prst="triangle">
              <a:avLst>
                <a:gd name="adj" fmla="val 28361"/>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70" name="Rectangle 13" descr="Cork"/>
            <p:cNvSpPr>
              <a:spLocks noChangeArrowheads="1"/>
            </p:cNvSpPr>
            <p:nvPr/>
          </p:nvSpPr>
          <p:spPr bwMode="auto">
            <a:xfrm rot="-560030">
              <a:off x="960" y="2835"/>
              <a:ext cx="4757" cy="494"/>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1471" name="Rectangle 14" descr="Cork"/>
            <p:cNvSpPr>
              <a:spLocks noChangeArrowheads="1"/>
            </p:cNvSpPr>
            <p:nvPr/>
          </p:nvSpPr>
          <p:spPr bwMode="auto">
            <a:xfrm>
              <a:off x="2" y="2518"/>
              <a:ext cx="2758" cy="187"/>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606226" name="Text Box 18"/>
          <p:cNvSpPr txBox="1">
            <a:spLocks noChangeArrowheads="1"/>
          </p:cNvSpPr>
          <p:nvPr/>
        </p:nvSpPr>
        <p:spPr bwMode="auto">
          <a:xfrm>
            <a:off x="249238" y="4765675"/>
            <a:ext cx="8607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ليبني الهيكل الأول للرب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27" name="Text Box 19"/>
          <p:cNvSpPr txBox="1">
            <a:spLocks noChangeArrowheads="1"/>
          </p:cNvSpPr>
          <p:nvPr/>
        </p:nvSpPr>
        <p:spPr bwMode="auto">
          <a:xfrm>
            <a:off x="955675" y="4184650"/>
            <a:ext cx="7010400"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اشتراها داود</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06228" name="Text Box 20"/>
          <p:cNvSpPr txBox="1">
            <a:spLocks noChangeArrowheads="1"/>
          </p:cNvSpPr>
          <p:nvPr/>
        </p:nvSpPr>
        <p:spPr bwMode="auto">
          <a:xfrm>
            <a:off x="1136650" y="5470525"/>
            <a:ext cx="7051675" cy="762000"/>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rPr>
              <a:t>على جبل </a:t>
            </a:r>
            <a:r>
              <a:rPr kumimoji="0" lang="ar-JO" sz="4400" b="1" u="none" strike="noStrike" kern="1200" cap="none" spc="0" normalizeH="0" baseline="0" noProof="0" dirty="0" err="1">
                <a:ln>
                  <a:noFill/>
                </a:ln>
                <a:solidFill>
                  <a:srgbClr val="FFEA18"/>
                </a:solidFill>
                <a:effectLst/>
                <a:uLnTx/>
                <a:uFillTx/>
                <a:latin typeface="Arial" panose="020B0604020202020204" pitchFamily="34" charset="0"/>
                <a:ea typeface="ＭＳ Ｐゴシック" charset="-128"/>
                <a:cs typeface="Arial" panose="020B0604020202020204" pitchFamily="34" charset="0"/>
              </a:rPr>
              <a:t>المريا</a:t>
            </a:r>
            <a:endParaRPr kumimoji="0" lang="en-US" sz="4400" b="1" u="none" strike="noStrike" kern="1200" cap="none" spc="0" normalizeH="0" baseline="0" noProof="0" dirty="0">
              <a:ln>
                <a:noFill/>
              </a:ln>
              <a:solidFill>
                <a:srgbClr val="FFEA18"/>
              </a:solidFill>
              <a:effectLst/>
              <a:uLnTx/>
              <a:uFillTx/>
              <a:latin typeface="Arial" panose="020B0604020202020204" pitchFamily="34" charset="0"/>
              <a:ea typeface="ＭＳ Ｐゴシック" charset="-128"/>
              <a:cs typeface="Arial" panose="020B0604020202020204" pitchFamily="34" charset="0"/>
            </a:endParaRPr>
          </a:p>
        </p:txBody>
      </p:sp>
      <p:grpSp>
        <p:nvGrpSpPr>
          <p:cNvPr id="3" name="Group 23"/>
          <p:cNvGrpSpPr>
            <a:grpSpLocks/>
          </p:cNvGrpSpPr>
          <p:nvPr/>
        </p:nvGrpSpPr>
        <p:grpSpPr bwMode="auto">
          <a:xfrm>
            <a:off x="5038725" y="1881188"/>
            <a:ext cx="3538538" cy="2419350"/>
            <a:chOff x="1020" y="800"/>
            <a:chExt cx="4056" cy="2875"/>
          </a:xfrm>
        </p:grpSpPr>
        <p:grpSp>
          <p:nvGrpSpPr>
            <p:cNvPr id="61456" name="Group 24"/>
            <p:cNvGrpSpPr>
              <a:grpSpLocks/>
            </p:cNvGrpSpPr>
            <p:nvPr/>
          </p:nvGrpSpPr>
          <p:grpSpPr bwMode="auto">
            <a:xfrm>
              <a:off x="1064" y="1272"/>
              <a:ext cx="3622" cy="2044"/>
              <a:chOff x="1064" y="1272"/>
              <a:chExt cx="3622" cy="2044"/>
            </a:xfrm>
          </p:grpSpPr>
          <p:sp>
            <p:nvSpPr>
              <p:cNvPr id="606233" name="Rectangle 25"/>
              <p:cNvSpPr>
                <a:spLocks noChangeArrowheads="1"/>
              </p:cNvSpPr>
              <p:nvPr/>
            </p:nvSpPr>
            <p:spPr bwMode="auto">
              <a:xfrm rot="1785869">
                <a:off x="2696" y="1304"/>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4" name="Rectangle 26"/>
              <p:cNvSpPr>
                <a:spLocks noChangeArrowheads="1"/>
              </p:cNvSpPr>
              <p:nvPr/>
            </p:nvSpPr>
            <p:spPr bwMode="auto">
              <a:xfrm rot="-1804197">
                <a:off x="2528" y="1272"/>
                <a:ext cx="912"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5" name="Rectangle 27"/>
              <p:cNvSpPr>
                <a:spLocks noChangeArrowheads="1"/>
              </p:cNvSpPr>
              <p:nvPr/>
            </p:nvSpPr>
            <p:spPr bwMode="auto">
              <a:xfrm rot="8101981">
                <a:off x="1064" y="1841"/>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6" name="Rectangle 28"/>
              <p:cNvSpPr>
                <a:spLocks noChangeArrowheads="1"/>
              </p:cNvSpPr>
              <p:nvPr/>
            </p:nvSpPr>
            <p:spPr bwMode="auto">
              <a:xfrm rot="85205">
                <a:off x="3527" y="1521"/>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7" name="Rectangle 29"/>
              <p:cNvSpPr>
                <a:spLocks noChangeArrowheads="1"/>
              </p:cNvSpPr>
              <p:nvPr/>
            </p:nvSpPr>
            <p:spPr bwMode="auto">
              <a:xfrm rot="85205">
                <a:off x="1735" y="1489"/>
                <a:ext cx="913" cy="104"/>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8" name="Rectangle 30"/>
              <p:cNvSpPr>
                <a:spLocks noChangeArrowheads="1"/>
              </p:cNvSpPr>
              <p:nvPr/>
            </p:nvSpPr>
            <p:spPr bwMode="auto">
              <a:xfrm rot="10911120">
                <a:off x="1222" y="3090"/>
                <a:ext cx="3466"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06239" name="Rectangle 31"/>
              <p:cNvSpPr>
                <a:spLocks noChangeArrowheads="1"/>
              </p:cNvSpPr>
              <p:nvPr/>
            </p:nvSpPr>
            <p:spPr bwMode="auto">
              <a:xfrm rot="3349979">
                <a:off x="3497" y="1969"/>
                <a:ext cx="1443" cy="226"/>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pic>
          <p:nvPicPr>
            <p:cNvPr id="606240" name="Picture 32"/>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grpSp>
        <p:nvGrpSpPr>
          <p:cNvPr id="5" name="Group 35"/>
          <p:cNvGrpSpPr>
            <a:grpSpLocks/>
          </p:cNvGrpSpPr>
          <p:nvPr/>
        </p:nvGrpSpPr>
        <p:grpSpPr bwMode="auto">
          <a:xfrm>
            <a:off x="350838" y="522288"/>
            <a:ext cx="4729162" cy="2713037"/>
            <a:chOff x="221" y="329"/>
            <a:chExt cx="2979" cy="1709"/>
          </a:xfrm>
        </p:grpSpPr>
        <p:pic>
          <p:nvPicPr>
            <p:cNvPr id="606241" name="Picture 33"/>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11" y="329"/>
              <a:ext cx="2872" cy="1709"/>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606242" name="Text Box 34"/>
            <p:cNvSpPr txBox="1">
              <a:spLocks noChangeArrowheads="1"/>
            </p:cNvSpPr>
            <p:nvPr/>
          </p:nvSpPr>
          <p:spPr bwMode="auto">
            <a:xfrm>
              <a:off x="221" y="1655"/>
              <a:ext cx="2979" cy="327"/>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rPr>
                <a:t>أرض بيدر الحنطة القديم</a:t>
              </a:r>
              <a:endParaRPr kumimoji="0" lang="en-US" sz="2800" b="1" u="none" strike="noStrike" kern="1200" cap="none" spc="0" normalizeH="0" baseline="0" noProof="0" dirty="0">
                <a:ln>
                  <a:noFill/>
                </a:ln>
                <a:solidFill>
                  <a:srgbClr val="FFD34A"/>
                </a:solidFill>
                <a:effectLst/>
                <a:uLnTx/>
                <a:uFillTx/>
                <a:latin typeface="Arial" panose="020B0604020202020204" pitchFamily="34" charset="0"/>
                <a:cs typeface="Arial" panose="020B0604020202020204" pitchFamily="34" charset="0"/>
              </a:endParaRPr>
            </a:p>
          </p:txBody>
        </p:sp>
      </p:grpSp>
      <p:sp>
        <p:nvSpPr>
          <p:cNvPr id="606225" name="Text Box 17"/>
          <p:cNvSpPr txBox="1">
            <a:spLocks noChangeArrowheads="1"/>
          </p:cNvSpPr>
          <p:nvPr/>
        </p:nvSpPr>
        <p:spPr bwMode="auto">
          <a:xfrm>
            <a:off x="619125" y="3632200"/>
            <a:ext cx="8226425" cy="579438"/>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أرض بيدر الحنطة </a:t>
            </a:r>
            <a:r>
              <a:rPr kumimoji="0" lang="ar-JO" sz="3200" b="1" u="none" strike="noStrike" kern="120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rPr>
              <a:t>لأرونة</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 name="Title 3"/>
          <p:cNvSpPr>
            <a:spLocks noGrp="1"/>
          </p:cNvSpPr>
          <p:nvPr>
            <p:ph type="title" idx="4294967295"/>
          </p:nvPr>
        </p:nvSpPr>
        <p:spPr>
          <a:xfrm>
            <a:off x="4282108" y="15189"/>
            <a:ext cx="4889500" cy="360362"/>
          </a:xfrm>
          <a:prstGeom prst="rect">
            <a:avLst/>
          </a:prstGeom>
        </p:spPr>
        <p:txBody>
          <a:bodyPr/>
          <a:lstStyle/>
          <a:p>
            <a:pPr algn="ctr">
              <a:defRPr/>
            </a:pPr>
            <a:r>
              <a:rPr lang="ar-JO" sz="2800" b="1" dirty="0">
                <a:solidFill>
                  <a:srgbClr val="FFFF00"/>
                </a:solidFill>
                <a:latin typeface="Arial" panose="020B0604020202020204" pitchFamily="34" charset="0"/>
                <a:cs typeface="Arial" panose="020B0604020202020204" pitchFamily="34" charset="0"/>
              </a:rPr>
              <a:t>2 صموئيل 24: 18- 24؛ 2 أخبار الأيام 3: 1</a:t>
            </a:r>
            <a:endParaRPr lang="en-US" sz="2800" b="1" dirty="0">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06225"/>
                                        </p:tgtEl>
                                        <p:attrNameLst>
                                          <p:attrName>style.visibility</p:attrName>
                                        </p:attrNameLst>
                                      </p:cBhvr>
                                      <p:to>
                                        <p:strVal val="visible"/>
                                      </p:to>
                                    </p:set>
                                    <p:animEffect transition="in" filter="fade">
                                      <p:cBhvr>
                                        <p:cTn id="12" dur="1000"/>
                                        <p:tgtEl>
                                          <p:spTgt spid="6062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par>
                          <p:cTn id="18" fill="hold" nodeType="afterGroup">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06227"/>
                                        </p:tgtEl>
                                        <p:attrNameLst>
                                          <p:attrName>style.visibility</p:attrName>
                                        </p:attrNameLst>
                                      </p:cBhvr>
                                      <p:to>
                                        <p:strVal val="visible"/>
                                      </p:to>
                                    </p:set>
                                    <p:animEffect transition="in" filter="fade">
                                      <p:cBhvr>
                                        <p:cTn id="21" dur="1000"/>
                                        <p:tgtEl>
                                          <p:spTgt spid="60622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06226"/>
                                        </p:tgtEl>
                                        <p:attrNameLst>
                                          <p:attrName>style.visibility</p:attrName>
                                        </p:attrNameLst>
                                      </p:cBhvr>
                                      <p:to>
                                        <p:strVal val="visible"/>
                                      </p:to>
                                    </p:set>
                                    <p:animEffect transition="in" filter="fade">
                                      <p:cBhvr>
                                        <p:cTn id="31" dur="1000"/>
                                        <p:tgtEl>
                                          <p:spTgt spid="606226"/>
                                        </p:tgtEl>
                                      </p:cBhvr>
                                    </p:animEffect>
                                  </p:childTnLst>
                                </p:cTn>
                              </p:par>
                            </p:childTnLst>
                          </p:cTn>
                        </p:par>
                        <p:par>
                          <p:cTn id="32" fill="hold" nodeType="afterGroup">
                            <p:stCondLst>
                              <p:cond delay="1000"/>
                            </p:stCondLst>
                            <p:childTnLst>
                              <p:par>
                                <p:cTn id="33" presetID="23" presetClass="entr" presetSubtype="528" fill="hold" grpId="0" nodeType="afterEffect">
                                  <p:stCondLst>
                                    <p:cond delay="0"/>
                                  </p:stCondLst>
                                  <p:childTnLst>
                                    <p:set>
                                      <p:cBhvr>
                                        <p:cTn id="34" dur="1" fill="hold">
                                          <p:stCondLst>
                                            <p:cond delay="0"/>
                                          </p:stCondLst>
                                        </p:cTn>
                                        <p:tgtEl>
                                          <p:spTgt spid="606228"/>
                                        </p:tgtEl>
                                        <p:attrNameLst>
                                          <p:attrName>style.visibility</p:attrName>
                                        </p:attrNameLst>
                                      </p:cBhvr>
                                      <p:to>
                                        <p:strVal val="visible"/>
                                      </p:to>
                                    </p:set>
                                    <p:anim calcmode="lin" valueType="num">
                                      <p:cBhvr>
                                        <p:cTn id="35" dur="500" fill="hold"/>
                                        <p:tgtEl>
                                          <p:spTgt spid="606228"/>
                                        </p:tgtEl>
                                        <p:attrNameLst>
                                          <p:attrName>ppt_w</p:attrName>
                                        </p:attrNameLst>
                                      </p:cBhvr>
                                      <p:tavLst>
                                        <p:tav tm="0">
                                          <p:val>
                                            <p:fltVal val="0"/>
                                          </p:val>
                                        </p:tav>
                                        <p:tav tm="100000">
                                          <p:val>
                                            <p:strVal val="#ppt_w"/>
                                          </p:val>
                                        </p:tav>
                                      </p:tavLst>
                                    </p:anim>
                                    <p:anim calcmode="lin" valueType="num">
                                      <p:cBhvr>
                                        <p:cTn id="36" dur="500" fill="hold"/>
                                        <p:tgtEl>
                                          <p:spTgt spid="606228"/>
                                        </p:tgtEl>
                                        <p:attrNameLst>
                                          <p:attrName>ppt_h</p:attrName>
                                        </p:attrNameLst>
                                      </p:cBhvr>
                                      <p:tavLst>
                                        <p:tav tm="0">
                                          <p:val>
                                            <p:fltVal val="0"/>
                                          </p:val>
                                        </p:tav>
                                        <p:tav tm="100000">
                                          <p:val>
                                            <p:strVal val="#ppt_h"/>
                                          </p:val>
                                        </p:tav>
                                      </p:tavLst>
                                    </p:anim>
                                    <p:anim calcmode="lin" valueType="num">
                                      <p:cBhvr>
                                        <p:cTn id="37" dur="500" fill="hold"/>
                                        <p:tgtEl>
                                          <p:spTgt spid="606228"/>
                                        </p:tgtEl>
                                        <p:attrNameLst>
                                          <p:attrName>ppt_x</p:attrName>
                                        </p:attrNameLst>
                                      </p:cBhvr>
                                      <p:tavLst>
                                        <p:tav tm="0">
                                          <p:val>
                                            <p:fltVal val="0.5"/>
                                          </p:val>
                                        </p:tav>
                                        <p:tav tm="100000">
                                          <p:val>
                                            <p:strVal val="#ppt_x"/>
                                          </p:val>
                                        </p:tav>
                                      </p:tavLst>
                                    </p:anim>
                                    <p:anim calcmode="lin" valueType="num">
                                      <p:cBhvr>
                                        <p:cTn id="38" dur="500" fill="hold"/>
                                        <p:tgtEl>
                                          <p:spTgt spid="60622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26" grpId="0" autoUpdateAnimBg="0"/>
      <p:bldP spid="606227" grpId="0" autoUpdateAnimBg="0"/>
      <p:bldP spid="606228" grpId="0" autoUpdateAnimBg="0"/>
      <p:bldP spid="606225" grpId="0"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descr="Canvas"/>
          <p:cNvSpPr>
            <a:spLocks noChangeArrowheads="1"/>
          </p:cNvSpPr>
          <p:nvPr/>
        </p:nvSpPr>
        <p:spPr bwMode="auto">
          <a:xfrm>
            <a:off x="1144588" y="407988"/>
            <a:ext cx="6702425" cy="4537075"/>
          </a:xfrm>
          <a:prstGeom prst="rect">
            <a:avLst/>
          </a:prstGeom>
          <a:blipFill dpi="0" rotWithShape="0">
            <a:blip r:embed="rId3"/>
            <a:srcRect/>
            <a:tile tx="0" ty="0" sx="100000" sy="100000" flip="none" algn="tl"/>
          </a:blipFill>
          <a:ln w="76200">
            <a:solidFill>
              <a:srgbClr val="8C6136"/>
            </a:solidFill>
            <a:miter lim="800000"/>
            <a:headEnd/>
            <a:tailEnd/>
          </a:ln>
          <a:effectLst>
            <a:outerShdw blurRad="63500" dist="143684"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491" name="Group 155"/>
          <p:cNvGrpSpPr>
            <a:grpSpLocks/>
          </p:cNvGrpSpPr>
          <p:nvPr/>
        </p:nvGrpSpPr>
        <p:grpSpPr bwMode="auto">
          <a:xfrm>
            <a:off x="6670675" y="1584325"/>
            <a:ext cx="2178050" cy="1603375"/>
            <a:chOff x="1020" y="800"/>
            <a:chExt cx="4056" cy="2875"/>
          </a:xfrm>
        </p:grpSpPr>
        <p:grpSp>
          <p:nvGrpSpPr>
            <p:cNvPr id="63627" name="Group 156"/>
            <p:cNvGrpSpPr>
              <a:grpSpLocks/>
            </p:cNvGrpSpPr>
            <p:nvPr/>
          </p:nvGrpSpPr>
          <p:grpSpPr bwMode="auto">
            <a:xfrm>
              <a:off x="1064" y="1272"/>
              <a:ext cx="3622" cy="2044"/>
              <a:chOff x="1064" y="1272"/>
              <a:chExt cx="3622" cy="2044"/>
            </a:xfrm>
          </p:grpSpPr>
          <p:sp>
            <p:nvSpPr>
              <p:cNvPr id="630941" name="Rectangle 157"/>
              <p:cNvSpPr>
                <a:spLocks noChangeArrowheads="1"/>
              </p:cNvSpPr>
              <p:nvPr/>
            </p:nvSpPr>
            <p:spPr bwMode="auto">
              <a:xfrm rot="1785869">
                <a:off x="2696" y="1304"/>
                <a:ext cx="911"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2" name="Rectangle 158"/>
              <p:cNvSpPr>
                <a:spLocks noChangeArrowheads="1"/>
              </p:cNvSpPr>
              <p:nvPr/>
            </p:nvSpPr>
            <p:spPr bwMode="auto">
              <a:xfrm rot="-1804197">
                <a:off x="2528" y="1273"/>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3" name="Rectangle 159"/>
              <p:cNvSpPr>
                <a:spLocks noChangeArrowheads="1"/>
              </p:cNvSpPr>
              <p:nvPr/>
            </p:nvSpPr>
            <p:spPr bwMode="auto">
              <a:xfrm rot="8101981">
                <a:off x="1064" y="1842"/>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4" name="Rectangle 160"/>
              <p:cNvSpPr>
                <a:spLocks noChangeArrowheads="1"/>
              </p:cNvSpPr>
              <p:nvPr/>
            </p:nvSpPr>
            <p:spPr bwMode="auto">
              <a:xfrm rot="85205">
                <a:off x="3527" y="1520"/>
                <a:ext cx="913" cy="10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5" name="Rectangle 161"/>
              <p:cNvSpPr>
                <a:spLocks noChangeArrowheads="1"/>
              </p:cNvSpPr>
              <p:nvPr/>
            </p:nvSpPr>
            <p:spPr bwMode="auto">
              <a:xfrm rot="85205">
                <a:off x="1735" y="1489"/>
                <a:ext cx="913" cy="102"/>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6" name="Rectangle 162"/>
              <p:cNvSpPr>
                <a:spLocks noChangeArrowheads="1"/>
              </p:cNvSpPr>
              <p:nvPr/>
            </p:nvSpPr>
            <p:spPr bwMode="auto">
              <a:xfrm rot="10911120">
                <a:off x="1221" y="3091"/>
                <a:ext cx="3465" cy="225"/>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47" name="Rectangle 163"/>
              <p:cNvSpPr>
                <a:spLocks noChangeArrowheads="1"/>
              </p:cNvSpPr>
              <p:nvPr/>
            </p:nvSpPr>
            <p:spPr bwMode="auto">
              <a:xfrm rot="3349979">
                <a:off x="3496" y="1969"/>
                <a:ext cx="1443" cy="228"/>
              </a:xfrm>
              <a:prstGeom prst="rect">
                <a:avLst/>
              </a:prstGeom>
              <a:solidFill>
                <a:srgbClr val="1F1F1F"/>
              </a:solidFill>
              <a:ln w="12700">
                <a:noFill/>
                <a:miter lim="800000"/>
                <a:headEnd/>
                <a:tailEnd/>
              </a:ln>
              <a:effectLst>
                <a:outerShdw blurRad="63500" dist="89803" dir="2700000" algn="ctr" rotWithShape="0">
                  <a:schemeClr val="bg2">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pic>
          <p:nvPicPr>
            <p:cNvPr id="630948" name="Picture 164"/>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0" y="800"/>
              <a:ext cx="4056" cy="287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grpSp>
      <p:sp>
        <p:nvSpPr>
          <p:cNvPr id="630787" name="Text Box 3"/>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الملوك الأول 5: 5</a:t>
            </a:r>
            <a:endPar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3493" name="Text Box 4"/>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3494" name="Text Box 5"/>
          <p:cNvSpPr txBox="1">
            <a:spLocks noChangeArrowheads="1"/>
          </p:cNvSpPr>
          <p:nvPr/>
        </p:nvSpPr>
        <p:spPr bwMode="auto">
          <a:xfrm>
            <a:off x="8596313" y="64881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1</a:t>
            </a:r>
            <a:endParaRPr kumimoji="0" lang="en-US" sz="1600" b="1"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sp>
        <p:nvSpPr>
          <p:cNvPr id="630810" name="Rectangle 26"/>
          <p:cNvSpPr>
            <a:spLocks noChangeArrowheads="1"/>
          </p:cNvSpPr>
          <p:nvPr/>
        </p:nvSpPr>
        <p:spPr bwMode="auto">
          <a:xfrm>
            <a:off x="8139760"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29</a:t>
            </a:r>
          </a:p>
        </p:txBody>
      </p:sp>
      <p:sp>
        <p:nvSpPr>
          <p:cNvPr id="63496"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sp>
        <p:nvSpPr>
          <p:cNvPr id="630919" name="AutoShape 135"/>
          <p:cNvSpPr>
            <a:spLocks noChangeArrowheads="1"/>
          </p:cNvSpPr>
          <p:nvPr/>
        </p:nvSpPr>
        <p:spPr bwMode="auto">
          <a:xfrm rot="10769242">
            <a:off x="4262438" y="1128713"/>
            <a:ext cx="373062" cy="2776537"/>
          </a:xfrm>
          <a:prstGeom prst="can">
            <a:avLst>
              <a:gd name="adj" fmla="val 10475"/>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20" name="AutoShape 136"/>
          <p:cNvSpPr>
            <a:spLocks noChangeArrowheads="1"/>
          </p:cNvSpPr>
          <p:nvPr/>
        </p:nvSpPr>
        <p:spPr bwMode="auto">
          <a:xfrm rot="10789709">
            <a:off x="5913438" y="1339850"/>
            <a:ext cx="317500" cy="2460625"/>
          </a:xfrm>
          <a:prstGeom prst="can">
            <a:avLst>
              <a:gd name="adj" fmla="val 10907"/>
            </a:avLst>
          </a:prstGeom>
          <a:noFill/>
          <a:ln w="57150">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0928" name="Text Box 144"/>
          <p:cNvSpPr txBox="1">
            <a:spLocks noChangeArrowheads="1"/>
          </p:cNvSpPr>
          <p:nvPr/>
        </p:nvSpPr>
        <p:spPr bwMode="auto">
          <a:xfrm>
            <a:off x="1129506" y="5042353"/>
            <a:ext cx="6732588" cy="830997"/>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800" b="1" u="none" strike="noStrike" kern="1200" cap="none" spc="0" normalizeH="0" baseline="0" noProof="0" dirty="0">
                <a:ln>
                  <a:noFill/>
                </a:ln>
                <a:solidFill>
                  <a:srgbClr val="FFEA18"/>
                </a:solidFill>
                <a:effectLst/>
                <a:uLnTx/>
                <a:uFillTx/>
                <a:latin typeface="Arial" panose="020B0604020202020204" pitchFamily="34" charset="0"/>
                <a:cs typeface="Arial" panose="020B0604020202020204" pitchFamily="34" charset="0"/>
              </a:rPr>
              <a:t>لكن... سليمان ابنه من بناه</a:t>
            </a:r>
            <a:endParaRPr kumimoji="0" lang="en-US" sz="4800" b="1" u="none" strike="noStrike" kern="1200" cap="none" spc="0" normalizeH="0" baseline="0" noProof="0" dirty="0">
              <a:ln>
                <a:noFill/>
              </a:ln>
              <a:solidFill>
                <a:srgbClr val="FFEA18"/>
              </a:solidFill>
              <a:effectLst/>
              <a:uLnTx/>
              <a:uFillTx/>
              <a:latin typeface="Arial" panose="020B0604020202020204" pitchFamily="34" charset="0"/>
              <a:cs typeface="Arial" panose="020B0604020202020204" pitchFamily="34" charset="0"/>
            </a:endParaRPr>
          </a:p>
        </p:txBody>
      </p:sp>
      <p:grpSp>
        <p:nvGrpSpPr>
          <p:cNvPr id="63500" name="Group 6"/>
          <p:cNvGrpSpPr>
            <a:grpSpLocks/>
          </p:cNvGrpSpPr>
          <p:nvPr/>
        </p:nvGrpSpPr>
        <p:grpSpPr bwMode="auto">
          <a:xfrm>
            <a:off x="8018463" y="3436938"/>
            <a:ext cx="981075" cy="1843087"/>
            <a:chOff x="5051" y="2165"/>
            <a:chExt cx="618" cy="1161"/>
          </a:xfrm>
        </p:grpSpPr>
        <p:grpSp>
          <p:nvGrpSpPr>
            <p:cNvPr id="63608" name="Group 7"/>
            <p:cNvGrpSpPr>
              <a:grpSpLocks/>
            </p:cNvGrpSpPr>
            <p:nvPr/>
          </p:nvGrpSpPr>
          <p:grpSpPr bwMode="auto">
            <a:xfrm>
              <a:off x="5051" y="2165"/>
              <a:ext cx="618" cy="1161"/>
              <a:chOff x="5051" y="2165"/>
              <a:chExt cx="618" cy="1161"/>
            </a:xfrm>
          </p:grpSpPr>
          <p:sp>
            <p:nvSpPr>
              <p:cNvPr id="63610"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1"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2"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3"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4"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5"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6"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7"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8"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19"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0"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1"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2"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3"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4"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5"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26"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الملكية</a:t>
                </a:r>
                <a:endPar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3609"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grpSp>
        <p:nvGrpSpPr>
          <p:cNvPr id="6" name="Group 238"/>
          <p:cNvGrpSpPr>
            <a:grpSpLocks/>
          </p:cNvGrpSpPr>
          <p:nvPr/>
        </p:nvGrpSpPr>
        <p:grpSpPr bwMode="auto">
          <a:xfrm>
            <a:off x="2151063" y="2463800"/>
            <a:ext cx="1335087" cy="1395413"/>
            <a:chOff x="1355" y="1552"/>
            <a:chExt cx="841" cy="879"/>
          </a:xfrm>
        </p:grpSpPr>
        <p:sp>
          <p:nvSpPr>
            <p:cNvPr id="63602" name="Line 105"/>
            <p:cNvSpPr>
              <a:spLocks noChangeShapeType="1"/>
            </p:cNvSpPr>
            <p:nvPr/>
          </p:nvSpPr>
          <p:spPr bwMode="auto">
            <a:xfrm flipH="1">
              <a:off x="1355" y="1621"/>
              <a:ext cx="1" cy="72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3" name="Line 106"/>
            <p:cNvSpPr>
              <a:spLocks noChangeShapeType="1"/>
            </p:cNvSpPr>
            <p:nvPr/>
          </p:nvSpPr>
          <p:spPr bwMode="auto">
            <a:xfrm flipV="1">
              <a:off x="1374" y="1566"/>
              <a:ext cx="485" cy="7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4" name="Line 107"/>
            <p:cNvSpPr>
              <a:spLocks noChangeShapeType="1"/>
            </p:cNvSpPr>
            <p:nvPr/>
          </p:nvSpPr>
          <p:spPr bwMode="auto">
            <a:xfrm flipV="1">
              <a:off x="1856" y="1562"/>
              <a:ext cx="335"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5" name="Line 115"/>
            <p:cNvSpPr>
              <a:spLocks noChangeShapeType="1"/>
            </p:cNvSpPr>
            <p:nvPr/>
          </p:nvSpPr>
          <p:spPr bwMode="auto">
            <a:xfrm flipV="1">
              <a:off x="1861" y="2382"/>
              <a:ext cx="335" cy="3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6" name="Line 119"/>
            <p:cNvSpPr>
              <a:spLocks noChangeShapeType="1"/>
            </p:cNvSpPr>
            <p:nvPr/>
          </p:nvSpPr>
          <p:spPr bwMode="auto">
            <a:xfrm flipH="1">
              <a:off x="1858" y="1552"/>
              <a:ext cx="1" cy="87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7" name="Line 120"/>
            <p:cNvSpPr>
              <a:spLocks noChangeShapeType="1"/>
            </p:cNvSpPr>
            <p:nvPr/>
          </p:nvSpPr>
          <p:spPr bwMode="auto">
            <a:xfrm flipH="1">
              <a:off x="2190" y="1563"/>
              <a:ext cx="1" cy="8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7" name="Group 167"/>
          <p:cNvGrpSpPr>
            <a:grpSpLocks/>
          </p:cNvGrpSpPr>
          <p:nvPr/>
        </p:nvGrpSpPr>
        <p:grpSpPr bwMode="auto">
          <a:xfrm>
            <a:off x="1974850" y="3676650"/>
            <a:ext cx="5214938" cy="923925"/>
            <a:chOff x="1244" y="2316"/>
            <a:chExt cx="3285" cy="582"/>
          </a:xfrm>
        </p:grpSpPr>
        <p:sp>
          <p:nvSpPr>
            <p:cNvPr id="63594" name="Line 168"/>
            <p:cNvSpPr>
              <a:spLocks noChangeShapeType="1"/>
            </p:cNvSpPr>
            <p:nvPr/>
          </p:nvSpPr>
          <p:spPr bwMode="auto">
            <a:xfrm>
              <a:off x="1255" y="2513"/>
              <a:ext cx="1071" cy="3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5" name="Line 169"/>
            <p:cNvSpPr>
              <a:spLocks noChangeShapeType="1"/>
            </p:cNvSpPr>
            <p:nvPr/>
          </p:nvSpPr>
          <p:spPr bwMode="auto">
            <a:xfrm flipV="1">
              <a:off x="2351" y="2693"/>
              <a:ext cx="217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6" name="Line 170"/>
            <p:cNvSpPr>
              <a:spLocks noChangeShapeType="1"/>
            </p:cNvSpPr>
            <p:nvPr/>
          </p:nvSpPr>
          <p:spPr bwMode="auto">
            <a:xfrm>
              <a:off x="1244" y="2316"/>
              <a:ext cx="1099" cy="23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7" name="Line 171"/>
            <p:cNvSpPr>
              <a:spLocks noChangeShapeType="1"/>
            </p:cNvSpPr>
            <p:nvPr/>
          </p:nvSpPr>
          <p:spPr bwMode="auto">
            <a:xfrm flipV="1">
              <a:off x="2319" y="2417"/>
              <a:ext cx="2199" cy="1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8" name="Line 172"/>
            <p:cNvSpPr>
              <a:spLocks noChangeShapeType="1"/>
            </p:cNvSpPr>
            <p:nvPr/>
          </p:nvSpPr>
          <p:spPr bwMode="auto">
            <a:xfrm>
              <a:off x="3901" y="2323"/>
              <a:ext cx="593" cy="8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9" name="Line 173"/>
            <p:cNvSpPr>
              <a:spLocks noChangeShapeType="1"/>
            </p:cNvSpPr>
            <p:nvPr/>
          </p:nvSpPr>
          <p:spPr bwMode="auto">
            <a:xfrm flipH="1">
              <a:off x="1264" y="2338"/>
              <a:ext cx="1" cy="178"/>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0" name="Line 174"/>
            <p:cNvSpPr>
              <a:spLocks noChangeShapeType="1"/>
            </p:cNvSpPr>
            <p:nvPr/>
          </p:nvSpPr>
          <p:spPr bwMode="auto">
            <a:xfrm flipH="1">
              <a:off x="2347" y="2561"/>
              <a:ext cx="8" cy="337"/>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601" name="Line 175"/>
            <p:cNvSpPr>
              <a:spLocks noChangeShapeType="1"/>
            </p:cNvSpPr>
            <p:nvPr/>
          </p:nvSpPr>
          <p:spPr bwMode="auto">
            <a:xfrm flipH="1">
              <a:off x="4514" y="2400"/>
              <a:ext cx="1" cy="3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nvGrpSpPr>
          <p:cNvPr id="8" name="Group 207"/>
          <p:cNvGrpSpPr>
            <a:grpSpLocks/>
          </p:cNvGrpSpPr>
          <p:nvPr/>
        </p:nvGrpSpPr>
        <p:grpSpPr bwMode="auto">
          <a:xfrm>
            <a:off x="5095875" y="925513"/>
            <a:ext cx="1077913" cy="2874962"/>
            <a:chOff x="3210" y="583"/>
            <a:chExt cx="679" cy="1811"/>
          </a:xfrm>
        </p:grpSpPr>
        <p:sp>
          <p:nvSpPr>
            <p:cNvPr id="63585" name="Line 208"/>
            <p:cNvSpPr>
              <a:spLocks noChangeShapeType="1"/>
            </p:cNvSpPr>
            <p:nvPr/>
          </p:nvSpPr>
          <p:spPr bwMode="auto">
            <a:xfrm flipV="1">
              <a:off x="3672" y="2385"/>
              <a:ext cx="199" cy="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86" name="Group 209"/>
            <p:cNvGrpSpPr>
              <a:grpSpLocks/>
            </p:cNvGrpSpPr>
            <p:nvPr/>
          </p:nvGrpSpPr>
          <p:grpSpPr bwMode="auto">
            <a:xfrm>
              <a:off x="3210" y="583"/>
              <a:ext cx="679" cy="1806"/>
              <a:chOff x="3210" y="583"/>
              <a:chExt cx="679" cy="1806"/>
            </a:xfrm>
          </p:grpSpPr>
          <p:sp>
            <p:nvSpPr>
              <p:cNvPr id="63587" name="Line 210"/>
              <p:cNvSpPr>
                <a:spLocks noChangeShapeType="1"/>
              </p:cNvSpPr>
              <p:nvPr/>
            </p:nvSpPr>
            <p:spPr bwMode="auto">
              <a:xfrm>
                <a:off x="3878" y="656"/>
                <a:ext cx="0" cy="20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8" name="Line 211"/>
              <p:cNvSpPr>
                <a:spLocks noChangeShapeType="1"/>
              </p:cNvSpPr>
              <p:nvPr/>
            </p:nvSpPr>
            <p:spPr bwMode="auto">
              <a:xfrm>
                <a:off x="3533" y="610"/>
                <a:ext cx="356" cy="5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9" name="Line 212"/>
              <p:cNvSpPr>
                <a:spLocks noChangeShapeType="1"/>
              </p:cNvSpPr>
              <p:nvPr/>
            </p:nvSpPr>
            <p:spPr bwMode="auto">
              <a:xfrm flipH="1">
                <a:off x="3320" y="656"/>
                <a:ext cx="1" cy="34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0" name="Line 213"/>
              <p:cNvSpPr>
                <a:spLocks noChangeShapeType="1"/>
              </p:cNvSpPr>
              <p:nvPr/>
            </p:nvSpPr>
            <p:spPr bwMode="auto">
              <a:xfrm flipV="1">
                <a:off x="3318" y="622"/>
                <a:ext cx="16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1" name="Line 214"/>
              <p:cNvSpPr>
                <a:spLocks noChangeShapeType="1"/>
              </p:cNvSpPr>
              <p:nvPr/>
            </p:nvSpPr>
            <p:spPr bwMode="auto">
              <a:xfrm flipH="1" flipV="1">
                <a:off x="3210" y="2359"/>
                <a:ext cx="294"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2" name="Line 215"/>
              <p:cNvSpPr>
                <a:spLocks noChangeShapeType="1"/>
              </p:cNvSpPr>
              <p:nvPr/>
            </p:nvSpPr>
            <p:spPr bwMode="auto">
              <a:xfrm flipH="1">
                <a:off x="3508" y="583"/>
                <a:ext cx="3" cy="180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93" name="Line 216"/>
              <p:cNvSpPr>
                <a:spLocks noChangeShapeType="1"/>
              </p:cNvSpPr>
              <p:nvPr/>
            </p:nvSpPr>
            <p:spPr bwMode="auto">
              <a:xfrm flipV="1">
                <a:off x="3493" y="2355"/>
                <a:ext cx="207" cy="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grpSp>
        <p:nvGrpSpPr>
          <p:cNvPr id="10" name="Group 227"/>
          <p:cNvGrpSpPr>
            <a:grpSpLocks/>
          </p:cNvGrpSpPr>
          <p:nvPr/>
        </p:nvGrpSpPr>
        <p:grpSpPr bwMode="auto">
          <a:xfrm>
            <a:off x="2592388" y="725488"/>
            <a:ext cx="2014537" cy="3179762"/>
            <a:chOff x="1633" y="457"/>
            <a:chExt cx="1269" cy="2003"/>
          </a:xfrm>
        </p:grpSpPr>
        <p:sp>
          <p:nvSpPr>
            <p:cNvPr id="63574" name="Line 128"/>
            <p:cNvSpPr>
              <a:spLocks noChangeShapeType="1"/>
            </p:cNvSpPr>
            <p:nvPr/>
          </p:nvSpPr>
          <p:spPr bwMode="auto">
            <a:xfrm flipH="1">
              <a:off x="2282" y="461"/>
              <a:ext cx="172" cy="72"/>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75" name="Group 217"/>
            <p:cNvGrpSpPr>
              <a:grpSpLocks/>
            </p:cNvGrpSpPr>
            <p:nvPr/>
          </p:nvGrpSpPr>
          <p:grpSpPr bwMode="auto">
            <a:xfrm>
              <a:off x="1633" y="457"/>
              <a:ext cx="1269" cy="2003"/>
              <a:chOff x="1633" y="457"/>
              <a:chExt cx="1269" cy="2003"/>
            </a:xfrm>
          </p:grpSpPr>
          <p:sp>
            <p:nvSpPr>
              <p:cNvPr id="63576" name="Line 218"/>
              <p:cNvSpPr>
                <a:spLocks noChangeShapeType="1"/>
              </p:cNvSpPr>
              <p:nvPr/>
            </p:nvSpPr>
            <p:spPr bwMode="auto">
              <a:xfrm flipV="1">
                <a:off x="1636" y="949"/>
                <a:ext cx="650" cy="223"/>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7" name="Line 219"/>
              <p:cNvSpPr>
                <a:spLocks noChangeShapeType="1"/>
              </p:cNvSpPr>
              <p:nvPr/>
            </p:nvSpPr>
            <p:spPr bwMode="auto">
              <a:xfrm>
                <a:off x="1633" y="1160"/>
                <a:ext cx="6" cy="42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8" name="Line 220"/>
              <p:cNvSpPr>
                <a:spLocks noChangeShapeType="1"/>
              </p:cNvSpPr>
              <p:nvPr/>
            </p:nvSpPr>
            <p:spPr bwMode="auto">
              <a:xfrm>
                <a:off x="2457" y="457"/>
                <a:ext cx="7" cy="1999"/>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9" name="Line 221"/>
              <p:cNvSpPr>
                <a:spLocks noChangeShapeType="1"/>
              </p:cNvSpPr>
              <p:nvPr/>
            </p:nvSpPr>
            <p:spPr bwMode="auto">
              <a:xfrm flipH="1" flipV="1">
                <a:off x="2261" y="523"/>
                <a:ext cx="25" cy="188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0" name="Line 222"/>
              <p:cNvSpPr>
                <a:spLocks noChangeShapeType="1"/>
              </p:cNvSpPr>
              <p:nvPr/>
            </p:nvSpPr>
            <p:spPr bwMode="auto">
              <a:xfrm flipH="1" flipV="1">
                <a:off x="2185" y="2392"/>
                <a:ext cx="294" cy="6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1" name="Line 223"/>
              <p:cNvSpPr>
                <a:spLocks noChangeShapeType="1"/>
              </p:cNvSpPr>
              <p:nvPr/>
            </p:nvSpPr>
            <p:spPr bwMode="auto">
              <a:xfrm>
                <a:off x="2451" y="458"/>
                <a:ext cx="449" cy="6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2" name="Line 224"/>
              <p:cNvSpPr>
                <a:spLocks noChangeShapeType="1"/>
              </p:cNvSpPr>
              <p:nvPr/>
            </p:nvSpPr>
            <p:spPr bwMode="auto">
              <a:xfrm flipV="1">
                <a:off x="2432" y="2430"/>
                <a:ext cx="242" cy="3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3" name="Line 225"/>
              <p:cNvSpPr>
                <a:spLocks noChangeShapeType="1"/>
              </p:cNvSpPr>
              <p:nvPr/>
            </p:nvSpPr>
            <p:spPr bwMode="auto">
              <a:xfrm flipH="1">
                <a:off x="2894" y="523"/>
                <a:ext cx="8" cy="15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84" name="Line 226"/>
              <p:cNvSpPr>
                <a:spLocks noChangeShapeType="1"/>
              </p:cNvSpPr>
              <p:nvPr/>
            </p:nvSpPr>
            <p:spPr bwMode="auto">
              <a:xfrm flipV="1">
                <a:off x="1639" y="1082"/>
                <a:ext cx="628" cy="20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grpSp>
        <p:nvGrpSpPr>
          <p:cNvPr id="12" name="Group 229"/>
          <p:cNvGrpSpPr>
            <a:grpSpLocks/>
          </p:cNvGrpSpPr>
          <p:nvPr/>
        </p:nvGrpSpPr>
        <p:grpSpPr bwMode="auto">
          <a:xfrm>
            <a:off x="4614863" y="1555750"/>
            <a:ext cx="892175" cy="2225675"/>
            <a:chOff x="2907" y="980"/>
            <a:chExt cx="562" cy="1402"/>
          </a:xfrm>
        </p:grpSpPr>
        <p:sp>
          <p:nvSpPr>
            <p:cNvPr id="63566" name="Line 230"/>
            <p:cNvSpPr>
              <a:spLocks noChangeShapeType="1"/>
            </p:cNvSpPr>
            <p:nvPr/>
          </p:nvSpPr>
          <p:spPr bwMode="auto">
            <a:xfrm flipV="1">
              <a:off x="3235" y="1624"/>
              <a:ext cx="0" cy="715"/>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nvGrpSpPr>
            <p:cNvPr id="63567" name="Group 231"/>
            <p:cNvGrpSpPr>
              <a:grpSpLocks/>
            </p:cNvGrpSpPr>
            <p:nvPr/>
          </p:nvGrpSpPr>
          <p:grpSpPr bwMode="auto">
            <a:xfrm>
              <a:off x="2907" y="980"/>
              <a:ext cx="562" cy="1402"/>
              <a:chOff x="2907" y="980"/>
              <a:chExt cx="562" cy="1402"/>
            </a:xfrm>
          </p:grpSpPr>
          <p:sp>
            <p:nvSpPr>
              <p:cNvPr id="63568" name="Line 232"/>
              <p:cNvSpPr>
                <a:spLocks noChangeShapeType="1"/>
              </p:cNvSpPr>
              <p:nvPr/>
            </p:nvSpPr>
            <p:spPr bwMode="auto">
              <a:xfrm>
                <a:off x="2916" y="980"/>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69" name="Line 233"/>
              <p:cNvSpPr>
                <a:spLocks noChangeShapeType="1"/>
              </p:cNvSpPr>
              <p:nvPr/>
            </p:nvSpPr>
            <p:spPr bwMode="auto">
              <a:xfrm>
                <a:off x="2912" y="1612"/>
                <a:ext cx="557" cy="6"/>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0" name="Line 234"/>
              <p:cNvSpPr>
                <a:spLocks noChangeShapeType="1"/>
              </p:cNvSpPr>
              <p:nvPr/>
            </p:nvSpPr>
            <p:spPr bwMode="auto">
              <a:xfrm flipV="1">
                <a:off x="2917" y="1728"/>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1" name="Line 235"/>
              <p:cNvSpPr>
                <a:spLocks noChangeShapeType="1"/>
              </p:cNvSpPr>
              <p:nvPr/>
            </p:nvSpPr>
            <p:spPr bwMode="auto">
              <a:xfrm flipV="1">
                <a:off x="2912" y="2381"/>
                <a:ext cx="307" cy="1"/>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2" name="Line 236"/>
              <p:cNvSpPr>
                <a:spLocks noChangeShapeType="1"/>
              </p:cNvSpPr>
              <p:nvPr/>
            </p:nvSpPr>
            <p:spPr bwMode="auto">
              <a:xfrm flipH="1">
                <a:off x="3443" y="1002"/>
                <a:ext cx="1" cy="614"/>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3573" name="Line 237"/>
              <p:cNvSpPr>
                <a:spLocks noChangeShapeType="1"/>
              </p:cNvSpPr>
              <p:nvPr/>
            </p:nvSpPr>
            <p:spPr bwMode="auto">
              <a:xfrm>
                <a:off x="2907" y="1076"/>
                <a:ext cx="535" cy="50"/>
              </a:xfrm>
              <a:prstGeom prst="line">
                <a:avLst/>
              </a:prstGeom>
              <a:noFill/>
              <a:ln w="57150">
                <a:solidFill>
                  <a:schemeClr val="accent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grpSp>
      <p:sp>
        <p:nvSpPr>
          <p:cNvPr id="2" name="Title 1"/>
          <p:cNvSpPr>
            <a:spLocks noGrp="1"/>
          </p:cNvSpPr>
          <p:nvPr>
            <p:ph type="title" idx="4294967295"/>
          </p:nvPr>
        </p:nvSpPr>
        <p:spPr>
          <a:xfrm>
            <a:off x="392113" y="4032250"/>
            <a:ext cx="8229600" cy="831850"/>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a:solidFill>
                  <a:schemeClr val="accent1"/>
                </a:solidFill>
                <a:latin typeface="Arial" panose="020B0604020202020204" pitchFamily="34" charset="0"/>
                <a:ea typeface="+mn-ea"/>
                <a:cs typeface="Arial" panose="020B0604020202020204" pitchFamily="34" charset="0"/>
              </a:rPr>
              <a:t>الملك داود صممه </a:t>
            </a:r>
            <a:endParaRPr lang="en-US" sz="4800" b="1" kern="1200">
              <a:solidFill>
                <a:schemeClr val="accent1"/>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nodeType="afterGroup">
                            <p:stCondLst>
                              <p:cond delay="500"/>
                            </p:stCondLst>
                            <p:childTnLst>
                              <p:par>
                                <p:cTn id="9" presetID="22" presetClass="entr" presetSubtype="4" fill="hold"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nodeType="afterGroup">
                            <p:stCondLst>
                              <p:cond delay="2000"/>
                            </p:stCondLst>
                            <p:childTnLst>
                              <p:par>
                                <p:cTn id="13" presetID="22" presetClass="entr" presetSubtype="8" fill="hold" nodeType="afterEffect">
                                  <p:stCondLst>
                                    <p:cond delay="100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nodeType="afterGroup">
                            <p:stCondLst>
                              <p:cond delay="3500"/>
                            </p:stCondLst>
                            <p:childTnLst>
                              <p:par>
                                <p:cTn id="17" presetID="22" presetClass="entr" presetSubtype="8"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nodeType="afterGroup">
                            <p:stCondLst>
                              <p:cond delay="5000"/>
                            </p:stCondLst>
                            <p:childTnLst>
                              <p:par>
                                <p:cTn id="21" presetID="22" presetClass="entr" presetSubtype="8" fill="hold" nodeType="afterEffect">
                                  <p:stCondLst>
                                    <p:cond delay="10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nodeType="afterGroup">
                            <p:stCondLst>
                              <p:cond delay="6500"/>
                            </p:stCondLst>
                            <p:childTnLst>
                              <p:par>
                                <p:cTn id="25" presetID="22" presetClass="entr" presetSubtype="4" fill="hold" grpId="0" nodeType="afterEffect">
                                  <p:stCondLst>
                                    <p:cond delay="1000"/>
                                  </p:stCondLst>
                                  <p:childTnLst>
                                    <p:set>
                                      <p:cBhvr>
                                        <p:cTn id="26" dur="1" fill="hold">
                                          <p:stCondLst>
                                            <p:cond delay="0"/>
                                          </p:stCondLst>
                                        </p:cTn>
                                        <p:tgtEl>
                                          <p:spTgt spid="630920"/>
                                        </p:tgtEl>
                                        <p:attrNameLst>
                                          <p:attrName>style.visibility</p:attrName>
                                        </p:attrNameLst>
                                      </p:cBhvr>
                                      <p:to>
                                        <p:strVal val="visible"/>
                                      </p:to>
                                    </p:set>
                                    <p:animEffect transition="in" filter="wipe(down)">
                                      <p:cBhvr>
                                        <p:cTn id="27" dur="500"/>
                                        <p:tgtEl>
                                          <p:spTgt spid="630920"/>
                                        </p:tgtEl>
                                      </p:cBhvr>
                                    </p:animEffect>
                                  </p:childTnLst>
                                </p:cTn>
                              </p:par>
                            </p:childTnLst>
                          </p:cTn>
                        </p:par>
                        <p:par>
                          <p:cTn id="28" fill="hold" nodeType="afterGroup">
                            <p:stCondLst>
                              <p:cond delay="8000"/>
                            </p:stCondLst>
                            <p:childTnLst>
                              <p:par>
                                <p:cTn id="29" presetID="22" presetClass="entr" presetSubtype="4" fill="hold" grpId="0" nodeType="afterEffect">
                                  <p:stCondLst>
                                    <p:cond delay="1000"/>
                                  </p:stCondLst>
                                  <p:childTnLst>
                                    <p:set>
                                      <p:cBhvr>
                                        <p:cTn id="30" dur="1" fill="hold">
                                          <p:stCondLst>
                                            <p:cond delay="0"/>
                                          </p:stCondLst>
                                        </p:cTn>
                                        <p:tgtEl>
                                          <p:spTgt spid="630919"/>
                                        </p:tgtEl>
                                        <p:attrNameLst>
                                          <p:attrName>style.visibility</p:attrName>
                                        </p:attrNameLst>
                                      </p:cBhvr>
                                      <p:to>
                                        <p:strVal val="visible"/>
                                      </p:to>
                                    </p:set>
                                    <p:animEffect transition="in" filter="wipe(down)">
                                      <p:cBhvr>
                                        <p:cTn id="31" dur="500"/>
                                        <p:tgtEl>
                                          <p:spTgt spid="63091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30928"/>
                                        </p:tgtEl>
                                        <p:attrNameLst>
                                          <p:attrName>style.visibility</p:attrName>
                                        </p:attrNameLst>
                                      </p:cBhvr>
                                      <p:to>
                                        <p:strVal val="visible"/>
                                      </p:to>
                                    </p:set>
                                    <p:animEffect transition="in" filter="fade">
                                      <p:cBhvr>
                                        <p:cTn id="36" dur="2000"/>
                                        <p:tgtEl>
                                          <p:spTgt spid="630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919" grpId="0" animBg="1"/>
      <p:bldP spid="630920" grpId="0" animBg="1"/>
      <p:bldP spid="63092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Text Box 2"/>
          <p:cNvSpPr txBox="1">
            <a:spLocks noChangeArrowheads="1"/>
          </p:cNvSpPr>
          <p:nvPr/>
        </p:nvSpPr>
        <p:spPr bwMode="auto">
          <a:xfrm>
            <a:off x="1757363" y="-22225"/>
            <a:ext cx="5668962"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الملوك الأول 5: 5</a:t>
            </a:r>
            <a:endParaRPr kumimoji="0" lang="en-US" sz="16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65538" name="Text Box 3"/>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rPr>
              <a:t> </a:t>
            </a:r>
          </a:p>
        </p:txBody>
      </p:sp>
      <p:sp>
        <p:nvSpPr>
          <p:cNvPr id="65539" name="Text Box 4"/>
          <p:cNvSpPr txBox="1">
            <a:spLocks noChangeArrowheads="1"/>
          </p:cNvSpPr>
          <p:nvPr/>
        </p:nvSpPr>
        <p:spPr bwMode="auto">
          <a:xfrm>
            <a:off x="8658225" y="6413500"/>
            <a:ext cx="1841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u="none" strike="noStrike" kern="1200" cap="none" spc="0" normalizeH="0" baseline="0" noProof="0">
              <a:ln>
                <a:noFill/>
              </a:ln>
              <a:solidFill>
                <a:srgbClr val="FFA27C"/>
              </a:solidFill>
              <a:effectLst/>
              <a:uLnTx/>
              <a:uFillTx/>
              <a:latin typeface="Arial" panose="020B0604020202020204" pitchFamily="34" charset="0"/>
              <a:cs typeface="Arial" panose="020B0604020202020204" pitchFamily="34" charset="0"/>
            </a:endParaRPr>
          </a:p>
        </p:txBody>
      </p:sp>
      <p:pic>
        <p:nvPicPr>
          <p:cNvPr id="611333" name="Picture 5"/>
          <p:cNvPicPr>
            <a:picLocks noChangeAspect="1" noChangeArrowheads="1"/>
          </p:cNvPicPr>
          <p:nvPr/>
        </p:nvPicPr>
        <p:blipFill>
          <a:blip r:embed="rId3">
            <a:lum bright="18000" contrast="24000"/>
            <a:extLst>
              <a:ext uri="{28A0092B-C50C-407E-A947-70E740481C1C}">
                <a14:useLocalDpi xmlns:a14="http://schemas.microsoft.com/office/drawing/2010/main"/>
              </a:ext>
            </a:extLst>
          </a:blip>
          <a:srcRect/>
          <a:stretch>
            <a:fillRect/>
          </a:stretch>
        </p:blipFill>
        <p:spPr bwMode="auto">
          <a:xfrm>
            <a:off x="596900" y="546100"/>
            <a:ext cx="7966075" cy="5757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5541" name="Group 6"/>
          <p:cNvGrpSpPr>
            <a:grpSpLocks/>
          </p:cNvGrpSpPr>
          <p:nvPr/>
        </p:nvGrpSpPr>
        <p:grpSpPr bwMode="auto">
          <a:xfrm>
            <a:off x="8018463" y="3436938"/>
            <a:ext cx="981075" cy="1843087"/>
            <a:chOff x="5051" y="2165"/>
            <a:chExt cx="618" cy="1161"/>
          </a:xfrm>
        </p:grpSpPr>
        <p:grpSp>
          <p:nvGrpSpPr>
            <p:cNvPr id="65586" name="Group 7"/>
            <p:cNvGrpSpPr>
              <a:grpSpLocks/>
            </p:cNvGrpSpPr>
            <p:nvPr/>
          </p:nvGrpSpPr>
          <p:grpSpPr bwMode="auto">
            <a:xfrm>
              <a:off x="5051" y="2165"/>
              <a:ext cx="618" cy="1161"/>
              <a:chOff x="5051" y="2165"/>
              <a:chExt cx="618" cy="1161"/>
            </a:xfrm>
          </p:grpSpPr>
          <p:sp>
            <p:nvSpPr>
              <p:cNvPr id="65588" name="Freeform 8"/>
              <p:cNvSpPr>
                <a:spLocks/>
              </p:cNvSpPr>
              <p:nvPr/>
            </p:nvSpPr>
            <p:spPr bwMode="auto">
              <a:xfrm>
                <a:off x="5539" y="2244"/>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9" name="AutoShape 9"/>
              <p:cNvSpPr>
                <a:spLocks noChangeArrowheads="1"/>
              </p:cNvSpPr>
              <p:nvPr/>
            </p:nvSpPr>
            <p:spPr bwMode="auto">
              <a:xfrm>
                <a:off x="5056" y="2172"/>
                <a:ext cx="469" cy="178"/>
              </a:xfrm>
              <a:prstGeom prst="roundRect">
                <a:avLst>
                  <a:gd name="adj" fmla="val 16667"/>
                </a:avLst>
              </a:prstGeom>
              <a:solidFill>
                <a:srgbClr val="E7EC26"/>
              </a:solidFill>
              <a:ln w="38100">
                <a:solidFill>
                  <a:schemeClr val="bg2"/>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0" name="Rectangle 10"/>
              <p:cNvSpPr>
                <a:spLocks noChangeArrowheads="1"/>
              </p:cNvSpPr>
              <p:nvPr/>
            </p:nvSpPr>
            <p:spPr bwMode="auto">
              <a:xfrm>
                <a:off x="5057" y="2273"/>
                <a:ext cx="612" cy="1053"/>
              </a:xfrm>
              <a:prstGeom prst="rect">
                <a:avLst/>
              </a:prstGeom>
              <a:solidFill>
                <a:srgbClr val="FFFF00"/>
              </a:solidFill>
              <a:ln w="381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1" name="Line 11"/>
              <p:cNvSpPr>
                <a:spLocks noChangeShapeType="1"/>
              </p:cNvSpPr>
              <p:nvPr/>
            </p:nvSpPr>
            <p:spPr bwMode="auto">
              <a:xfrm>
                <a:off x="5094" y="237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2" name="Rectangle 12"/>
              <p:cNvSpPr>
                <a:spLocks noChangeArrowheads="1"/>
              </p:cNvSpPr>
              <p:nvPr/>
            </p:nvSpPr>
            <p:spPr bwMode="auto">
              <a:xfrm>
                <a:off x="5291" y="2240"/>
                <a:ext cx="224" cy="72"/>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3" name="Rectangle 13"/>
              <p:cNvSpPr>
                <a:spLocks noChangeArrowheads="1"/>
              </p:cNvSpPr>
              <p:nvPr/>
            </p:nvSpPr>
            <p:spPr bwMode="auto">
              <a:xfrm>
                <a:off x="5074" y="2226"/>
                <a:ext cx="232" cy="8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4" name="Line 14"/>
              <p:cNvSpPr>
                <a:spLocks noChangeShapeType="1"/>
              </p:cNvSpPr>
              <p:nvPr/>
            </p:nvSpPr>
            <p:spPr bwMode="auto">
              <a:xfrm>
                <a:off x="5094" y="248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5" name="Line 15"/>
              <p:cNvSpPr>
                <a:spLocks noChangeShapeType="1"/>
              </p:cNvSpPr>
              <p:nvPr/>
            </p:nvSpPr>
            <p:spPr bwMode="auto">
              <a:xfrm>
                <a:off x="5094" y="260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6" name="Line 16"/>
              <p:cNvSpPr>
                <a:spLocks noChangeShapeType="1"/>
              </p:cNvSpPr>
              <p:nvPr/>
            </p:nvSpPr>
            <p:spPr bwMode="auto">
              <a:xfrm>
                <a:off x="5094" y="271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7" name="Line 17"/>
              <p:cNvSpPr>
                <a:spLocks noChangeShapeType="1"/>
              </p:cNvSpPr>
              <p:nvPr/>
            </p:nvSpPr>
            <p:spPr bwMode="auto">
              <a:xfrm>
                <a:off x="5095" y="3040"/>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8" name="Line 18"/>
              <p:cNvSpPr>
                <a:spLocks noChangeShapeType="1"/>
              </p:cNvSpPr>
              <p:nvPr/>
            </p:nvSpPr>
            <p:spPr bwMode="auto">
              <a:xfrm>
                <a:off x="5094" y="2816"/>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99" name="Line 19"/>
              <p:cNvSpPr>
                <a:spLocks noChangeShapeType="1"/>
              </p:cNvSpPr>
              <p:nvPr/>
            </p:nvSpPr>
            <p:spPr bwMode="auto">
              <a:xfrm>
                <a:off x="5094" y="3152"/>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0" name="Line 20"/>
              <p:cNvSpPr>
                <a:spLocks noChangeShapeType="1"/>
              </p:cNvSpPr>
              <p:nvPr/>
            </p:nvSpPr>
            <p:spPr bwMode="auto">
              <a:xfrm>
                <a:off x="5094" y="3264"/>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1" name="Line 21"/>
              <p:cNvSpPr>
                <a:spLocks noChangeShapeType="1"/>
              </p:cNvSpPr>
              <p:nvPr/>
            </p:nvSpPr>
            <p:spPr bwMode="auto">
              <a:xfrm>
                <a:off x="5094" y="2928"/>
                <a:ext cx="517" cy="0"/>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2" name="Line 22"/>
              <p:cNvSpPr>
                <a:spLocks noChangeShapeType="1"/>
              </p:cNvSpPr>
              <p:nvPr/>
            </p:nvSpPr>
            <p:spPr bwMode="auto">
              <a:xfrm>
                <a:off x="5359" y="2540"/>
                <a:ext cx="0" cy="744"/>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3" name="Line 23"/>
              <p:cNvSpPr>
                <a:spLocks noChangeShapeType="1"/>
              </p:cNvSpPr>
              <p:nvPr/>
            </p:nvSpPr>
            <p:spPr bwMode="auto">
              <a:xfrm>
                <a:off x="5351" y="2496"/>
                <a:ext cx="12" cy="328"/>
              </a:xfrm>
              <a:prstGeom prst="line">
                <a:avLst/>
              </a:prstGeom>
              <a:noFill/>
              <a:ln w="50800">
                <a:solidFill>
                  <a:srgbClr val="FFFF00"/>
                </a:solidFill>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604" name="Rectangle 24"/>
              <p:cNvSpPr>
                <a:spLocks noChangeArrowheads="1"/>
              </p:cNvSpPr>
              <p:nvPr/>
            </p:nvSpPr>
            <p:spPr bwMode="auto">
              <a:xfrm>
                <a:off x="5051" y="2165"/>
                <a:ext cx="527"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الملكية   </a:t>
                </a:r>
                <a:endPar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5587" name="Rectangle 25"/>
            <p:cNvSpPr>
              <a:spLocks noChangeArrowheads="1"/>
            </p:cNvSpPr>
            <p:nvPr/>
          </p:nvSpPr>
          <p:spPr bwMode="auto">
            <a:xfrm>
              <a:off x="5139" y="2267"/>
              <a:ext cx="394" cy="1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S - D - S</a:t>
              </a:r>
            </a:p>
          </p:txBody>
        </p:sp>
      </p:grpSp>
      <p:sp>
        <p:nvSpPr>
          <p:cNvPr id="611354" name="Rectangle 26"/>
          <p:cNvSpPr>
            <a:spLocks noChangeArrowheads="1"/>
          </p:cNvSpPr>
          <p:nvPr/>
        </p:nvSpPr>
        <p:spPr bwMode="auto">
          <a:xfrm>
            <a:off x="8130235" y="6539627"/>
            <a:ext cx="325730" cy="246221"/>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30</a:t>
            </a:r>
          </a:p>
        </p:txBody>
      </p:sp>
      <p:sp>
        <p:nvSpPr>
          <p:cNvPr id="65543" name="Text Box 27"/>
          <p:cNvSpPr txBox="1">
            <a:spLocks noChangeArrowheads="1"/>
          </p:cNvSpPr>
          <p:nvPr/>
        </p:nvSpPr>
        <p:spPr bwMode="auto">
          <a:xfrm>
            <a:off x="6986396" y="6283732"/>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Handbook pg. 32-37</a:t>
            </a:r>
          </a:p>
        </p:txBody>
      </p:sp>
      <p:grpSp>
        <p:nvGrpSpPr>
          <p:cNvPr id="4" name="Group 31"/>
          <p:cNvGrpSpPr>
            <a:grpSpLocks/>
          </p:cNvGrpSpPr>
          <p:nvPr/>
        </p:nvGrpSpPr>
        <p:grpSpPr bwMode="auto">
          <a:xfrm>
            <a:off x="1974850" y="725488"/>
            <a:ext cx="5214938" cy="3875087"/>
            <a:chOff x="1244" y="457"/>
            <a:chExt cx="3285" cy="2441"/>
          </a:xfrm>
        </p:grpSpPr>
        <p:sp>
          <p:nvSpPr>
            <p:cNvPr id="65546" name="Line 32"/>
            <p:cNvSpPr>
              <a:spLocks noChangeShapeType="1"/>
            </p:cNvSpPr>
            <p:nvPr/>
          </p:nvSpPr>
          <p:spPr bwMode="auto">
            <a:xfrm flipV="1">
              <a:off x="1636" y="949"/>
              <a:ext cx="650" cy="22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7" name="Line 33"/>
            <p:cNvSpPr>
              <a:spLocks noChangeShapeType="1"/>
            </p:cNvSpPr>
            <p:nvPr/>
          </p:nvSpPr>
          <p:spPr bwMode="auto">
            <a:xfrm>
              <a:off x="1633" y="1160"/>
              <a:ext cx="6" cy="42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8" name="Line 34"/>
            <p:cNvSpPr>
              <a:spLocks noChangeShapeType="1"/>
            </p:cNvSpPr>
            <p:nvPr/>
          </p:nvSpPr>
          <p:spPr bwMode="auto">
            <a:xfrm flipH="1">
              <a:off x="1355" y="1621"/>
              <a:ext cx="1" cy="72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49" name="Line 35"/>
            <p:cNvSpPr>
              <a:spLocks noChangeShapeType="1"/>
            </p:cNvSpPr>
            <p:nvPr/>
          </p:nvSpPr>
          <p:spPr bwMode="auto">
            <a:xfrm flipV="1">
              <a:off x="1374" y="1566"/>
              <a:ext cx="485" cy="73"/>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0" name="Line 36"/>
            <p:cNvSpPr>
              <a:spLocks noChangeShapeType="1"/>
            </p:cNvSpPr>
            <p:nvPr/>
          </p:nvSpPr>
          <p:spPr bwMode="auto">
            <a:xfrm flipV="1">
              <a:off x="1856" y="1562"/>
              <a:ext cx="335"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1" name="Line 37"/>
            <p:cNvSpPr>
              <a:spLocks noChangeShapeType="1"/>
            </p:cNvSpPr>
            <p:nvPr/>
          </p:nvSpPr>
          <p:spPr bwMode="auto">
            <a:xfrm>
              <a:off x="2916" y="980"/>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2" name="Line 38"/>
            <p:cNvSpPr>
              <a:spLocks noChangeShapeType="1"/>
            </p:cNvSpPr>
            <p:nvPr/>
          </p:nvSpPr>
          <p:spPr bwMode="auto">
            <a:xfrm>
              <a:off x="1255" y="2513"/>
              <a:ext cx="1071" cy="3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3" name="Line 39"/>
            <p:cNvSpPr>
              <a:spLocks noChangeShapeType="1"/>
            </p:cNvSpPr>
            <p:nvPr/>
          </p:nvSpPr>
          <p:spPr bwMode="auto">
            <a:xfrm flipV="1">
              <a:off x="2351" y="2693"/>
              <a:ext cx="217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4" name="Line 40"/>
            <p:cNvSpPr>
              <a:spLocks noChangeShapeType="1"/>
            </p:cNvSpPr>
            <p:nvPr/>
          </p:nvSpPr>
          <p:spPr bwMode="auto">
            <a:xfrm>
              <a:off x="1244" y="2316"/>
              <a:ext cx="1099" cy="23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5" name="Line 41"/>
            <p:cNvSpPr>
              <a:spLocks noChangeShapeType="1"/>
            </p:cNvSpPr>
            <p:nvPr/>
          </p:nvSpPr>
          <p:spPr bwMode="auto">
            <a:xfrm flipV="1">
              <a:off x="2319" y="2417"/>
              <a:ext cx="2199" cy="1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6" name="Line 42"/>
            <p:cNvSpPr>
              <a:spLocks noChangeShapeType="1"/>
            </p:cNvSpPr>
            <p:nvPr/>
          </p:nvSpPr>
          <p:spPr bwMode="auto">
            <a:xfrm>
              <a:off x="2912" y="1612"/>
              <a:ext cx="557" cy="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7" name="Line 43"/>
            <p:cNvSpPr>
              <a:spLocks noChangeShapeType="1"/>
            </p:cNvSpPr>
            <p:nvPr/>
          </p:nvSpPr>
          <p:spPr bwMode="auto">
            <a:xfrm>
              <a:off x="3901" y="2323"/>
              <a:ext cx="593" cy="8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8" name="Line 44"/>
            <p:cNvSpPr>
              <a:spLocks noChangeShapeType="1"/>
            </p:cNvSpPr>
            <p:nvPr/>
          </p:nvSpPr>
          <p:spPr bwMode="auto">
            <a:xfrm flipV="1">
              <a:off x="1861" y="2382"/>
              <a:ext cx="335" cy="3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59" name="Line 45"/>
            <p:cNvSpPr>
              <a:spLocks noChangeShapeType="1"/>
            </p:cNvSpPr>
            <p:nvPr/>
          </p:nvSpPr>
          <p:spPr bwMode="auto">
            <a:xfrm>
              <a:off x="2457" y="457"/>
              <a:ext cx="7" cy="199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0" name="Line 46"/>
            <p:cNvSpPr>
              <a:spLocks noChangeShapeType="1"/>
            </p:cNvSpPr>
            <p:nvPr/>
          </p:nvSpPr>
          <p:spPr bwMode="auto">
            <a:xfrm flipH="1" flipV="1">
              <a:off x="2261" y="523"/>
              <a:ext cx="25" cy="188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1" name="Line 47"/>
            <p:cNvSpPr>
              <a:spLocks noChangeShapeType="1"/>
            </p:cNvSpPr>
            <p:nvPr/>
          </p:nvSpPr>
          <p:spPr bwMode="auto">
            <a:xfrm>
              <a:off x="3878" y="656"/>
              <a:ext cx="0" cy="20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2" name="Line 48"/>
            <p:cNvSpPr>
              <a:spLocks noChangeShapeType="1"/>
            </p:cNvSpPr>
            <p:nvPr/>
          </p:nvSpPr>
          <p:spPr bwMode="auto">
            <a:xfrm flipH="1">
              <a:off x="1858" y="1552"/>
              <a:ext cx="1" cy="87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3" name="Line 49"/>
            <p:cNvSpPr>
              <a:spLocks noChangeShapeType="1"/>
            </p:cNvSpPr>
            <p:nvPr/>
          </p:nvSpPr>
          <p:spPr bwMode="auto">
            <a:xfrm flipH="1">
              <a:off x="2190" y="1563"/>
              <a:ext cx="1" cy="8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4" name="Line 50"/>
            <p:cNvSpPr>
              <a:spLocks noChangeShapeType="1"/>
            </p:cNvSpPr>
            <p:nvPr/>
          </p:nvSpPr>
          <p:spPr bwMode="auto">
            <a:xfrm flipH="1" flipV="1">
              <a:off x="2185" y="2392"/>
              <a:ext cx="294" cy="6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5" name="Line 51"/>
            <p:cNvSpPr>
              <a:spLocks noChangeShapeType="1"/>
            </p:cNvSpPr>
            <p:nvPr/>
          </p:nvSpPr>
          <p:spPr bwMode="auto">
            <a:xfrm flipV="1">
              <a:off x="3672" y="2385"/>
              <a:ext cx="199" cy="9"/>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6" name="Line 52"/>
            <p:cNvSpPr>
              <a:spLocks noChangeShapeType="1"/>
            </p:cNvSpPr>
            <p:nvPr/>
          </p:nvSpPr>
          <p:spPr bwMode="auto">
            <a:xfrm flipH="1">
              <a:off x="1264" y="2338"/>
              <a:ext cx="1" cy="178"/>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7" name="Line 53"/>
            <p:cNvSpPr>
              <a:spLocks noChangeShapeType="1"/>
            </p:cNvSpPr>
            <p:nvPr/>
          </p:nvSpPr>
          <p:spPr bwMode="auto">
            <a:xfrm flipH="1">
              <a:off x="2347" y="2561"/>
              <a:ext cx="8" cy="337"/>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8" name="Line 54"/>
            <p:cNvSpPr>
              <a:spLocks noChangeShapeType="1"/>
            </p:cNvSpPr>
            <p:nvPr/>
          </p:nvSpPr>
          <p:spPr bwMode="auto">
            <a:xfrm flipH="1">
              <a:off x="4514" y="2400"/>
              <a:ext cx="1" cy="3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69" name="Line 55"/>
            <p:cNvSpPr>
              <a:spLocks noChangeShapeType="1"/>
            </p:cNvSpPr>
            <p:nvPr/>
          </p:nvSpPr>
          <p:spPr bwMode="auto">
            <a:xfrm>
              <a:off x="2451" y="458"/>
              <a:ext cx="449" cy="6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0" name="Line 56"/>
            <p:cNvSpPr>
              <a:spLocks noChangeShapeType="1"/>
            </p:cNvSpPr>
            <p:nvPr/>
          </p:nvSpPr>
          <p:spPr bwMode="auto">
            <a:xfrm>
              <a:off x="3533" y="610"/>
              <a:ext cx="356" cy="5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1" name="Line 57"/>
            <p:cNvSpPr>
              <a:spLocks noChangeShapeType="1"/>
            </p:cNvSpPr>
            <p:nvPr/>
          </p:nvSpPr>
          <p:spPr bwMode="auto">
            <a:xfrm flipH="1">
              <a:off x="2282" y="461"/>
              <a:ext cx="172" cy="7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2" name="Line 58"/>
            <p:cNvSpPr>
              <a:spLocks noChangeShapeType="1"/>
            </p:cNvSpPr>
            <p:nvPr/>
          </p:nvSpPr>
          <p:spPr bwMode="auto">
            <a:xfrm flipH="1">
              <a:off x="3320" y="656"/>
              <a:ext cx="1" cy="342"/>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3" name="Line 59"/>
            <p:cNvSpPr>
              <a:spLocks noChangeShapeType="1"/>
            </p:cNvSpPr>
            <p:nvPr/>
          </p:nvSpPr>
          <p:spPr bwMode="auto">
            <a:xfrm flipV="1">
              <a:off x="3318" y="622"/>
              <a:ext cx="16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4" name="Line 60"/>
            <p:cNvSpPr>
              <a:spLocks noChangeShapeType="1"/>
            </p:cNvSpPr>
            <p:nvPr/>
          </p:nvSpPr>
          <p:spPr bwMode="auto">
            <a:xfrm flipV="1">
              <a:off x="2917" y="1728"/>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5" name="Line 61"/>
            <p:cNvSpPr>
              <a:spLocks noChangeShapeType="1"/>
            </p:cNvSpPr>
            <p:nvPr/>
          </p:nvSpPr>
          <p:spPr bwMode="auto">
            <a:xfrm flipV="1">
              <a:off x="3235" y="1624"/>
              <a:ext cx="0" cy="715"/>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6" name="Line 62"/>
            <p:cNvSpPr>
              <a:spLocks noChangeShapeType="1"/>
            </p:cNvSpPr>
            <p:nvPr/>
          </p:nvSpPr>
          <p:spPr bwMode="auto">
            <a:xfrm flipH="1" flipV="1">
              <a:off x="3210" y="2359"/>
              <a:ext cx="294"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7" name="Line 63"/>
            <p:cNvSpPr>
              <a:spLocks noChangeShapeType="1"/>
            </p:cNvSpPr>
            <p:nvPr/>
          </p:nvSpPr>
          <p:spPr bwMode="auto">
            <a:xfrm flipV="1">
              <a:off x="2912" y="2381"/>
              <a:ext cx="307" cy="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8" name="AutoShape 64"/>
            <p:cNvSpPr>
              <a:spLocks noChangeArrowheads="1"/>
            </p:cNvSpPr>
            <p:nvPr/>
          </p:nvSpPr>
          <p:spPr bwMode="auto">
            <a:xfrm rot="10769242">
              <a:off x="2685" y="711"/>
              <a:ext cx="235" cy="1749"/>
            </a:xfrm>
            <a:prstGeom prst="can">
              <a:avLst>
                <a:gd name="adj" fmla="val 10475"/>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79" name="AutoShape 65"/>
            <p:cNvSpPr>
              <a:spLocks noChangeArrowheads="1"/>
            </p:cNvSpPr>
            <p:nvPr/>
          </p:nvSpPr>
          <p:spPr bwMode="auto">
            <a:xfrm rot="10789709">
              <a:off x="3725" y="844"/>
              <a:ext cx="200" cy="1550"/>
            </a:xfrm>
            <a:prstGeom prst="can">
              <a:avLst>
                <a:gd name="adj" fmla="val 10907"/>
              </a:avLst>
            </a:prstGeom>
            <a:noFill/>
            <a:ln w="28575">
              <a:solidFill>
                <a:schemeClr val="tx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0" name="Line 66"/>
            <p:cNvSpPr>
              <a:spLocks noChangeShapeType="1"/>
            </p:cNvSpPr>
            <p:nvPr/>
          </p:nvSpPr>
          <p:spPr bwMode="auto">
            <a:xfrm flipV="1">
              <a:off x="2432" y="2430"/>
              <a:ext cx="242" cy="3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1" name="Line 67"/>
            <p:cNvSpPr>
              <a:spLocks noChangeShapeType="1"/>
            </p:cNvSpPr>
            <p:nvPr/>
          </p:nvSpPr>
          <p:spPr bwMode="auto">
            <a:xfrm flipH="1">
              <a:off x="3443" y="1002"/>
              <a:ext cx="1" cy="614"/>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2" name="Line 68"/>
            <p:cNvSpPr>
              <a:spLocks noChangeShapeType="1"/>
            </p:cNvSpPr>
            <p:nvPr/>
          </p:nvSpPr>
          <p:spPr bwMode="auto">
            <a:xfrm flipH="1">
              <a:off x="3508" y="583"/>
              <a:ext cx="3" cy="180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3" name="Line 69"/>
            <p:cNvSpPr>
              <a:spLocks noChangeShapeType="1"/>
            </p:cNvSpPr>
            <p:nvPr/>
          </p:nvSpPr>
          <p:spPr bwMode="auto">
            <a:xfrm flipH="1">
              <a:off x="2894" y="523"/>
              <a:ext cx="8" cy="156"/>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4" name="Line 70"/>
            <p:cNvSpPr>
              <a:spLocks noChangeShapeType="1"/>
            </p:cNvSpPr>
            <p:nvPr/>
          </p:nvSpPr>
          <p:spPr bwMode="auto">
            <a:xfrm flipV="1">
              <a:off x="1639" y="1082"/>
              <a:ext cx="628" cy="201"/>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sp>
          <p:nvSpPr>
            <p:cNvPr id="65585" name="Line 71"/>
            <p:cNvSpPr>
              <a:spLocks noChangeShapeType="1"/>
            </p:cNvSpPr>
            <p:nvPr/>
          </p:nvSpPr>
          <p:spPr bwMode="auto">
            <a:xfrm>
              <a:off x="2907" y="1076"/>
              <a:ext cx="535" cy="50"/>
            </a:xfrm>
            <a:prstGeom prst="line">
              <a:avLst/>
            </a:prstGeom>
            <a:noFill/>
            <a:ln w="28575">
              <a:solidFill>
                <a:schemeClr val="tx1"/>
              </a:solidFill>
              <a:prstDash val="sysDot"/>
              <a:round/>
              <a:headEnd/>
              <a:tailEn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a:ln>
                  <a:noFill/>
                </a:ln>
                <a:solidFill>
                  <a:srgbClr val="00DFCA"/>
                </a:solidFill>
                <a:effectLst/>
                <a:uLnTx/>
                <a:uFillTx/>
                <a:latin typeface="Arial" panose="020B0604020202020204" pitchFamily="34" charset="0"/>
                <a:cs typeface="Arial" panose="020B0604020202020204" pitchFamily="34" charset="0"/>
              </a:endParaRPr>
            </a:p>
          </p:txBody>
        </p:sp>
      </p:grpSp>
      <p:sp>
        <p:nvSpPr>
          <p:cNvPr id="2" name="Title 1"/>
          <p:cNvSpPr>
            <a:spLocks noGrp="1"/>
          </p:cNvSpPr>
          <p:nvPr>
            <p:ph type="title" idx="4294967295"/>
          </p:nvPr>
        </p:nvSpPr>
        <p:spPr>
          <a:xfrm>
            <a:off x="444500" y="5354638"/>
            <a:ext cx="8229600" cy="830262"/>
          </a:xfrm>
          <a:prstGeom prst="rect">
            <a:avLst/>
          </a:prstGeom>
          <a:ln w="12700">
            <a:miter lim="800000"/>
            <a:headEnd/>
            <a:tailEnd/>
          </a:ln>
          <a:effectLst>
            <a:outerShdw blurRad="63500" dist="53882" dir="2700000" algn="ctr" rotWithShape="0">
              <a:schemeClr val="bg2">
                <a:alpha val="74998"/>
              </a:schemeClr>
            </a:outerShdw>
          </a:effectLst>
        </p:spPr>
        <p:txBody>
          <a:bodyPr>
            <a:spAutoFit/>
          </a:bodyPr>
          <a:lstStyle/>
          <a:p>
            <a:pPr algn="ctr">
              <a:spcBef>
                <a:spcPct val="50000"/>
              </a:spcBef>
              <a:defRPr/>
            </a:pPr>
            <a:r>
              <a:rPr lang="ar-JO" sz="4800" b="1" kern="1200">
                <a:solidFill>
                  <a:srgbClr val="FFEA18"/>
                </a:solidFill>
                <a:latin typeface="Arial" panose="020B0604020202020204" pitchFamily="34" charset="0"/>
                <a:ea typeface="+mn-ea"/>
                <a:cs typeface="Arial" panose="020B0604020202020204" pitchFamily="34" charset="0"/>
              </a:rPr>
              <a:t>هيكل إسرائيل الأول</a:t>
            </a:r>
            <a:endParaRPr lang="en-US" sz="4800" b="1" kern="1200">
              <a:solidFill>
                <a:srgbClr val="FFEA18"/>
              </a:solidFill>
              <a:latin typeface="Arial" panose="020B0604020202020204" pitchFamily="34" charset="0"/>
              <a:ea typeface="+mn-ea"/>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nodeType="withEffect">
                                  <p:stCondLst>
                                    <p:cond delay="0"/>
                                  </p:stCondLst>
                                  <p:childTnLst>
                                    <p:set>
                                      <p:cBhvr>
                                        <p:cTn id="6" dur="1" fill="hold">
                                          <p:stCondLst>
                                            <p:cond delay="0"/>
                                          </p:stCondLst>
                                        </p:cTn>
                                        <p:tgtEl>
                                          <p:spTgt spid="611333"/>
                                        </p:tgtEl>
                                        <p:attrNameLst>
                                          <p:attrName>style.visibility</p:attrName>
                                        </p:attrNameLst>
                                      </p:cBhvr>
                                      <p:to>
                                        <p:strVal val="visible"/>
                                      </p:to>
                                    </p:set>
                                    <p:anim calcmode="lin" valueType="num">
                                      <p:cBhvr additive="base">
                                        <p:cTn id="7" dur="5000" fill="hold"/>
                                        <p:tgtEl>
                                          <p:spTgt spid="611333"/>
                                        </p:tgtEl>
                                        <p:attrNameLst>
                                          <p:attrName>ppt_x</p:attrName>
                                        </p:attrNameLst>
                                      </p:cBhvr>
                                      <p:tavLst>
                                        <p:tav tm="0">
                                          <p:val>
                                            <p:strVal val="0-#ppt_w/2"/>
                                          </p:val>
                                        </p:tav>
                                        <p:tav tm="100000">
                                          <p:val>
                                            <p:strVal val="#ppt_x"/>
                                          </p:val>
                                        </p:tav>
                                      </p:tavLst>
                                    </p:anim>
                                    <p:anim calcmode="lin" valueType="num">
                                      <p:cBhvr additive="base">
                                        <p:cTn id="8" dur="5000" fill="hold"/>
                                        <p:tgtEl>
                                          <p:spTgt spid="61133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0"/>
                            </p:stCondLst>
                            <p:childTnLst>
                              <p:par>
                                <p:cTn id="10" presetID="9" presetClass="exit" presetSubtype="0" fill="hold" nodeType="afterEffect">
                                  <p:stCondLst>
                                    <p:cond delay="2000"/>
                                  </p:stCondLst>
                                  <p:childTnLst>
                                    <p:animEffect transition="out" filter="dissolv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583680"/>
          </a:xfrm>
          <a:prstGeom prst="rect">
            <a:avLst/>
          </a:prstGeom>
        </p:spPr>
      </p:pic>
      <p:sp>
        <p:nvSpPr>
          <p:cNvPr id="87041" name="Rectangle 2"/>
          <p:cNvSpPr>
            <a:spLocks noGrp="1" noChangeArrowheads="1"/>
          </p:cNvSpPr>
          <p:nvPr>
            <p:ph type="title"/>
          </p:nvPr>
        </p:nvSpPr>
        <p:spPr>
          <a:xfrm>
            <a:off x="-34280" y="5517232"/>
            <a:ext cx="9214792" cy="1368152"/>
          </a:xfrm>
          <a:solidFill>
            <a:srgbClr val="000000"/>
          </a:solidFill>
        </p:spPr>
        <p:txBody>
          <a:bodyPr/>
          <a:lstStyle/>
          <a:p>
            <a:pPr algn="ctr" eaLnBrk="1" hangingPunct="1">
              <a:defRPr/>
            </a:pPr>
            <a:r>
              <a:rPr lang="ar-JO" sz="3600" dirty="0">
                <a:solidFill>
                  <a:srgbClr val="FFFFFF"/>
                </a:solidFill>
                <a:effectLst>
                  <a:glow rad="317500">
                    <a:schemeClr val="bg1"/>
                  </a:glow>
                </a:effectLst>
              </a:rPr>
              <a:t>قبة الصخرة</a:t>
            </a:r>
            <a:br>
              <a:rPr lang="en-US" sz="3600" dirty="0">
                <a:solidFill>
                  <a:srgbClr val="FFFFFF"/>
                </a:solidFill>
                <a:effectLst>
                  <a:glow rad="317500">
                    <a:schemeClr val="bg1"/>
                  </a:glow>
                </a:effectLst>
              </a:rPr>
            </a:br>
            <a:r>
              <a:rPr lang="en-US" sz="3600" dirty="0">
                <a:solidFill>
                  <a:srgbClr val="FFFFFF"/>
                </a:solidFill>
                <a:effectLst>
                  <a:glow rad="317500">
                    <a:schemeClr val="bg1"/>
                  </a:glow>
                </a:effectLst>
              </a:rPr>
              <a:t>(</a:t>
            </a:r>
            <a:r>
              <a:rPr lang="ar-JO" sz="3600" dirty="0">
                <a:solidFill>
                  <a:srgbClr val="FFFFFF"/>
                </a:solidFill>
                <a:effectLst>
                  <a:glow rad="317500">
                    <a:schemeClr val="bg1"/>
                  </a:glow>
                </a:effectLst>
              </a:rPr>
              <a:t>الموقع الأصلي لهيكل سليمان</a:t>
            </a:r>
            <a:r>
              <a:rPr lang="en-US" sz="3600" dirty="0">
                <a:solidFill>
                  <a:srgbClr val="FFFFFF"/>
                </a:solidFill>
                <a:effectLst>
                  <a:glow rad="317500">
                    <a:schemeClr val="bg1"/>
                  </a:glow>
                </a:effectLst>
              </a:rPr>
              <a:t>)</a:t>
            </a:r>
            <a:endParaRPr lang="en-US" sz="2800" dirty="0">
              <a:solidFill>
                <a:srgbClr val="FFFFFF"/>
              </a:solidFill>
              <a:effectLst>
                <a:glow rad="317500">
                  <a:schemeClr val="bg1"/>
                </a:glow>
              </a:effectLst>
            </a:endParaRPr>
          </a:p>
        </p:txBody>
      </p:sp>
    </p:spTree>
    <p:extLst>
      <p:ext uri="{BB962C8B-B14F-4D97-AF65-F5344CB8AC3E}">
        <p14:creationId xmlns:p14="http://schemas.microsoft.com/office/powerpoint/2010/main" val="4283237066"/>
      </p:ext>
    </p:extLst>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15616" y="1395763"/>
            <a:ext cx="8028384" cy="5577717"/>
          </a:xfrm>
          <a:prstGeom prst="rect">
            <a:avLst/>
          </a:prstGeom>
        </p:spPr>
      </p:pic>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16024" y="188640"/>
            <a:ext cx="8820472" cy="1296144"/>
          </a:xfrm>
          <a:effectLst/>
        </p:spPr>
        <p:txBody>
          <a:bodyPr/>
          <a:lstStyle/>
          <a:p>
            <a:pPr>
              <a:defRPr/>
            </a:pPr>
            <a:r>
              <a:rPr lang="ar-JO">
                <a:solidFill>
                  <a:schemeClr val="tx2"/>
                </a:solidFill>
                <a:effectLst>
                  <a:glow rad="127000">
                    <a:schemeClr val="bg1"/>
                  </a:glow>
                </a:effectLst>
                <a:ea typeface="ＭＳ Ｐゴシック" charset="0"/>
              </a:rPr>
              <a:t>أظهر الله لطفه نحونا من خلال تأديبه</a:t>
            </a:r>
            <a:endParaRPr lang="en-US">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28360803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dirty="0">
                <a:effectLst>
                  <a:glow rad="876300">
                    <a:schemeClr val="tx1"/>
                  </a:glow>
                </a:effectLst>
                <a:ea typeface="ＭＳ Ｐゴシック" charset="0"/>
              </a:rPr>
              <a:t>كيف تتجاوب مع لطف الله في يسوع؟</a:t>
            </a:r>
            <a:endParaRPr lang="en-US" dirty="0">
              <a:effectLst>
                <a:glow rad="876300">
                  <a:schemeClr val="tx1"/>
                </a:glow>
              </a:effectLst>
              <a:ea typeface="ＭＳ Ｐゴシック"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ثق بيسوع المخلص والملك الآتي</a:t>
            </a:r>
            <a:r>
              <a:rPr lang="en-US" sz="4800" b="1" spc="-100" dirty="0">
                <a:solidFill>
                  <a:srgbClr val="000090"/>
                </a:solidFill>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4800" b="1" spc="-100" dirty="0">
                <a:solidFill>
                  <a:srgbClr val="000090"/>
                </a:solidFill>
                <a:latin typeface="Arial" panose="020B0604020202020204" pitchFamily="34" charset="0"/>
                <a:ea typeface="ＭＳ Ｐゴシック" charset="0"/>
                <a:cs typeface="Arial" panose="020B0604020202020204" pitchFamily="34" charset="0"/>
              </a:rPr>
              <a:t>أظهر لطف الله للآخرين</a:t>
            </a:r>
            <a:endParaRPr lang="en-US" sz="4800" b="1" spc="-100" dirty="0">
              <a:solidFill>
                <a:srgbClr val="000090"/>
              </a:solidFill>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4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83E0C3E-814F-4C4A-AC49-A0DEC860CD88}"/>
              </a:ext>
            </a:extLst>
          </p:cNvPr>
          <p:cNvGrpSpPr/>
          <p:nvPr/>
        </p:nvGrpSpPr>
        <p:grpSpPr>
          <a:xfrm>
            <a:off x="-396555" y="188641"/>
            <a:ext cx="9942635" cy="7025971"/>
            <a:chOff x="-396554" y="188640"/>
            <a:chExt cx="9942634" cy="7025971"/>
          </a:xfrm>
        </p:grpSpPr>
        <p:pic>
          <p:nvPicPr>
            <p:cNvPr id="2" name="Picture 1" descr="jesus_centre_of_histor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61777" y="-1269691"/>
              <a:ext cx="7025971" cy="9942634"/>
            </a:xfrm>
            <a:prstGeom prst="rect">
              <a:avLst/>
            </a:prstGeom>
          </p:spPr>
        </p:pic>
        <p:grpSp>
          <p:nvGrpSpPr>
            <p:cNvPr id="4" name="Group 3">
              <a:extLst>
                <a:ext uri="{FF2B5EF4-FFF2-40B4-BE49-F238E27FC236}">
                  <a16:creationId xmlns:a16="http://schemas.microsoft.com/office/drawing/2014/main" id="{B3200FFE-1055-6D4F-9EB7-FB0B70B99C64}"/>
                </a:ext>
              </a:extLst>
            </p:cNvPr>
            <p:cNvGrpSpPr/>
            <p:nvPr/>
          </p:nvGrpSpPr>
          <p:grpSpPr>
            <a:xfrm>
              <a:off x="-13478" y="4183295"/>
              <a:ext cx="9147089" cy="2188386"/>
              <a:chOff x="-13478" y="4183295"/>
              <a:chExt cx="9147089" cy="2188386"/>
            </a:xfrm>
          </p:grpSpPr>
          <p:sp>
            <p:nvSpPr>
              <p:cNvPr id="3" name="Rectangle 2">
                <a:extLst>
                  <a:ext uri="{FF2B5EF4-FFF2-40B4-BE49-F238E27FC236}">
                    <a16:creationId xmlns:a16="http://schemas.microsoft.com/office/drawing/2014/main" id="{73F7CF09-B0A2-4F42-8C40-887D88FD5552}"/>
                  </a:ext>
                </a:extLst>
              </p:cNvPr>
              <p:cNvSpPr/>
              <p:nvPr/>
            </p:nvSpPr>
            <p:spPr bwMode="auto">
              <a:xfrm rot="424545">
                <a:off x="424081" y="4466819"/>
                <a:ext cx="720080"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F0FC1B75-46CD-6548-9174-823B69278CCB}"/>
                  </a:ext>
                </a:extLst>
              </p:cNvPr>
              <p:cNvSpPr/>
              <p:nvPr/>
            </p:nvSpPr>
            <p:spPr bwMode="auto">
              <a:xfrm rot="424545">
                <a:off x="1331904" y="4460241"/>
                <a:ext cx="720080"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6CF8840-55E6-DD4A-A65D-93E5235AA68F}"/>
                  </a:ext>
                </a:extLst>
              </p:cNvPr>
              <p:cNvSpPr/>
              <p:nvPr/>
            </p:nvSpPr>
            <p:spPr bwMode="auto">
              <a:xfrm rot="424545">
                <a:off x="2200254" y="4473398"/>
                <a:ext cx="720080"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E7501A92-1362-604C-A4F7-AC19B6C7B790}"/>
                  </a:ext>
                </a:extLst>
              </p:cNvPr>
              <p:cNvSpPr/>
              <p:nvPr/>
            </p:nvSpPr>
            <p:spPr bwMode="auto">
              <a:xfrm rot="424545">
                <a:off x="3205941" y="4433865"/>
                <a:ext cx="932701"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02E01FD5-B2F2-824A-8E54-69AD973B711B}"/>
                  </a:ext>
                </a:extLst>
              </p:cNvPr>
              <p:cNvSpPr/>
              <p:nvPr/>
            </p:nvSpPr>
            <p:spPr bwMode="auto">
              <a:xfrm rot="424545">
                <a:off x="4876859" y="4440444"/>
                <a:ext cx="932701"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47BA0C5-4F58-6D42-87DD-20F691DA9E2F}"/>
                  </a:ext>
                </a:extLst>
              </p:cNvPr>
              <p:cNvSpPr/>
              <p:nvPr/>
            </p:nvSpPr>
            <p:spPr bwMode="auto">
              <a:xfrm rot="21030227">
                <a:off x="6211937" y="4448955"/>
                <a:ext cx="720080"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20C38F86-EF77-AD43-AC5A-3D73FA12EAC3}"/>
                  </a:ext>
                </a:extLst>
              </p:cNvPr>
              <p:cNvSpPr/>
              <p:nvPr/>
            </p:nvSpPr>
            <p:spPr bwMode="auto">
              <a:xfrm rot="21030227">
                <a:off x="7126336" y="4370013"/>
                <a:ext cx="720080" cy="7315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EFB5299B-E4B7-324B-A213-79D67DB80FD6}"/>
                  </a:ext>
                </a:extLst>
              </p:cNvPr>
              <p:cNvSpPr/>
              <p:nvPr/>
            </p:nvSpPr>
            <p:spPr bwMode="auto">
              <a:xfrm rot="21383804">
                <a:off x="8016007" y="4183295"/>
                <a:ext cx="1117604" cy="9144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01CDF10D-F75C-6942-92C6-0DD827FC9599}"/>
                  </a:ext>
                </a:extLst>
              </p:cNvPr>
              <p:cNvSpPr/>
              <p:nvPr/>
            </p:nvSpPr>
            <p:spPr bwMode="auto">
              <a:xfrm>
                <a:off x="39149" y="5440767"/>
                <a:ext cx="8925339"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B51C440-2C75-5F41-888F-24A466AA61A5}"/>
                  </a:ext>
                </a:extLst>
              </p:cNvPr>
              <p:cNvSpPr/>
              <p:nvPr/>
            </p:nvSpPr>
            <p:spPr bwMode="auto">
              <a:xfrm>
                <a:off x="-13478" y="5907835"/>
                <a:ext cx="7413171" cy="463846"/>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4625"/>
            <a:ext cx="9144000" cy="720080"/>
          </a:xfrm>
          <a:effectLst/>
        </p:spPr>
        <p:txBody>
          <a:bodyPr/>
          <a:lstStyle/>
          <a:p>
            <a:pPr>
              <a:defRPr/>
            </a:pPr>
            <a:r>
              <a:rPr lang="ar-JO" sz="2800">
                <a:solidFill>
                  <a:schemeClr val="tx2"/>
                </a:solidFill>
                <a:effectLst>
                  <a:glow rad="127000">
                    <a:schemeClr val="bg1"/>
                  </a:glow>
                </a:effectLst>
                <a:ea typeface="ＭＳ Ｐゴシック" charset="0"/>
              </a:rPr>
              <a:t>يسوع هو مركز التاريخ بالرغم من تأديب الله</a:t>
            </a:r>
            <a:endParaRPr lang="en-US" sz="2800">
              <a:solidFill>
                <a:schemeClr val="tx2"/>
              </a:solidFill>
              <a:effectLst>
                <a:glow rad="127000">
                  <a:schemeClr val="bg1"/>
                </a:glow>
              </a:effectLst>
              <a:ea typeface="ＭＳ Ｐゴシック" charset="0"/>
            </a:endParaRPr>
          </a:p>
        </p:txBody>
      </p:sp>
      <p:sp>
        <p:nvSpPr>
          <p:cNvPr id="16" name="Rectangle 2">
            <a:extLst>
              <a:ext uri="{FF2B5EF4-FFF2-40B4-BE49-F238E27FC236}">
                <a16:creationId xmlns:a16="http://schemas.microsoft.com/office/drawing/2014/main" id="{CEF0CE3C-4EE9-E149-8BA1-AB17F50CC52C}"/>
              </a:ext>
            </a:extLst>
          </p:cNvPr>
          <p:cNvSpPr txBox="1">
            <a:spLocks noChangeArrowheads="1"/>
          </p:cNvSpPr>
          <p:nvPr/>
        </p:nvSpPr>
        <p:spPr bwMode="auto">
          <a:xfrm>
            <a:off x="321871" y="4422597"/>
            <a:ext cx="9384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جنة            عدن</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الفساد</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7" name="Rectangle 2">
            <a:extLst>
              <a:ext uri="{FF2B5EF4-FFF2-40B4-BE49-F238E27FC236}">
                <a16:creationId xmlns:a16="http://schemas.microsoft.com/office/drawing/2014/main" id="{445684A5-FAF4-2B41-AEA2-B7A456E16222}"/>
              </a:ext>
            </a:extLst>
          </p:cNvPr>
          <p:cNvSpPr txBox="1">
            <a:spLocks noChangeArrowheads="1"/>
          </p:cNvSpPr>
          <p:nvPr/>
        </p:nvSpPr>
        <p:spPr bwMode="auto">
          <a:xfrm>
            <a:off x="1260315" y="4422597"/>
            <a:ext cx="90973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عالم ما قبل الطوفان</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a:solidFill>
                  <a:srgbClr val="000000"/>
                </a:solidFill>
                <a:latin typeface="Arial" panose="020B0604020202020204" pitchFamily="34" charset="0"/>
                <a:ea typeface="ＭＳ Ｐゴシック" charset="0"/>
                <a:cs typeface="Arial" panose="020B0604020202020204" pitchFamily="34" charset="0"/>
              </a:rPr>
              <a:t>طول العمر</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8" name="Rectangle 2">
            <a:extLst>
              <a:ext uri="{FF2B5EF4-FFF2-40B4-BE49-F238E27FC236}">
                <a16:creationId xmlns:a16="http://schemas.microsoft.com/office/drawing/2014/main" id="{411AC3AA-4C29-F045-8FEB-E75713EFB986}"/>
              </a:ext>
            </a:extLst>
          </p:cNvPr>
          <p:cNvSpPr txBox="1">
            <a:spLocks noChangeArrowheads="1"/>
          </p:cNvSpPr>
          <p:nvPr/>
        </p:nvSpPr>
        <p:spPr bwMode="auto">
          <a:xfrm>
            <a:off x="2196419" y="4422597"/>
            <a:ext cx="90524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a:solidFill>
                  <a:srgbClr val="000000"/>
                </a:solidFill>
                <a:latin typeface="Arial" panose="020B0604020202020204" pitchFamily="34" charset="0"/>
                <a:ea typeface="ＭＳ Ｐゴシック" charset="0"/>
                <a:cs typeface="Arial" panose="020B0604020202020204" pitchFamily="34" charset="0"/>
              </a:rPr>
              <a:t>بابل</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lang="en-US" sz="1100" b="1" kern="0">
              <a:solidFill>
                <a:srgbClr val="000000"/>
              </a:solidFill>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مملكة</a:t>
            </a:r>
            <a:r>
              <a:rPr kumimoji="0" lang="ar-JO" sz="1100" b="1" u="none" strike="noStrike" kern="0" cap="none" spc="0" normalizeH="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       نمرود</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9" name="Rectangle 2">
            <a:extLst>
              <a:ext uri="{FF2B5EF4-FFF2-40B4-BE49-F238E27FC236}">
                <a16:creationId xmlns:a16="http://schemas.microsoft.com/office/drawing/2014/main" id="{B11819AB-0AA6-9740-8C52-1B60CE2E5E3D}"/>
              </a:ext>
            </a:extLst>
          </p:cNvPr>
          <p:cNvSpPr txBox="1">
            <a:spLocks noChangeArrowheads="1"/>
          </p:cNvSpPr>
          <p:nvPr/>
        </p:nvSpPr>
        <p:spPr bwMode="auto">
          <a:xfrm>
            <a:off x="3132523" y="4422597"/>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a:solidFill>
                  <a:srgbClr val="000000"/>
                </a:solidFill>
                <a:latin typeface="Arial" panose="020B0604020202020204" pitchFamily="34" charset="0"/>
                <a:ea typeface="ＭＳ Ｐゴシック" charset="0"/>
                <a:cs typeface="Arial" panose="020B0604020202020204" pitchFamily="34" charset="0"/>
              </a:rPr>
              <a:t>عصر الآباء</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a:solidFill>
                  <a:srgbClr val="000000"/>
                </a:solidFill>
                <a:latin typeface="Arial" panose="020B0604020202020204" pitchFamily="34" charset="0"/>
                <a:ea typeface="ＭＳ Ｐゴシック" charset="0"/>
                <a:cs typeface="Arial" panose="020B0604020202020204" pitchFamily="34" charset="0"/>
              </a:rPr>
              <a:t>الشريعة                   والأنبياء</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0" name="Rectangle 2">
            <a:extLst>
              <a:ext uri="{FF2B5EF4-FFF2-40B4-BE49-F238E27FC236}">
                <a16:creationId xmlns:a16="http://schemas.microsoft.com/office/drawing/2014/main" id="{085A7A06-40B1-3141-B93F-159C3F61E734}"/>
              </a:ext>
            </a:extLst>
          </p:cNvPr>
          <p:cNvSpPr txBox="1">
            <a:spLocks noChangeArrowheads="1"/>
          </p:cNvSpPr>
          <p:nvPr/>
        </p:nvSpPr>
        <p:spPr bwMode="auto">
          <a:xfrm>
            <a:off x="4719038" y="4422597"/>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عصر الكنيسة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الإرساليات العالمية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1" name="Rectangle 2">
            <a:extLst>
              <a:ext uri="{FF2B5EF4-FFF2-40B4-BE49-F238E27FC236}">
                <a16:creationId xmlns:a16="http://schemas.microsoft.com/office/drawing/2014/main" id="{7E147CC3-5121-5648-BC7D-9088A90DABAD}"/>
              </a:ext>
            </a:extLst>
          </p:cNvPr>
          <p:cNvSpPr txBox="1">
            <a:spLocks noChangeArrowheads="1"/>
          </p:cNvSpPr>
          <p:nvPr/>
        </p:nvSpPr>
        <p:spPr bwMode="auto">
          <a:xfrm>
            <a:off x="6103443" y="4422597"/>
            <a:ext cx="1019892"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الضيقة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مملكة             ضد المسيح</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2" name="Rectangle 2">
            <a:extLst>
              <a:ext uri="{FF2B5EF4-FFF2-40B4-BE49-F238E27FC236}">
                <a16:creationId xmlns:a16="http://schemas.microsoft.com/office/drawing/2014/main" id="{784A7D59-F233-B149-B883-9AB6D491785B}"/>
              </a:ext>
            </a:extLst>
          </p:cNvPr>
          <p:cNvSpPr txBox="1">
            <a:spLocks noChangeArrowheads="1"/>
          </p:cNvSpPr>
          <p:nvPr/>
        </p:nvSpPr>
        <p:spPr bwMode="auto">
          <a:xfrm>
            <a:off x="6979318" y="4422597"/>
            <a:ext cx="101166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a:solidFill>
                  <a:srgbClr val="000000"/>
                </a:solidFill>
                <a:latin typeface="Arial" panose="020B0604020202020204" pitchFamily="34" charset="0"/>
                <a:ea typeface="ＭＳ Ｐゴシック" charset="0"/>
                <a:cs typeface="Arial" panose="020B0604020202020204" pitchFamily="34" charset="0"/>
              </a:rPr>
              <a:t>الألفية</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100" b="1" kern="0" noProof="0">
                <a:solidFill>
                  <a:srgbClr val="000000"/>
                </a:solidFill>
                <a:latin typeface="Arial" panose="020B0604020202020204" pitchFamily="34" charset="0"/>
                <a:ea typeface="ＭＳ Ｐゴシック" charset="0"/>
                <a:cs typeface="Arial" panose="020B0604020202020204" pitchFamily="34" charset="0"/>
              </a:rPr>
              <a:t>طول العمر</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 name="Rectangle 2">
            <a:extLst>
              <a:ext uri="{FF2B5EF4-FFF2-40B4-BE49-F238E27FC236}">
                <a16:creationId xmlns:a16="http://schemas.microsoft.com/office/drawing/2014/main" id="{3B9EF932-DA75-7848-9D9A-D4879F330206}"/>
              </a:ext>
            </a:extLst>
          </p:cNvPr>
          <p:cNvSpPr txBox="1">
            <a:spLocks noChangeArrowheads="1"/>
          </p:cNvSpPr>
          <p:nvPr/>
        </p:nvSpPr>
        <p:spPr bwMode="auto">
          <a:xfrm>
            <a:off x="7984657" y="4221088"/>
            <a:ext cx="1159343" cy="1100376"/>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سموات جديدة وارض جديدة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يحكم القديسون مع المسيح للأبد</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4" name="Rectangle 2">
            <a:extLst>
              <a:ext uri="{FF2B5EF4-FFF2-40B4-BE49-F238E27FC236}">
                <a16:creationId xmlns:a16="http://schemas.microsoft.com/office/drawing/2014/main" id="{90AEE23B-005C-6A41-A5E5-32D02EB11DA2}"/>
              </a:ext>
            </a:extLst>
          </p:cNvPr>
          <p:cNvSpPr txBox="1">
            <a:spLocks noChangeArrowheads="1"/>
          </p:cNvSpPr>
          <p:nvPr/>
        </p:nvSpPr>
        <p:spPr bwMode="auto">
          <a:xfrm>
            <a:off x="-68624" y="5373217"/>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الخليقة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5" name="Rectangle 2">
            <a:extLst>
              <a:ext uri="{FF2B5EF4-FFF2-40B4-BE49-F238E27FC236}">
                <a16:creationId xmlns:a16="http://schemas.microsoft.com/office/drawing/2014/main" id="{A0D7CB45-8213-5B41-BE21-D46C2BCDA759}"/>
              </a:ext>
            </a:extLst>
          </p:cNvPr>
          <p:cNvSpPr txBox="1">
            <a:spLocks noChangeArrowheads="1"/>
          </p:cNvSpPr>
          <p:nvPr/>
        </p:nvSpPr>
        <p:spPr bwMode="auto">
          <a:xfrm>
            <a:off x="755577" y="5373217"/>
            <a:ext cx="943687"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السقوط</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6" name="Rectangle 2">
            <a:extLst>
              <a:ext uri="{FF2B5EF4-FFF2-40B4-BE49-F238E27FC236}">
                <a16:creationId xmlns:a16="http://schemas.microsoft.com/office/drawing/2014/main" id="{87914AE5-EFD2-CC48-86C6-BE870B26B81C}"/>
              </a:ext>
            </a:extLst>
          </p:cNvPr>
          <p:cNvSpPr txBox="1">
            <a:spLocks noChangeArrowheads="1"/>
          </p:cNvSpPr>
          <p:nvPr/>
        </p:nvSpPr>
        <p:spPr bwMode="auto">
          <a:xfrm>
            <a:off x="1659568" y="5373217"/>
            <a:ext cx="89620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الطوفان</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7" name="Rectangle 2">
            <a:extLst>
              <a:ext uri="{FF2B5EF4-FFF2-40B4-BE49-F238E27FC236}">
                <a16:creationId xmlns:a16="http://schemas.microsoft.com/office/drawing/2014/main" id="{7C1C4D32-CBBE-104B-ABFC-24B137308A8C}"/>
              </a:ext>
            </a:extLst>
          </p:cNvPr>
          <p:cNvSpPr txBox="1">
            <a:spLocks noChangeArrowheads="1"/>
          </p:cNvSpPr>
          <p:nvPr/>
        </p:nvSpPr>
        <p:spPr bwMode="auto">
          <a:xfrm>
            <a:off x="2328298" y="5373217"/>
            <a:ext cx="1307599"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التشتت</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 name="Rectangle 2">
            <a:extLst>
              <a:ext uri="{FF2B5EF4-FFF2-40B4-BE49-F238E27FC236}">
                <a16:creationId xmlns:a16="http://schemas.microsoft.com/office/drawing/2014/main" id="{067ED661-EAD0-094C-9753-17759AE90D6D}"/>
              </a:ext>
            </a:extLst>
          </p:cNvPr>
          <p:cNvSpPr txBox="1">
            <a:spLocks noChangeArrowheads="1"/>
          </p:cNvSpPr>
          <p:nvPr/>
        </p:nvSpPr>
        <p:spPr bwMode="auto">
          <a:xfrm>
            <a:off x="3923928" y="5373217"/>
            <a:ext cx="1296144"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يسوع</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9" name="Rectangle 2">
            <a:extLst>
              <a:ext uri="{FF2B5EF4-FFF2-40B4-BE49-F238E27FC236}">
                <a16:creationId xmlns:a16="http://schemas.microsoft.com/office/drawing/2014/main" id="{A5FD1F67-F40D-2A4E-8FE6-A435F92FB339}"/>
              </a:ext>
            </a:extLst>
          </p:cNvPr>
          <p:cNvSpPr txBox="1">
            <a:spLocks noChangeArrowheads="1"/>
          </p:cNvSpPr>
          <p:nvPr/>
        </p:nvSpPr>
        <p:spPr bwMode="auto">
          <a:xfrm>
            <a:off x="5796137" y="5373217"/>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الإختطاف</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0" name="Rectangle 2">
            <a:extLst>
              <a:ext uri="{FF2B5EF4-FFF2-40B4-BE49-F238E27FC236}">
                <a16:creationId xmlns:a16="http://schemas.microsoft.com/office/drawing/2014/main" id="{431B252C-229F-4D4D-B796-A4DFA5775809}"/>
              </a:ext>
            </a:extLst>
          </p:cNvPr>
          <p:cNvSpPr txBox="1">
            <a:spLocks noChangeArrowheads="1"/>
          </p:cNvSpPr>
          <p:nvPr/>
        </p:nvSpPr>
        <p:spPr bwMode="auto">
          <a:xfrm>
            <a:off x="6657893" y="5373217"/>
            <a:ext cx="794428"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المجيء الثاني</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 name="Rectangle 2">
            <a:extLst>
              <a:ext uri="{FF2B5EF4-FFF2-40B4-BE49-F238E27FC236}">
                <a16:creationId xmlns:a16="http://schemas.microsoft.com/office/drawing/2014/main" id="{B6ABB8C8-7277-5949-BC3F-D7CFEF14AB06}"/>
              </a:ext>
            </a:extLst>
          </p:cNvPr>
          <p:cNvSpPr txBox="1">
            <a:spLocks noChangeArrowheads="1"/>
          </p:cNvSpPr>
          <p:nvPr/>
        </p:nvSpPr>
        <p:spPr bwMode="auto">
          <a:xfrm>
            <a:off x="7380313" y="5373217"/>
            <a:ext cx="1159343" cy="72008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الدينونة          النهائية</a:t>
            </a:r>
            <a:endParaRPr kumimoji="0" lang="en-US" sz="1100" b="1" u="none" strike="noStrike" kern="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19175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٣. داود يمثل </a:t>
            </a:r>
            <a:r>
              <a:rPr lang="ar-JO" sz="4800">
                <a:solidFill>
                  <a:srgbClr val="FFFF00"/>
                </a:solidFill>
                <a:effectLst>
                  <a:glow rad="127000">
                    <a:schemeClr val="tx1"/>
                  </a:glow>
                </a:effectLst>
                <a:ea typeface="ＭＳ Ｐゴシック" charset="0"/>
              </a:rPr>
              <a:t>يسوع</a:t>
            </a:r>
            <a:endParaRPr lang="en-US" sz="4800">
              <a:solidFill>
                <a:srgbClr val="FFFF00"/>
              </a:solidFill>
              <a:effectLst>
                <a:glow rad="127000">
                  <a:schemeClr val="tx1"/>
                </a:glow>
              </a:effectLst>
              <a:ea typeface="ＭＳ Ｐゴシック" charset="0"/>
            </a:endParaRPr>
          </a:p>
        </p:txBody>
      </p:sp>
    </p:spTree>
    <p:extLst>
      <p:ext uri="{BB962C8B-B14F-4D97-AF65-F5344CB8AC3E}">
        <p14:creationId xmlns:p14="http://schemas.microsoft.com/office/powerpoint/2010/main" val="1038334185"/>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9139944" cy="6093296"/>
          </a:xfrm>
          <a:prstGeom prst="rect">
            <a:avLst/>
          </a:prstGeom>
        </p:spPr>
      </p:pic>
      <p:sp>
        <p:nvSpPr>
          <p:cNvPr id="900098" name="Rectangle 2"/>
          <p:cNvSpPr>
            <a:spLocks noGrp="1" noChangeArrowheads="1"/>
          </p:cNvSpPr>
          <p:nvPr>
            <p:ph type="ctrTitle"/>
          </p:nvPr>
        </p:nvSpPr>
        <p:spPr>
          <a:xfrm>
            <a:off x="0" y="5949280"/>
            <a:ext cx="9144000" cy="764704"/>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داود إلى يسوع</a:t>
            </a:r>
            <a:endParaRPr lang="en-US" sz="4800">
              <a:effectLst>
                <a:glow rad="127000">
                  <a:schemeClr val="tx1"/>
                </a:glow>
              </a:effectLst>
              <a:ea typeface="ＭＳ Ｐゴシック" charset="0"/>
            </a:endParaRPr>
          </a:p>
        </p:txBody>
      </p:sp>
      <p:sp>
        <p:nvSpPr>
          <p:cNvPr id="6" name="Rectangle 2"/>
          <p:cNvSpPr txBox="1">
            <a:spLocks noChangeArrowheads="1"/>
          </p:cNvSpPr>
          <p:nvPr/>
        </p:nvSpPr>
        <p:spPr bwMode="auto">
          <a:xfrm>
            <a:off x="4056" y="1124743"/>
            <a:ext cx="9135888" cy="35283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1" rtl="1"/>
            <a:r>
              <a:rPr lang="ar-JO" sz="3000" b="1" dirty="0">
                <a:effectLst>
                  <a:glow rad="228600">
                    <a:schemeClr val="tx1"/>
                  </a:glow>
                </a:effectLst>
                <a:latin typeface="Arial" panose="020B0604020202020204" pitchFamily="34" charset="0"/>
                <a:cs typeface="Arial" panose="020B0604020202020204" pitchFamily="34" charset="0"/>
              </a:rPr>
              <a:t>كل منهما من نسل يهوذا (تك ٤٩: ١٠)</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ولد في بيت لحم (١ صم ١٥, مت ٢: ١)</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جاء من جذور متواضعة – راعي غنم ونجار</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a:t>
            </a:r>
            <a:r>
              <a:rPr lang="ar-LB" sz="3000" b="1" dirty="0">
                <a:effectLst>
                  <a:glow rad="228600">
                    <a:schemeClr val="tx1"/>
                  </a:glow>
                </a:effectLst>
                <a:latin typeface="Arial" panose="020B0604020202020204" pitchFamily="34" charset="0"/>
                <a:cs typeface="Arial" panose="020B0604020202020204" pitchFamily="34" charset="0"/>
              </a:rPr>
              <a:t>حمى الآخرين من الشر </a:t>
            </a:r>
            <a:r>
              <a:rPr lang="ar-JO" sz="3000" b="1" dirty="0">
                <a:effectLst>
                  <a:glow rad="228600">
                    <a:schemeClr val="tx1"/>
                  </a:glow>
                </a:effectLst>
                <a:latin typeface="Arial" panose="020B0604020202020204" pitchFamily="34" charset="0"/>
                <a:cs typeface="Arial" panose="020B0604020202020204" pitchFamily="34" charset="0"/>
              </a:rPr>
              <a:t>بشجاعة، ولكن بقلب الراعي أيضاً</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تعين ليحكم إسرائيل دون السعي للحصول عليه</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a:t>
            </a:r>
            <a:r>
              <a:rPr lang="ar-LB" sz="3000" b="1" dirty="0">
                <a:effectLst>
                  <a:glow rad="228600">
                    <a:schemeClr val="tx1"/>
                  </a:glow>
                </a:effectLst>
                <a:latin typeface="Arial" panose="020B0604020202020204" pitchFamily="34" charset="0"/>
                <a:cs typeface="Arial" panose="020B0604020202020204" pitchFamily="34" charset="0"/>
              </a:rPr>
              <a:t>رُفّع</a:t>
            </a:r>
            <a:r>
              <a:rPr lang="ar-JO" sz="3000" b="1" dirty="0">
                <a:effectLst>
                  <a:glow rad="228600">
                    <a:schemeClr val="tx1"/>
                  </a:glow>
                </a:effectLst>
                <a:latin typeface="Arial" panose="020B0604020202020204" pitchFamily="34" charset="0"/>
                <a:cs typeface="Arial" panose="020B0604020202020204" pitchFamily="34" charset="0"/>
              </a:rPr>
              <a:t> ليحكم العالم كله</a:t>
            </a:r>
            <a:r>
              <a:rPr lang="ar-LB" sz="3000" b="1" dirty="0">
                <a:effectLst>
                  <a:glow rad="228600">
                    <a:schemeClr val="tx1"/>
                  </a:glow>
                </a:effectLst>
                <a:latin typeface="Arial" panose="020B0604020202020204" pitchFamily="34" charset="0"/>
                <a:cs typeface="Arial" panose="020B0604020202020204" pitchFamily="34" charset="0"/>
              </a:rPr>
              <a:t>.</a:t>
            </a:r>
            <a:endParaRPr lang="en-US" sz="3000" b="1" dirty="0">
              <a:effectLst>
                <a:glow rad="228600">
                  <a:schemeClr val="tx1"/>
                </a:glow>
              </a:effectLst>
              <a:latin typeface="Arial" panose="020B0604020202020204" pitchFamily="34" charset="0"/>
              <a:cs typeface="Arial" panose="020B0604020202020204" pitchFamily="34" charset="0"/>
            </a:endParaRPr>
          </a:p>
          <a:p>
            <a:pPr lvl="1" rtl="1"/>
            <a:r>
              <a:rPr lang="ar-JO" sz="3000" b="1" dirty="0">
                <a:effectLst>
                  <a:glow rad="228600">
                    <a:schemeClr val="tx1"/>
                  </a:glow>
                </a:effectLst>
                <a:latin typeface="Arial" panose="020B0604020202020204" pitchFamily="34" charset="0"/>
                <a:cs typeface="Arial" panose="020B0604020202020204" pitchFamily="34" charset="0"/>
              </a:rPr>
              <a:t>كل منهما ابتدأ من بيت لحم وأنهى رحلته في أورشليم</a:t>
            </a:r>
            <a:r>
              <a:rPr lang="ar-LB" sz="3000" b="1" dirty="0">
                <a:effectLst>
                  <a:glow rad="228600">
                    <a:schemeClr val="tx1"/>
                  </a:glow>
                </a:effectLst>
                <a:latin typeface="Arial" panose="020B0604020202020204" pitchFamily="34" charset="0"/>
                <a:cs typeface="Arial" panose="020B0604020202020204" pitchFamily="34" charset="0"/>
              </a:rPr>
              <a:t>.</a:t>
            </a:r>
            <a:endParaRPr lang="en-SG" sz="3000" b="1" dirty="0">
              <a:effectLst>
                <a:glow rad="228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297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257300"/>
            <a:ext cx="5092700" cy="5600700"/>
          </a:xfrm>
          <a:prstGeom prst="rect">
            <a:avLst/>
          </a:prstGeom>
        </p:spPr>
      </p:pic>
      <p:sp>
        <p:nvSpPr>
          <p:cNvPr id="900098" name="Rectangle 2"/>
          <p:cNvSpPr>
            <a:spLocks noGrp="1" noChangeArrowheads="1"/>
          </p:cNvSpPr>
          <p:nvPr>
            <p:ph type="ctrTitle"/>
          </p:nvPr>
        </p:nvSpPr>
        <p:spPr>
          <a:xfrm>
            <a:off x="28437" y="260649"/>
            <a:ext cx="4644008" cy="735235"/>
          </a:xfrm>
          <a:effectLst>
            <a:outerShdw blurRad="63500" dist="35921" dir="2700000" algn="ctr" rotWithShape="0">
              <a:schemeClr val="tx2">
                <a:alpha val="74998"/>
              </a:schemeClr>
            </a:outerShdw>
          </a:effectLst>
        </p:spPr>
        <p:txBody>
          <a:bodyPr anchor="t"/>
          <a:lstStyle/>
          <a:p>
            <a:pPr>
              <a:defRPr/>
            </a:pPr>
            <a:r>
              <a:rPr lang="ar-JO" sz="3600">
                <a:effectLst>
                  <a:glow rad="127000">
                    <a:schemeClr val="tx1"/>
                  </a:glow>
                </a:effectLst>
                <a:ea typeface="ＭＳ Ｐゴシック" charset="0"/>
              </a:rPr>
              <a:t>ميخا ٤: ٦-٧</a:t>
            </a:r>
            <a:endParaRPr lang="en-US" sz="3600">
              <a:effectLst>
                <a:glow rad="127000">
                  <a:schemeClr val="tx1"/>
                </a:glow>
              </a:effectLst>
              <a:ea typeface="ＭＳ Ｐゴシック" charset="0"/>
            </a:endParaRPr>
          </a:p>
        </p:txBody>
      </p:sp>
      <p:sp>
        <p:nvSpPr>
          <p:cNvPr id="5" name="Rectangle 2"/>
          <p:cNvSpPr txBox="1">
            <a:spLocks noChangeArrowheads="1"/>
          </p:cNvSpPr>
          <p:nvPr/>
        </p:nvSpPr>
        <p:spPr bwMode="auto">
          <a:xfrm>
            <a:off x="5220073" y="1772816"/>
            <a:ext cx="3744416" cy="508518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justLow" rtl="1">
              <a:defRPr/>
            </a:pP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في ذلك اليوم</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يقول الرب</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أجمع الظالعة</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وأضم المطرودة</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والتي أضررت بها وأجعل الظالعة بقية</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والمقصاة أمة قوية</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ويملك الرب عليهم في جبل صهيون من الآن وإلى الأبد</a:t>
            </a:r>
            <a:r>
              <a:rPr lang="ar-LB"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3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749423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285" y="956621"/>
            <a:ext cx="9204159" cy="5869319"/>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355976" y="5949281"/>
            <a:ext cx="4644008" cy="735235"/>
          </a:xfrm>
          <a:effectLst>
            <a:outerShdw blurRad="63500" dist="35921" dir="2700000" algn="ctr" rotWithShape="0">
              <a:schemeClr val="tx2">
                <a:alpha val="74998"/>
              </a:schemeClr>
            </a:outerShdw>
          </a:effectLst>
        </p:spPr>
        <p:txBody>
          <a:bodyPr anchor="t"/>
          <a:lstStyle/>
          <a:p>
            <a:pPr>
              <a:defRPr/>
            </a:pPr>
            <a:r>
              <a:rPr lang="ar-JO" sz="2800" dirty="0">
                <a:effectLst>
                  <a:glow rad="127000">
                    <a:schemeClr val="tx1"/>
                  </a:glow>
                </a:effectLst>
                <a:ea typeface="ＭＳ Ｐゴシック" charset="0"/>
              </a:rPr>
              <a:t>ميخا ٤: ٨</a:t>
            </a:r>
            <a:endParaRPr lang="en-US" sz="2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0"/>
            <a:ext cx="9158997" cy="1916832"/>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وأنت يا برج القطيع</a:t>
            </a:r>
            <a:r>
              <a:rPr lang="ar-LB"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أكمة بنت صهيون إليك يأتي</a:t>
            </a:r>
            <a:r>
              <a:rPr lang="ar-LB"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ويجيء الحكم الأول ملك بنت أورشليم</a:t>
            </a:r>
            <a:r>
              <a:rPr lang="ar-LB"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32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6038318"/>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cs typeface="Arial" panose="020B0604020202020204" pitchFamily="34" charset="0"/>
              </a:rPr>
              <a:t>كيف يظهر الله </a:t>
            </a:r>
            <a:r>
              <a:rPr lang="ar-JO" sz="4800" dirty="0">
                <a:solidFill>
                  <a:srgbClr val="FFFF00"/>
                </a:solidFill>
                <a:effectLst>
                  <a:glow rad="127000">
                    <a:schemeClr val="tx1"/>
                  </a:glow>
                </a:effectLst>
                <a:ea typeface="ＭＳ Ｐゴシック" charset="0"/>
                <a:cs typeface="Arial" panose="020B0604020202020204" pitchFamily="34" charset="0"/>
              </a:rPr>
              <a:t>لطفه</a:t>
            </a:r>
            <a:r>
              <a:rPr lang="ar-JO" sz="4800" dirty="0">
                <a:effectLst>
                  <a:glow rad="127000">
                    <a:schemeClr val="tx1"/>
                  </a:glow>
                </a:effectLst>
                <a:ea typeface="ＭＳ Ｐゴシック" charset="0"/>
                <a:cs typeface="Arial" panose="020B0604020202020204" pitchFamily="34" charset="0"/>
              </a:rPr>
              <a:t> نحونا بحيث نكون لطفاء نحو الآخرين؟</a:t>
            </a:r>
            <a:endParaRPr lang="en-US" sz="4800" dirty="0">
              <a:effectLst>
                <a:glow rad="127000">
                  <a:schemeClr val="tx1"/>
                </a:glow>
              </a:effectLst>
              <a:ea typeface="ＭＳ Ｐゴシック"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9224304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b="6132"/>
          <a:stretch/>
        </p:blipFill>
        <p:spPr>
          <a:xfrm>
            <a:off x="0" y="2057301"/>
            <a:ext cx="9144000" cy="4828084"/>
          </a:xfrm>
          <a:prstGeom prst="rect">
            <a:avLst/>
          </a:prstGeom>
        </p:spPr>
      </p:pic>
      <p:sp>
        <p:nvSpPr>
          <p:cNvPr id="900098" name="Rectangle 2"/>
          <p:cNvSpPr>
            <a:spLocks noGrp="1" noChangeArrowheads="1"/>
          </p:cNvSpPr>
          <p:nvPr>
            <p:ph type="ctrTitle"/>
          </p:nvPr>
        </p:nvSpPr>
        <p:spPr>
          <a:xfrm>
            <a:off x="323528" y="5949281"/>
            <a:ext cx="4608512" cy="769349"/>
          </a:xfrm>
          <a:effectLst>
            <a:outerShdw blurRad="63500" dist="35921" dir="2700000" algn="ctr" rotWithShape="0">
              <a:schemeClr val="tx2">
                <a:alpha val="74998"/>
              </a:schemeClr>
            </a:outerShdw>
          </a:effectLst>
        </p:spPr>
        <p:txBody>
          <a:bodyPr/>
          <a:lstStyle/>
          <a:p>
            <a:pPr algn="l">
              <a:defRPr/>
            </a:pPr>
            <a:r>
              <a:rPr lang="ar-JO">
                <a:effectLst>
                  <a:glow rad="127000">
                    <a:schemeClr val="tx1"/>
                  </a:glow>
                </a:effectLst>
                <a:ea typeface="ＭＳ Ｐゴシック" charset="0"/>
              </a:rPr>
              <a:t>الفكرة الرئيسية</a:t>
            </a:r>
            <a:endParaRPr lang="en-US">
              <a:effectLst>
                <a:glow rad="127000">
                  <a:schemeClr val="tx1"/>
                </a:glow>
              </a:effectLst>
              <a:ea typeface="ＭＳ Ｐゴシック" charset="0"/>
            </a:endParaRPr>
          </a:p>
        </p:txBody>
      </p:sp>
      <p:sp>
        <p:nvSpPr>
          <p:cNvPr id="3" name="Rectangle 2"/>
          <p:cNvSpPr txBox="1">
            <a:spLocks noChangeArrowheads="1"/>
          </p:cNvSpPr>
          <p:nvPr/>
        </p:nvSpPr>
        <p:spPr bwMode="auto">
          <a:xfrm>
            <a:off x="-34485" y="332655"/>
            <a:ext cx="9144000" cy="14401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سيحكم الله العالم من خلال ابن داود أي يسوع .</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3851921" y="5920007"/>
            <a:ext cx="493930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4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32229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461"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4000" cy="1362992"/>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١. لطف الله يعطينا </a:t>
            </a:r>
            <a:r>
              <a:rPr lang="ar-JO" sz="4800" dirty="0">
                <a:solidFill>
                  <a:srgbClr val="FFFF00"/>
                </a:solidFill>
                <a:effectLst>
                  <a:glow rad="127000">
                    <a:schemeClr val="tx1"/>
                  </a:glow>
                </a:effectLst>
                <a:ea typeface="ＭＳ Ｐゴシック" charset="0"/>
              </a:rPr>
              <a:t>قادة</a:t>
            </a:r>
            <a:r>
              <a:rPr lang="ar-JO" sz="4800" dirty="0">
                <a:effectLst>
                  <a:glow rad="127000">
                    <a:schemeClr val="tx1"/>
                  </a:glow>
                </a:effectLst>
                <a:ea typeface="ＭＳ Ｐゴシック" charset="0"/>
              </a:rPr>
              <a:t> (٢ صم ١-١٠)</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368300"/>
            <a:ext cx="9144000" cy="125533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٢. لطف الله يعطينا </a:t>
            </a:r>
            <a:r>
              <a:rPr lang="ar-JO" sz="4800" dirty="0">
                <a:solidFill>
                  <a:srgbClr val="FFFF00"/>
                </a:solidFill>
                <a:effectLst>
                  <a:glow rad="127000">
                    <a:schemeClr val="tx1"/>
                  </a:glow>
                </a:effectLst>
                <a:ea typeface="ＭＳ Ｐゴシック" charset="0"/>
              </a:rPr>
              <a:t>تأديب</a:t>
            </a:r>
            <a:r>
              <a:rPr lang="ar-JO" sz="4800" dirty="0">
                <a:effectLst>
                  <a:glow rad="127000">
                    <a:schemeClr val="tx1"/>
                  </a:glow>
                </a:effectLst>
                <a:ea typeface="ＭＳ Ｐゴシック" charset="0"/>
              </a:rPr>
              <a:t> (٢ صم ١١-٢٤)</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75656" y="2060849"/>
            <a:ext cx="6550032" cy="4327996"/>
          </a:xfrm>
          <a:prstGeom prst="rect">
            <a:avLst/>
          </a:prstGeom>
        </p:spPr>
      </p:pic>
    </p:spTree>
    <p:extLst>
      <p:ext uri="{BB962C8B-B14F-4D97-AF65-F5344CB8AC3E}">
        <p14:creationId xmlns:p14="http://schemas.microsoft.com/office/powerpoint/2010/main" val="65060483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43737"/>
          <a:stretch/>
        </p:blipFill>
        <p:spPr>
          <a:xfrm>
            <a:off x="4827901" y="517715"/>
            <a:ext cx="5144699" cy="6332220"/>
          </a:xfrm>
          <a:prstGeom prst="rect">
            <a:avLst/>
          </a:prstGeom>
        </p:spPr>
      </p:pic>
      <p:pic>
        <p:nvPicPr>
          <p:cNvPr id="4" name="Picture 1"/>
          <p:cNvPicPr>
            <a:picLocks noChangeAspect="1"/>
          </p:cNvPicPr>
          <p:nvPr/>
        </p:nvPicPr>
        <p:blipFill rotWithShape="1">
          <a:blip r:embed="rId4">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٣. داود يمثل </a:t>
            </a:r>
            <a:r>
              <a:rPr lang="ar-JO" sz="4800">
                <a:solidFill>
                  <a:srgbClr val="FFFF00"/>
                </a:solidFill>
                <a:effectLst>
                  <a:glow rad="127000">
                    <a:schemeClr val="tx1"/>
                  </a:glow>
                </a:effectLst>
                <a:ea typeface="ＭＳ Ｐゴシック" charset="0"/>
              </a:rPr>
              <a:t>يسوع</a:t>
            </a:r>
            <a:endParaRPr lang="en-US" sz="4800">
              <a:solidFill>
                <a:srgbClr val="FFFF00"/>
              </a:solidFill>
              <a:effectLst>
                <a:glow rad="127000">
                  <a:schemeClr val="tx1"/>
                </a:glow>
              </a:effectLst>
              <a:ea typeface="ＭＳ Ｐゴシック" charset="0"/>
            </a:endParaRPr>
          </a:p>
        </p:txBody>
      </p:sp>
    </p:spTree>
    <p:extLst>
      <p:ext uri="{BB962C8B-B14F-4D97-AF65-F5344CB8AC3E}">
        <p14:creationId xmlns:p14="http://schemas.microsoft.com/office/powerpoint/2010/main" val="127165566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96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العهد</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1" y="65345"/>
            <a:ext cx="704039"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209</a:t>
            </a:r>
          </a:p>
          <a:p>
            <a:pPr defTabSz="457200" fontAlgn="auto">
              <a:spcBef>
                <a:spcPts val="0"/>
              </a:spcBef>
              <a:spcAft>
                <a:spcPts val="0"/>
              </a:spcAft>
            </a:pPr>
            <a:r>
              <a:rPr lang="ar-JO" altLang="zh-CN" b="1">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595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65412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555750"/>
          </a:xfrm>
          <a:effectLst>
            <a:outerShdw blurRad="63500" dist="35921" dir="2700000" algn="ctr" rotWithShape="0">
              <a:schemeClr val="tx2">
                <a:alpha val="74998"/>
              </a:schemeClr>
            </a:outerShdw>
          </a:effectLst>
        </p:spPr>
        <p:txBody>
          <a:bodyPr/>
          <a:lstStyle/>
          <a:p>
            <a:pPr>
              <a:defRPr/>
            </a:pPr>
            <a:r>
              <a:rPr lang="ar-JO">
                <a:effectLst>
                  <a:glow rad="876300">
                    <a:schemeClr val="tx1"/>
                  </a:glow>
                </a:effectLst>
                <a:ea typeface="ＭＳ Ｐゴシック" charset="0"/>
              </a:rPr>
              <a:t>كيف تتجاوب مع لطف الله في يسوع؟</a:t>
            </a:r>
            <a:endParaRPr lang="en-US">
              <a:effectLst>
                <a:glow rad="876300">
                  <a:schemeClr val="tx1"/>
                </a:glow>
              </a:effectLst>
              <a:ea typeface="ＭＳ Ｐゴシック" charset="0"/>
            </a:endParaRPr>
          </a:p>
        </p:txBody>
      </p:sp>
      <p:sp>
        <p:nvSpPr>
          <p:cNvPr id="4" name="Rectangle 2"/>
          <p:cNvSpPr txBox="1">
            <a:spLocks noChangeArrowheads="1"/>
          </p:cNvSpPr>
          <p:nvPr/>
        </p:nvSpPr>
        <p:spPr bwMode="auto">
          <a:xfrm>
            <a:off x="227045"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ثق بيسوع المخلص والملك الآتي</a:t>
            </a:r>
            <a:r>
              <a:rPr kumimoji="0" lang="en-US" sz="4800" b="1" u="none" strike="noStrike" kern="1200" cap="none" spc="-10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 </a:t>
            </a:r>
          </a:p>
        </p:txBody>
      </p:sp>
      <p:sp>
        <p:nvSpPr>
          <p:cNvPr id="5" name="Rectangle 2"/>
          <p:cNvSpPr txBox="1">
            <a:spLocks noChangeArrowheads="1"/>
          </p:cNvSpPr>
          <p:nvPr/>
        </p:nvSpPr>
        <p:spPr bwMode="auto">
          <a:xfrm>
            <a:off x="4763549" y="1773238"/>
            <a:ext cx="4128932" cy="3383954"/>
          </a:xfrm>
          <a:prstGeom prst="rect">
            <a:avLst/>
          </a:prstGeom>
          <a:solidFill>
            <a:schemeClr val="bg1"/>
          </a:solidFill>
          <a:ln>
            <a:noFill/>
          </a:ln>
          <a:effectLst/>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10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rPr>
              <a:t>أظهر لطف الله للآخرين</a:t>
            </a:r>
            <a:endParaRPr kumimoji="0" lang="en-US" sz="4800" b="1" u="none" strike="noStrike" kern="1200" cap="none" spc="-100" normalizeH="0" baseline="0" noProof="0">
              <a:ln>
                <a:noFill/>
              </a:ln>
              <a:solidFill>
                <a:srgbClr val="000090"/>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800" b="1" u="none" strike="noStrike" kern="120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320888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9470"/>
            <a:ext cx="9144000" cy="1815355"/>
          </a:xfrm>
          <a:effectLst>
            <a:outerShdw blurRad="63500" dist="35921" dir="2700000" algn="ctr" rotWithShape="0">
              <a:schemeClr val="tx2">
                <a:alpha val="74998"/>
              </a:schemeClr>
            </a:outerShdw>
          </a:effectLst>
        </p:spPr>
        <p:txBody>
          <a:bodyPr anchor="ctr"/>
          <a:lstStyle/>
          <a:p>
            <a:pPr rtl="1">
              <a:defRPr/>
            </a:pPr>
            <a:r>
              <a:rPr lang="ar-JO" sz="2800" dirty="0"/>
              <a:t>أُبلغت كنيسة بيت لحم المعمدانية والقس خوري في عام 2012 أن السلطة الفلسطينية لم تعد تعتبرها شرعية ولن تقبل بعد الآن أي أعمال ورقية منها، مثل شهادات المعمودية أو الزفاف.</a:t>
            </a:r>
            <a:endParaRPr lang="en-US" sz="2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03648" y="1844825"/>
            <a:ext cx="6120680" cy="4580764"/>
          </a:xfrm>
          <a:prstGeom prst="rect">
            <a:avLst/>
          </a:prstGeom>
        </p:spPr>
      </p:pic>
    </p:spTree>
    <p:extLst>
      <p:ext uri="{BB962C8B-B14F-4D97-AF65-F5344CB8AC3E}">
        <p14:creationId xmlns:p14="http://schemas.microsoft.com/office/powerpoint/2010/main" val="3569975077"/>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اللطف</a:t>
            </a:r>
            <a:endParaRPr lang="en-US" sz="540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83569" y="1271985"/>
            <a:ext cx="7683500" cy="5613400"/>
          </a:xfrm>
          <a:prstGeom prst="rect">
            <a:avLst/>
          </a:prstGeom>
        </p:spPr>
      </p:pic>
    </p:spTree>
    <p:extLst>
      <p:ext uri="{BB962C8B-B14F-4D97-AF65-F5344CB8AC3E}">
        <p14:creationId xmlns:p14="http://schemas.microsoft.com/office/powerpoint/2010/main" val="3792145251"/>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en-US" sz="5400">
                <a:effectLst>
                  <a:glow rad="127000">
                    <a:schemeClr val="tx1"/>
                  </a:glow>
                </a:effectLst>
                <a:ea typeface="ＭＳ Ｐゴシック" charset="0"/>
              </a:rPr>
              <a:t>Kindness</a:t>
            </a:r>
          </a:p>
        </p:txBody>
      </p:sp>
      <p:pic>
        <p:nvPicPr>
          <p:cNvPr id="2" name="Picture 1"/>
          <p:cNvPicPr>
            <a:picLocks noChangeAspect="1"/>
          </p:cNvPicPr>
          <p:nvPr/>
        </p:nvPicPr>
        <p:blipFill>
          <a:blip r:embed="rId3"/>
          <a:stretch>
            <a:fillRect/>
          </a:stretch>
        </p:blipFill>
        <p:spPr>
          <a:xfrm>
            <a:off x="1955801" y="0"/>
            <a:ext cx="5212425" cy="6858000"/>
          </a:xfrm>
          <a:prstGeom prst="rect">
            <a:avLst/>
          </a:prstGeom>
        </p:spPr>
      </p:pic>
    </p:spTree>
    <p:extLst>
      <p:ext uri="{BB962C8B-B14F-4D97-AF65-F5344CB8AC3E}">
        <p14:creationId xmlns:p14="http://schemas.microsoft.com/office/powerpoint/2010/main" val="3305980967"/>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اللطف</a:t>
            </a:r>
            <a:endParaRPr lang="en-US" sz="540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635001" y="1206501"/>
            <a:ext cx="7861300" cy="4432300"/>
          </a:xfrm>
          <a:prstGeom prst="rect">
            <a:avLst/>
          </a:prstGeom>
        </p:spPr>
      </p:pic>
    </p:spTree>
    <p:extLst>
      <p:ext uri="{BB962C8B-B14F-4D97-AF65-F5344CB8AC3E}">
        <p14:creationId xmlns:p14="http://schemas.microsoft.com/office/powerpoint/2010/main" val="545763770"/>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52600" y="0"/>
            <a:ext cx="5623560" cy="6858000"/>
          </a:xfrm>
          <a:prstGeom prst="rect">
            <a:avLst/>
          </a:prstGeom>
        </p:spPr>
      </p:pic>
      <p:sp>
        <p:nvSpPr>
          <p:cNvPr id="3" name="Heart 2"/>
          <p:cNvSpPr/>
          <p:nvPr/>
        </p:nvSpPr>
        <p:spPr bwMode="auto">
          <a:xfrm>
            <a:off x="3635896" y="2924944"/>
            <a:ext cx="4752528" cy="3933056"/>
          </a:xfrm>
          <a:prstGeom prst="heart">
            <a:avLst/>
          </a:prstGeom>
          <a:solidFill>
            <a:srgbClr val="FF0000"/>
          </a:solidFill>
          <a:ln w="9525" cap="flat" cmpd="sng" algn="ctr">
            <a:solidFill>
              <a:schemeClr val="tx1"/>
            </a:solidFill>
            <a:prstDash val="solid"/>
            <a:round/>
            <a:headEnd type="none" w="med" len="med"/>
            <a:tailEnd type="stealth" w="lg" len="lg"/>
          </a:ln>
          <a:effectLst/>
        </p:spPr>
        <p:txBody>
          <a:bodyPr vert="horz" wrap="none" lIns="90000" tIns="46800" rIns="90000" bIns="46800" numCol="1" rtlCol="0" anchor="t" anchorCtr="0" compatLnSpc="1">
            <a:prstTxWarp prst="textNoShape">
              <a:avLst/>
            </a:prstTxWarp>
            <a:noAutofit/>
          </a:bodyPr>
          <a:lstStyle/>
          <a:p>
            <a:pPr algn="l"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3779913" y="2924944"/>
            <a:ext cx="4608513" cy="3485024"/>
          </a:xfrm>
          <a:effectLst>
            <a:outerShdw blurRad="63500" dist="35921" dir="2700000" algn="ctr" rotWithShape="0">
              <a:schemeClr val="tx2">
                <a:alpha val="74998"/>
              </a:schemeClr>
            </a:outerShdw>
          </a:effectLst>
        </p:spPr>
        <p:txBody>
          <a:bodyPr/>
          <a:lstStyle/>
          <a:p>
            <a:pPr>
              <a:defRPr/>
            </a:pPr>
            <a:r>
              <a:rPr lang="ar-JO" sz="2800"/>
              <a:t>لا يوجد تمرين للقلب أفضل من النزول للأسفل ورفع الناس للأعلى </a:t>
            </a:r>
            <a:br>
              <a:rPr lang="ar-JO" sz="2800"/>
            </a:br>
            <a:r>
              <a:rPr lang="ar-JO" sz="2800"/>
              <a:t>جون هولمز</a:t>
            </a:r>
            <a:endParaRPr lang="en-US" sz="2800">
              <a:effectLst>
                <a:glow rad="127000">
                  <a:schemeClr val="tx1"/>
                </a:glow>
              </a:effectLst>
              <a:ea typeface="ＭＳ Ｐゴシック" charset="0"/>
            </a:endParaRPr>
          </a:p>
        </p:txBody>
      </p:sp>
    </p:spTree>
    <p:extLst>
      <p:ext uri="{BB962C8B-B14F-4D97-AF65-F5344CB8AC3E}">
        <p14:creationId xmlns:p14="http://schemas.microsoft.com/office/powerpoint/2010/main" val="368319563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2" y="368300"/>
            <a:ext cx="9143999" cy="1080120"/>
          </a:xfrm>
          <a:effectLst/>
        </p:spPr>
        <p:txBody>
          <a:bodyPr/>
          <a:lstStyle/>
          <a:p>
            <a:pPr>
              <a:defRPr/>
            </a:pPr>
            <a:r>
              <a:rPr lang="ar-JO">
                <a:solidFill>
                  <a:schemeClr val="tx2"/>
                </a:solidFill>
                <a:effectLst>
                  <a:glow rad="127000">
                    <a:schemeClr val="bg1"/>
                  </a:glow>
                </a:effectLst>
                <a:ea typeface="ＭＳ Ｐゴシック" charset="0"/>
              </a:rPr>
              <a:t>كن لطيفاً</a:t>
            </a:r>
            <a:endParaRPr lang="en-US">
              <a:solidFill>
                <a:schemeClr val="tx2"/>
              </a:solidFill>
              <a:effectLst>
                <a:glow rad="127000">
                  <a:schemeClr val="bg1"/>
                </a:glow>
              </a:effectLst>
              <a:ea typeface="ＭＳ Ｐゴシック" charset="0"/>
            </a:endParaRPr>
          </a:p>
        </p:txBody>
      </p:sp>
      <p:pic>
        <p:nvPicPr>
          <p:cNvPr id="2" name="Picture 1"/>
          <p:cNvPicPr>
            <a:picLocks noChangeAspect="1"/>
          </p:cNvPicPr>
          <p:nvPr/>
        </p:nvPicPr>
        <p:blipFill>
          <a:blip r:embed="rId3"/>
          <a:stretch>
            <a:fillRect/>
          </a:stretch>
        </p:blipFill>
        <p:spPr>
          <a:xfrm>
            <a:off x="0" y="2176272"/>
            <a:ext cx="9144000" cy="4681728"/>
          </a:xfrm>
          <a:prstGeom prst="rect">
            <a:avLst/>
          </a:prstGeom>
        </p:spPr>
      </p:pic>
    </p:spTree>
    <p:extLst>
      <p:ext uri="{BB962C8B-B14F-4D97-AF65-F5344CB8AC3E}">
        <p14:creationId xmlns:p14="http://schemas.microsoft.com/office/powerpoint/2010/main" val="1744317570"/>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1" y="1267837"/>
            <a:ext cx="9144000" cy="2369880"/>
          </a:xfrm>
          <a:prstGeom prst="rect">
            <a:avLst/>
          </a:prstGeom>
        </p:spPr>
        <p:txBody>
          <a:bodyPr wrap="square">
            <a:spAutoFit/>
          </a:bodyPr>
          <a:lstStyle/>
          <a:p>
            <a:pPr defTabSz="457200" fontAlgn="auto">
              <a:spcBef>
                <a:spcPts val="0"/>
              </a:spcBef>
              <a:spcAft>
                <a:spcPts val="0"/>
              </a:spcAft>
            </a:pPr>
            <a:r>
              <a:rPr lang="ar-JO" sz="7200" b="1">
                <a:solidFill>
                  <a:srgbClr val="FFFFFF"/>
                </a:solidFill>
                <a:effectLst>
                  <a:glow rad="101600">
                    <a:prstClr val="black">
                      <a:alpha val="75000"/>
                    </a:prstClr>
                  </a:glow>
                </a:effectLst>
                <a:latin typeface="Arial" panose="020B0604020202020204" pitchFamily="34" charset="0"/>
                <a:cs typeface="Arial" panose="020B0604020202020204" pitchFamily="34" charset="0"/>
              </a:rPr>
              <a:t>فرح للعالم</a:t>
            </a:r>
            <a:endParaRPr lang="en-US" sz="7200" b="1">
              <a:solidFill>
                <a:srgbClr val="FFFFFF"/>
              </a:solidFill>
              <a:effectLst>
                <a:glow rad="101600">
                  <a:prstClr val="black">
                    <a:alpha val="75000"/>
                  </a:prstClr>
                </a:glow>
              </a:effectLst>
              <a:latin typeface="Arial" panose="020B0604020202020204" pitchFamily="34" charset="0"/>
              <a:cs typeface="Arial" panose="020B0604020202020204" pitchFamily="34" charset="0"/>
            </a:endParaRPr>
          </a:p>
          <a:p>
            <a:pPr defTabSz="457200" fontAlgn="auto">
              <a:spcBef>
                <a:spcPts val="0"/>
              </a:spcBef>
              <a:spcAft>
                <a:spcPts val="0"/>
              </a:spcAft>
            </a:pPr>
            <a:endParaRPr lang="en-US" sz="2000" b="1">
              <a:solidFill>
                <a:srgbClr val="FFFFFF"/>
              </a:solidFill>
              <a:effectLst>
                <a:glow rad="101600">
                  <a:prstClr val="black">
                    <a:alpha val="75000"/>
                  </a:prstClr>
                </a:glow>
              </a:effectLst>
              <a:latin typeface="Arial" panose="020B0604020202020204" pitchFamily="34" charset="0"/>
              <a:cs typeface="Arial" panose="020B0604020202020204" pitchFamily="34" charset="0"/>
            </a:endParaRPr>
          </a:p>
          <a:p>
            <a:pPr defTabSz="457200" fontAlgn="auto">
              <a:spcBef>
                <a:spcPts val="0"/>
              </a:spcBef>
              <a:spcAft>
                <a:spcPts val="0"/>
              </a:spcAft>
            </a:pPr>
            <a:r>
              <a:rPr lang="en-US"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ديبي كيرنر ريتينو</a:t>
            </a:r>
            <a:r>
              <a:rPr lang="en-US"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إريني ريتينو</a:t>
            </a:r>
            <a:r>
              <a:rPr lang="en-US"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a:t>
            </a:r>
          </a:p>
          <a:p>
            <a:pPr defTabSz="457200" fontAlgn="auto">
              <a:spcBef>
                <a:spcPts val="0"/>
              </a:spcBef>
              <a:spcAft>
                <a:spcPts val="0"/>
              </a:spcAft>
            </a:pPr>
            <a:r>
              <a:rPr lang="en-US"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جورج فريدريك هاندل</a:t>
            </a:r>
            <a:r>
              <a:rPr lang="en-US"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a:t>
            </a:r>
            <a:r>
              <a:rPr lang="ar-JO" sz="28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إسحق واتس</a:t>
            </a:r>
            <a:endParaRPr lang="en-US"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endParaRPr>
          </a:p>
        </p:txBody>
      </p:sp>
      <p:sp>
        <p:nvSpPr>
          <p:cNvPr id="8" name="Rectangle 7"/>
          <p:cNvSpPr/>
          <p:nvPr/>
        </p:nvSpPr>
        <p:spPr>
          <a:xfrm>
            <a:off x="2047531" y="5228760"/>
            <a:ext cx="5398979" cy="1631216"/>
          </a:xfrm>
          <a:prstGeom prst="rect">
            <a:avLst/>
          </a:prstGeom>
        </p:spPr>
        <p:txBody>
          <a:bodyPr wrap="square">
            <a:spAutoFit/>
          </a:bodyPr>
          <a:lstStyle/>
          <a:p>
            <a:pPr defTabSz="457200" fontAlgn="auto">
              <a:spcBef>
                <a:spcPts val="0"/>
              </a:spcBef>
              <a:spcAft>
                <a:spcPts val="0"/>
              </a:spcAft>
            </a:pP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CCLI Song # 4556318</a:t>
            </a:r>
          </a:p>
          <a:p>
            <a:pPr defTabSz="457200" fontAlgn="auto">
              <a:spcBef>
                <a:spcPts val="0"/>
              </a:spcBef>
              <a:spcAft>
                <a:spcPts val="0"/>
              </a:spcAft>
            </a:pP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Words: Public Domain</a:t>
            </a:r>
          </a:p>
          <a:p>
            <a:pPr defTabSz="457200" fontAlgn="auto">
              <a:spcBef>
                <a:spcPts val="0"/>
              </a:spcBef>
              <a:spcAft>
                <a:spcPts val="0"/>
              </a:spcAft>
            </a:pP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Music: 1982, 1988 </a:t>
            </a:r>
            <a:r>
              <a:rPr lang="en-US" sz="2000" b="1" err="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Rettino</a:t>
            </a: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a:t>
            </a:r>
            <a:r>
              <a:rPr lang="en-US" sz="2000" b="1" err="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Kerner</a:t>
            </a: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 Publishing</a:t>
            </a:r>
          </a:p>
          <a:p>
            <a:pPr defTabSz="457200" fontAlgn="auto">
              <a:spcBef>
                <a:spcPts val="0"/>
              </a:spcBef>
              <a:spcAft>
                <a:spcPts val="0"/>
              </a:spcAft>
            </a:pPr>
            <a:r>
              <a:rPr lang="en-US" sz="2000" b="1">
                <a:solidFill>
                  <a:srgbClr val="FFFFFF"/>
                </a:solidFill>
                <a:effectLst>
                  <a:glow rad="101600">
                    <a:prstClr val="black">
                      <a:alpha val="75000"/>
                    </a:prstClr>
                  </a:glow>
                </a:effectLst>
                <a:latin typeface="Arial" panose="020B0604020202020204" pitchFamily="34" charset="0"/>
                <a:ea typeface="+mn-ea"/>
                <a:cs typeface="Arial" panose="020B0604020202020204" pitchFamily="34" charset="0"/>
              </a:rPr>
              <a:t>CIC CCLI Licence # 277507</a:t>
            </a:r>
          </a:p>
        </p:txBody>
      </p:sp>
    </p:spTree>
    <p:extLst>
      <p:ext uri="{BB962C8B-B14F-4D97-AF65-F5344CB8AC3E}">
        <p14:creationId xmlns:p14="http://schemas.microsoft.com/office/powerpoint/2010/main" val="329613028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3076" name="Text Box 4"/>
          <p:cNvSpPr txBox="1">
            <a:spLocks noChangeArrowheads="1"/>
          </p:cNvSpPr>
          <p:nvPr/>
        </p:nvSpPr>
        <p:spPr bwMode="auto">
          <a:xfrm>
            <a:off x="99897" y="44624"/>
            <a:ext cx="8933507"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فرح للعالم .... جاء الملك</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لتستقبل الأرض ملكها</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ليستعد كل قلب</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ولترنم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a:p>
            <a:pPr>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والسماء .... ولترنم السماء والطبيعة</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stretch>
            <a:fillRect/>
          </a:stretch>
        </p:blipFill>
        <p:spPr>
          <a:xfrm>
            <a:off x="6012161" y="3352489"/>
            <a:ext cx="2892708" cy="3501008"/>
          </a:xfrm>
          <a:prstGeom prst="rect">
            <a:avLst/>
          </a:prstGeom>
        </p:spPr>
      </p:pic>
      <p:sp>
        <p:nvSpPr>
          <p:cNvPr id="5" name="Text Box 4"/>
          <p:cNvSpPr txBox="1">
            <a:spLocks noChangeArrowheads="1"/>
          </p:cNvSpPr>
          <p:nvPr/>
        </p:nvSpPr>
        <p:spPr bwMode="auto">
          <a:xfrm>
            <a:off x="5605800" y="5719228"/>
            <a:ext cx="3574712" cy="113877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rtl="1">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إسحق واتس</a:t>
            </a:r>
          </a:p>
          <a:p>
            <a:pPr rtl="1">
              <a:defRPr/>
            </a:pPr>
            <a:r>
              <a:rPr lang="ar-JO"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(1674 – 1748)</a:t>
            </a:r>
            <a:endParaRPr lang="en-US" sz="3400" b="1" dirty="0">
              <a:solidFill>
                <a:srgbClr val="FFFFFF"/>
              </a:solidFill>
              <a:effectLst>
                <a:glow rad="101600">
                  <a:srgbClr val="000000">
                    <a:alpha val="75000"/>
                  </a:srgb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796065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949383" y="433389"/>
            <a:ext cx="7380435"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r>
              <a:rPr lang="ar-JO">
                <a:latin typeface="Arial" panose="020B0604020202020204" pitchFamily="34" charset="0"/>
                <a:cs typeface="Arial" panose="020B0604020202020204" pitchFamily="34" charset="0"/>
              </a:rPr>
              <a:t>فرح للأرض .... المخلص يحكم</a:t>
            </a:r>
            <a:endParaRPr lang="en-US">
              <a:latin typeface="Arial" panose="020B0604020202020204" pitchFamily="34" charset="0"/>
              <a:cs typeface="Arial" panose="020B0604020202020204" pitchFamily="34" charset="0"/>
            </a:endParaRPr>
          </a:p>
          <a:p>
            <a:r>
              <a:rPr lang="ar-JO">
                <a:latin typeface="Arial" panose="020B0604020202020204" pitchFamily="34" charset="0"/>
                <a:cs typeface="Arial" panose="020B0604020202020204" pitchFamily="34" charset="0"/>
              </a:rPr>
              <a:t>لتنطلق ترانيم البشر</a:t>
            </a:r>
            <a:endParaRPr lang="en-US">
              <a:latin typeface="Arial" panose="020B0604020202020204" pitchFamily="34" charset="0"/>
              <a:cs typeface="Arial" panose="020B0604020202020204" pitchFamily="34" charset="0"/>
            </a:endParaRPr>
          </a:p>
          <a:p>
            <a:r>
              <a:rPr lang="ar-JO">
                <a:latin typeface="Arial" panose="020B0604020202020204" pitchFamily="34" charset="0"/>
                <a:cs typeface="Arial" panose="020B0604020202020204" pitchFamily="34" charset="0"/>
              </a:rPr>
              <a:t>بينما الحقول والفيضانات</a:t>
            </a:r>
          </a:p>
          <a:p>
            <a:r>
              <a:rPr lang="ar-JO">
                <a:latin typeface="Arial" panose="020B0604020202020204" pitchFamily="34" charset="0"/>
                <a:cs typeface="Arial" panose="020B0604020202020204" pitchFamily="34" charset="0"/>
              </a:rPr>
              <a:t>الصخور والتلال والسهول</a:t>
            </a:r>
            <a:endParaRPr lang="en-US">
              <a:latin typeface="Arial" panose="020B0604020202020204" pitchFamily="34" charset="0"/>
              <a:cs typeface="Arial" panose="020B0604020202020204" pitchFamily="34" charset="0"/>
            </a:endParaRPr>
          </a:p>
          <a:p>
            <a:r>
              <a:rPr lang="ar-JO">
                <a:latin typeface="Arial" panose="020B0604020202020204" pitchFamily="34" charset="0"/>
                <a:cs typeface="Arial" panose="020B0604020202020204" pitchFamily="34" charset="0"/>
              </a:rPr>
              <a:t>تكرر أغنية الفرح</a:t>
            </a:r>
          </a:p>
          <a:p>
            <a:r>
              <a:rPr lang="ar-JO">
                <a:latin typeface="Arial" panose="020B0604020202020204" pitchFamily="34" charset="0"/>
                <a:cs typeface="Arial" panose="020B0604020202020204" pitchFamily="34" charset="0"/>
              </a:rPr>
              <a:t>تكرر أغنية الفرح</a:t>
            </a:r>
            <a:endParaRPr lang="en-US">
              <a:latin typeface="Arial" panose="020B0604020202020204" pitchFamily="34" charset="0"/>
              <a:cs typeface="Arial" panose="020B0604020202020204" pitchFamily="34" charset="0"/>
            </a:endParaRPr>
          </a:p>
          <a:p>
            <a:r>
              <a:rPr lang="ar-JO">
                <a:latin typeface="Arial" panose="020B0604020202020204" pitchFamily="34" charset="0"/>
                <a:cs typeface="Arial" panose="020B0604020202020204" pitchFamily="34" charset="0"/>
              </a:rPr>
              <a:t>تكرر، تكرر أغنية الفرح</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2023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149506" name="Text Box 2"/>
          <p:cNvSpPr txBox="1">
            <a:spLocks noChangeArrowheads="1"/>
          </p:cNvSpPr>
          <p:nvPr/>
        </p:nvSpPr>
        <p:spPr bwMode="auto">
          <a:xfrm>
            <a:off x="8212110" y="-27480"/>
            <a:ext cx="931890" cy="48213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charset="0"/>
                <a:cs typeface="Arial"/>
              </a:rPr>
              <a:t>193</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49507" name="Rectangle 3"/>
          <p:cNvSpPr>
            <a:spLocks noGrp="1" noChangeArrowheads="1"/>
          </p:cNvSpPr>
          <p:nvPr>
            <p:ph type="title"/>
          </p:nvPr>
        </p:nvSpPr>
        <p:spPr>
          <a:xfrm>
            <a:off x="0" y="454650"/>
            <a:ext cx="9144000" cy="729000"/>
          </a:xfrm>
          <a:solidFill>
            <a:schemeClr val="tx1"/>
          </a:solidFill>
          <a:ln>
            <a:solidFill>
              <a:schemeClr val="tx1"/>
            </a:solidFill>
            <a:miter lim="800000"/>
            <a:headEnd/>
            <a:tailEnd/>
          </a:ln>
        </p:spPr>
        <p:txBody>
          <a:bodyPr anchor="ctr" anchorCtr="1"/>
          <a:lstStyle/>
          <a:p>
            <a:pPr algn="ctr" rtl="1" eaLnBrk="1" hangingPunct="1"/>
            <a:r>
              <a:rPr lang="ar-JO" altLang="zh-CN" sz="3600" b="1" dirty="0">
                <a:solidFill>
                  <a:schemeClr val="bg1"/>
                </a:solidFill>
                <a:latin typeface="Arial"/>
                <a:ea typeface="宋体" charset="0"/>
                <a:cs typeface="Arial"/>
              </a:rPr>
              <a:t>لاهوت القضاة – راعوث - صموئيل</a:t>
            </a:r>
            <a:endParaRPr lang="en-US" sz="1600" dirty="0">
              <a:solidFill>
                <a:schemeClr val="bg1"/>
              </a:solidFill>
              <a:latin typeface="Arial"/>
              <a:ea typeface="宋体" charset="0"/>
              <a:cs typeface="Arial"/>
            </a:endParaRPr>
          </a:p>
        </p:txBody>
      </p:sp>
      <p:sp>
        <p:nvSpPr>
          <p:cNvPr id="149508" name="Rectangle 7"/>
          <p:cNvSpPr>
            <a:spLocks noChangeArrowheads="1"/>
          </p:cNvSpPr>
          <p:nvPr/>
        </p:nvSpPr>
        <p:spPr bwMode="auto">
          <a:xfrm>
            <a:off x="1668542"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القضاة</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09" name="Rectangle 8"/>
          <p:cNvSpPr>
            <a:spLocks noChangeArrowheads="1"/>
          </p:cNvSpPr>
          <p:nvPr/>
        </p:nvSpPr>
        <p:spPr bwMode="auto">
          <a:xfrm>
            <a:off x="382712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راعوث</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10" name="Rectangle 9"/>
          <p:cNvSpPr>
            <a:spLocks noChangeArrowheads="1"/>
          </p:cNvSpPr>
          <p:nvPr/>
        </p:nvSpPr>
        <p:spPr bwMode="auto">
          <a:xfrm>
            <a:off x="5835804" y="1347290"/>
            <a:ext cx="1614305" cy="914400"/>
          </a:xfrm>
          <a:prstGeom prst="rect">
            <a:avLst/>
          </a:prstGeom>
          <a:solidFill>
            <a:srgbClr val="FFFFFF"/>
          </a:solidFill>
          <a:ln w="50800">
            <a:solidFill>
              <a:srgbClr val="000088"/>
            </a:solidFill>
            <a:miter lim="800000"/>
            <a:headEnd/>
            <a:tailEnd/>
          </a:ln>
        </p:spPr>
        <p:txBody>
          <a:bodyPr lIns="12700" tIns="12700" rIns="12700" bIns="12700"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a:ea typeface="ＭＳ Ｐゴシック" charset="0"/>
                <a:cs typeface="Arial"/>
              </a:rPr>
              <a:t>صموئيل</a:t>
            </a:r>
            <a:endParaRPr kumimoji="0" lang="en-US" sz="28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2" name="Group 11"/>
          <p:cNvGrpSpPr>
            <a:grpSpLocks/>
          </p:cNvGrpSpPr>
          <p:nvPr/>
        </p:nvGrpSpPr>
        <p:grpSpPr bwMode="auto">
          <a:xfrm>
            <a:off x="1259632" y="5157192"/>
            <a:ext cx="1892745" cy="1096962"/>
            <a:chOff x="0" y="0"/>
            <a:chExt cx="20000" cy="20000"/>
          </a:xfrm>
        </p:grpSpPr>
        <p:sp>
          <p:nvSpPr>
            <p:cNvPr id="149533" name="Freeform 12"/>
            <p:cNvSpPr>
              <a:spLocks/>
            </p:cNvSpPr>
            <p:nvPr/>
          </p:nvSpPr>
          <p:spPr bwMode="auto">
            <a:xfrm>
              <a:off x="0" y="0"/>
              <a:ext cx="20000" cy="20000"/>
            </a:xfrm>
            <a:custGeom>
              <a:avLst/>
              <a:gdLst>
                <a:gd name="T0" fmla="*/ 14660 w 20000"/>
                <a:gd name="T1" fmla="*/ 1666 h 20000"/>
                <a:gd name="T2" fmla="*/ 15104 w 20000"/>
                <a:gd name="T3" fmla="*/ 1110 h 20000"/>
                <a:gd name="T4" fmla="*/ 14734 w 20000"/>
                <a:gd name="T5" fmla="*/ 879 h 20000"/>
                <a:gd name="T6" fmla="*/ 13623 w 20000"/>
                <a:gd name="T7" fmla="*/ 879 h 20000"/>
                <a:gd name="T8" fmla="*/ 13327 w 20000"/>
                <a:gd name="T9" fmla="*/ 0 h 20000"/>
                <a:gd name="T10" fmla="*/ 5331 w 20000"/>
                <a:gd name="T11" fmla="*/ 0 h 20000"/>
                <a:gd name="T12" fmla="*/ 5331 w 20000"/>
                <a:gd name="T13" fmla="*/ 1666 h 20000"/>
                <a:gd name="T14" fmla="*/ 0 w 20000"/>
                <a:gd name="T15" fmla="*/ 1666 h 20000"/>
                <a:gd name="T16" fmla="*/ 1333 w 20000"/>
                <a:gd name="T17" fmla="*/ 3331 h 20000"/>
                <a:gd name="T18" fmla="*/ 0 w 20000"/>
                <a:gd name="T19" fmla="*/ 8329 h 20000"/>
                <a:gd name="T20" fmla="*/ 2665 w 20000"/>
                <a:gd name="T21" fmla="*/ 9994 h 20000"/>
                <a:gd name="T22" fmla="*/ 1333 w 20000"/>
                <a:gd name="T23" fmla="*/ 9994 h 20000"/>
                <a:gd name="T24" fmla="*/ 1333 w 20000"/>
                <a:gd name="T25" fmla="*/ 16657 h 20000"/>
                <a:gd name="T26" fmla="*/ 6664 w 20000"/>
                <a:gd name="T27" fmla="*/ 16657 h 20000"/>
                <a:gd name="T28" fmla="*/ 7996 w 20000"/>
                <a:gd name="T29" fmla="*/ 13326 h 20000"/>
                <a:gd name="T30" fmla="*/ 9329 w 20000"/>
                <a:gd name="T31" fmla="*/ 14991 h 20000"/>
                <a:gd name="T32" fmla="*/ 14660 w 20000"/>
                <a:gd name="T33" fmla="*/ 19988 h 20000"/>
                <a:gd name="T34" fmla="*/ 14660 w 20000"/>
                <a:gd name="T35" fmla="*/ 13326 h 20000"/>
                <a:gd name="T36" fmla="*/ 17325 w 20000"/>
                <a:gd name="T37" fmla="*/ 11660 h 20000"/>
                <a:gd name="T38" fmla="*/ 19991 w 20000"/>
                <a:gd name="T39" fmla="*/ 11660 h 20000"/>
                <a:gd name="T40" fmla="*/ 18658 w 20000"/>
                <a:gd name="T41" fmla="*/ 8329 h 20000"/>
                <a:gd name="T42" fmla="*/ 19991 w 20000"/>
                <a:gd name="T43" fmla="*/ 3331 h 20000"/>
                <a:gd name="T44" fmla="*/ 15993 w 20000"/>
                <a:gd name="T45" fmla="*/ 1666 h 20000"/>
                <a:gd name="T46" fmla="*/ 14660 w 20000"/>
                <a:gd name="T47" fmla="*/ 0 h 2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0000"/>
                <a:gd name="T73" fmla="*/ 0 h 20000"/>
                <a:gd name="T74" fmla="*/ 20000 w 20000"/>
                <a:gd name="T75" fmla="*/ 20000 h 2000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0000" h="20000">
                  <a:moveTo>
                    <a:pt x="14660" y="1666"/>
                  </a:moveTo>
                  <a:lnTo>
                    <a:pt x="15104" y="1110"/>
                  </a:lnTo>
                  <a:lnTo>
                    <a:pt x="14734" y="879"/>
                  </a:lnTo>
                  <a:lnTo>
                    <a:pt x="13623" y="879"/>
                  </a:lnTo>
                  <a:lnTo>
                    <a:pt x="13327" y="0"/>
                  </a:lnTo>
                  <a:lnTo>
                    <a:pt x="5331" y="0"/>
                  </a:lnTo>
                  <a:lnTo>
                    <a:pt x="5331" y="1666"/>
                  </a:lnTo>
                  <a:lnTo>
                    <a:pt x="0" y="1666"/>
                  </a:lnTo>
                  <a:lnTo>
                    <a:pt x="1333" y="3331"/>
                  </a:lnTo>
                  <a:lnTo>
                    <a:pt x="0" y="8329"/>
                  </a:lnTo>
                  <a:lnTo>
                    <a:pt x="2665" y="9994"/>
                  </a:lnTo>
                  <a:lnTo>
                    <a:pt x="1333" y="9994"/>
                  </a:lnTo>
                  <a:lnTo>
                    <a:pt x="1333" y="16657"/>
                  </a:lnTo>
                  <a:lnTo>
                    <a:pt x="6664" y="16657"/>
                  </a:lnTo>
                  <a:lnTo>
                    <a:pt x="7996" y="13326"/>
                  </a:lnTo>
                  <a:lnTo>
                    <a:pt x="9329" y="14991"/>
                  </a:lnTo>
                  <a:lnTo>
                    <a:pt x="14660" y="19988"/>
                  </a:lnTo>
                  <a:lnTo>
                    <a:pt x="14660" y="13326"/>
                  </a:lnTo>
                  <a:lnTo>
                    <a:pt x="17325" y="11660"/>
                  </a:lnTo>
                  <a:lnTo>
                    <a:pt x="19991" y="11660"/>
                  </a:lnTo>
                  <a:lnTo>
                    <a:pt x="18658" y="8329"/>
                  </a:lnTo>
                  <a:lnTo>
                    <a:pt x="19991" y="3331"/>
                  </a:lnTo>
                  <a:lnTo>
                    <a:pt x="15993" y="1666"/>
                  </a:lnTo>
                  <a:lnTo>
                    <a:pt x="14660" y="0"/>
                  </a:lnTo>
                </a:path>
              </a:pathLst>
            </a:custGeom>
            <a:solidFill>
              <a:srgbClr val="FFFFFF"/>
            </a:solidFill>
            <a:ln w="508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4" name="Rectangle 13"/>
            <p:cNvSpPr>
              <a:spLocks noChangeArrowheads="1"/>
            </p:cNvSpPr>
            <p:nvPr/>
          </p:nvSpPr>
          <p:spPr bwMode="auto">
            <a:xfrm>
              <a:off x="4343" y="1318"/>
              <a:ext cx="13336" cy="834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الحاجة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grpSp>
        <p:nvGrpSpPr>
          <p:cNvPr id="3" name="Group 14"/>
          <p:cNvGrpSpPr>
            <a:grpSpLocks/>
          </p:cNvGrpSpPr>
          <p:nvPr/>
        </p:nvGrpSpPr>
        <p:grpSpPr bwMode="auto">
          <a:xfrm>
            <a:off x="3687763" y="5301208"/>
            <a:ext cx="1453831" cy="822325"/>
            <a:chOff x="4" y="0"/>
            <a:chExt cx="22720" cy="20000"/>
          </a:xfrm>
        </p:grpSpPr>
        <p:sp>
          <p:nvSpPr>
            <p:cNvPr id="149531" name="Oval 15"/>
            <p:cNvSpPr>
              <a:spLocks noChangeArrowheads="1"/>
            </p:cNvSpPr>
            <p:nvPr/>
          </p:nvSpPr>
          <p:spPr bwMode="auto">
            <a:xfrm>
              <a:off x="4" y="0"/>
              <a:ext cx="22720" cy="20000"/>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32" name="Rectangle 16"/>
            <p:cNvSpPr>
              <a:spLocks noChangeArrowheads="1"/>
            </p:cNvSpPr>
            <p:nvPr/>
          </p:nvSpPr>
          <p:spPr bwMode="auto">
            <a:xfrm>
              <a:off x="2859" y="1784"/>
              <a:ext cx="19865" cy="11102"/>
            </a:xfrm>
            <a:prstGeom prst="rect">
              <a:avLst/>
            </a:prstGeom>
            <a:noFill/>
            <a:ln>
              <a:noFill/>
            </a:ln>
            <a:extLst>
              <a:ext uri="{91240B29-F687-4f45-9708-019B960494DF}">
                <a14:hiddenLine xmlns:a14="http://schemas.microsoft.com/office/drawing/2010/main" xmlns="" w="508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التحضير</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للمَلَكيَّة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sp>
        <p:nvSpPr>
          <p:cNvPr id="39960" name="Line 24"/>
          <p:cNvSpPr>
            <a:spLocks noChangeShapeType="1"/>
          </p:cNvSpPr>
          <p:nvPr/>
        </p:nvSpPr>
        <p:spPr bwMode="auto">
          <a:xfrm flipV="1">
            <a:off x="3491880" y="3212976"/>
            <a:ext cx="361950" cy="182562"/>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1" name="Line 25"/>
          <p:cNvSpPr>
            <a:spLocks noChangeShapeType="1"/>
          </p:cNvSpPr>
          <p:nvPr/>
        </p:nvSpPr>
        <p:spPr bwMode="auto">
          <a:xfrm flipV="1">
            <a:off x="5273675" y="2642690"/>
            <a:ext cx="363538" cy="182563"/>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2" name="Line 26"/>
          <p:cNvSpPr>
            <a:spLocks noChangeShapeType="1"/>
          </p:cNvSpPr>
          <p:nvPr/>
        </p:nvSpPr>
        <p:spPr bwMode="auto">
          <a:xfrm>
            <a:off x="3567558" y="4871588"/>
            <a:ext cx="2072830" cy="213596"/>
          </a:xfrm>
          <a:prstGeom prst="line">
            <a:avLst/>
          </a:prstGeom>
          <a:noFill/>
          <a:ln w="50800">
            <a:solidFill>
              <a:srgbClr val="000000"/>
            </a:solidFill>
            <a:round/>
            <a:headEnd type="none" w="med" len="sm"/>
            <a:tailEnd type="triangle" w="med"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39965" name="Text Box 29"/>
          <p:cNvSpPr txBox="1">
            <a:spLocks noChangeArrowheads="1"/>
          </p:cNvSpPr>
          <p:nvPr/>
        </p:nvSpPr>
        <p:spPr bwMode="auto">
          <a:xfrm>
            <a:off x="930454" y="2204864"/>
            <a:ext cx="151355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بيت لحم</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6" name="Text Box 30"/>
          <p:cNvSpPr txBox="1">
            <a:spLocks noChangeArrowheads="1"/>
          </p:cNvSpPr>
          <p:nvPr/>
        </p:nvSpPr>
        <p:spPr bwMode="auto">
          <a:xfrm>
            <a:off x="1" y="2852936"/>
            <a:ext cx="3533590" cy="1311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الوثنيَّة (17 – 18)</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السُّرِّيَّة (19)</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7" name="Text Box 31"/>
          <p:cNvSpPr txBox="1">
            <a:spLocks noChangeArrowheads="1"/>
          </p:cNvSpPr>
          <p:nvPr/>
        </p:nvSpPr>
        <p:spPr bwMode="auto">
          <a:xfrm>
            <a:off x="912342" y="4005064"/>
            <a:ext cx="990977"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a:ea typeface="ＭＳ Ｐゴシック" charset="0"/>
                <a:cs typeface="Arial"/>
              </a:rPr>
              <a:t>جبعة</a:t>
            </a:r>
            <a:endParaRPr kumimoji="0" lang="en-US" sz="4000" b="1" i="0" u="sng"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8" name="Text Box 32"/>
          <p:cNvSpPr txBox="1">
            <a:spLocks noChangeArrowheads="1"/>
          </p:cNvSpPr>
          <p:nvPr/>
        </p:nvSpPr>
        <p:spPr bwMode="auto">
          <a:xfrm>
            <a:off x="179512" y="4509120"/>
            <a:ext cx="3000079"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600" b="1" i="0" u="none" strike="noStrike" kern="1200" cap="none" spc="0" normalizeH="0" baseline="0" noProof="0" dirty="0">
                <a:ln>
                  <a:noFill/>
                </a:ln>
                <a:solidFill>
                  <a:srgbClr val="000000"/>
                </a:solidFill>
                <a:effectLst/>
                <a:uLnTx/>
                <a:uFillTx/>
                <a:latin typeface="Arial"/>
                <a:ea typeface="ＭＳ Ｐゴシック" charset="0"/>
                <a:cs typeface="Arial"/>
              </a:rPr>
              <a:t>جريمة (19-20)</a:t>
            </a:r>
            <a:endParaRPr kumimoji="0" lang="en-US" sz="36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69" name="Text Box 33"/>
          <p:cNvSpPr txBox="1">
            <a:spLocks noChangeArrowheads="1"/>
          </p:cNvSpPr>
          <p:nvPr/>
        </p:nvSpPr>
        <p:spPr bwMode="auto">
          <a:xfrm>
            <a:off x="3822784" y="2492896"/>
            <a:ext cx="1425391" cy="1175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بوعز</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البيتلحميّ</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0" name="Text Box 34"/>
          <p:cNvSpPr txBox="1">
            <a:spLocks noChangeArrowheads="1"/>
          </p:cNvSpPr>
          <p:nvPr/>
        </p:nvSpPr>
        <p:spPr bwMode="auto">
          <a:xfrm>
            <a:off x="5847482" y="4725144"/>
            <a:ext cx="90281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شاول</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39971" name="Text Box 35"/>
          <p:cNvSpPr txBox="1">
            <a:spLocks noChangeArrowheads="1"/>
          </p:cNvSpPr>
          <p:nvPr/>
        </p:nvSpPr>
        <p:spPr bwMode="auto">
          <a:xfrm>
            <a:off x="5775564" y="2348880"/>
            <a:ext cx="742511"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20000"/>
              </a:spcBef>
              <a:spcAft>
                <a:spcPct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a:ea typeface="ＭＳ Ｐゴシック" charset="0"/>
                <a:cs typeface="Arial"/>
              </a:rPr>
              <a:t>داود</a:t>
            </a:r>
            <a:endParaRPr kumimoji="0" lang="en-US" sz="32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grpSp>
        <p:nvGrpSpPr>
          <p:cNvPr id="4" name="Group 36"/>
          <p:cNvGrpSpPr>
            <a:grpSpLocks/>
          </p:cNvGrpSpPr>
          <p:nvPr/>
        </p:nvGrpSpPr>
        <p:grpSpPr bwMode="auto">
          <a:xfrm>
            <a:off x="5610225" y="5229200"/>
            <a:ext cx="1295400" cy="906463"/>
            <a:chOff x="3456" y="3404"/>
            <a:chExt cx="816" cy="571"/>
          </a:xfrm>
        </p:grpSpPr>
        <p:sp>
          <p:nvSpPr>
            <p:cNvPr id="149525" name="Rectangle 27"/>
            <p:cNvSpPr>
              <a:spLocks noChangeArrowheads="1"/>
            </p:cNvSpPr>
            <p:nvPr/>
          </p:nvSpPr>
          <p:spPr bwMode="auto">
            <a:xfrm>
              <a:off x="3456" y="3462"/>
              <a:ext cx="816" cy="43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none" anchor="ct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6" name="Line 20"/>
            <p:cNvSpPr>
              <a:spLocks noChangeShapeType="1"/>
            </p:cNvSpPr>
            <p:nvPr/>
          </p:nvSpPr>
          <p:spPr bwMode="auto">
            <a:xfrm>
              <a:off x="3456"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7" name="Line 21"/>
            <p:cNvSpPr>
              <a:spLocks noChangeShapeType="1"/>
            </p:cNvSpPr>
            <p:nvPr/>
          </p:nvSpPr>
          <p:spPr bwMode="auto">
            <a:xfrm>
              <a:off x="4263" y="3456"/>
              <a:ext cx="0" cy="461"/>
            </a:xfrm>
            <a:prstGeom prst="line">
              <a:avLst/>
            </a:prstGeom>
            <a:noFill/>
            <a:ln w="25400">
              <a:solidFill>
                <a:srgbClr val="000088"/>
              </a:solidFill>
              <a:round/>
              <a:headEnd type="none" w="lg" len="sm"/>
              <a:tailEnd type="none" w="lg" len="sm"/>
            </a:ln>
            <a:extLst>
              <a:ext uri="{909E8E84-426E-40dd-AFC4-6F175D3DCCD1}">
                <a14:hiddenFill xmlns:a14="http://schemas.microsoft.com/office/drawing/2010/main" xmlns="">
                  <a:noFill/>
                </a14:hiddenFill>
              </a:ext>
            </a:extLst>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8" name="Oval 19"/>
            <p:cNvSpPr>
              <a:spLocks noChangeArrowheads="1"/>
            </p:cNvSpPr>
            <p:nvPr/>
          </p:nvSpPr>
          <p:spPr bwMode="auto">
            <a:xfrm>
              <a:off x="3456" y="3859"/>
              <a:ext cx="807" cy="116"/>
            </a:xfrm>
            <a:prstGeom prst="ellipse">
              <a:avLst/>
            </a:prstGeom>
            <a:solidFill>
              <a:srgbClr val="FFFFFF"/>
            </a:solidFill>
            <a:ln w="25400">
              <a:solidFill>
                <a:srgbClr val="000088"/>
              </a:solidFill>
              <a:round/>
              <a:headEnd/>
              <a:tailEnd/>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149529" name="Rectangle 23"/>
            <p:cNvSpPr>
              <a:spLocks noChangeArrowheads="1"/>
            </p:cNvSpPr>
            <p:nvPr/>
          </p:nvSpPr>
          <p:spPr bwMode="auto">
            <a:xfrm>
              <a:off x="3482" y="3452"/>
              <a:ext cx="771" cy="231"/>
            </a:xfrm>
            <a:prstGeom prst="rect">
              <a:avLst/>
            </a:prstGeom>
            <a:noFill/>
            <a:ln>
              <a:noFill/>
            </a:ln>
            <a:extLst>
              <a:ext uri="{91240B29-F687-4f45-9708-019B960494DF}">
                <a14:hiddenLine xmlns:a14="http://schemas.microsoft.com/office/drawing/2010/main" xmlns="" w="25400">
                  <a:solidFill>
                    <a:srgbClr val="000000"/>
                  </a:solidFill>
                  <a:miter lim="800000"/>
                  <a:headEnd/>
                  <a:tailEnd/>
                </a14:hiddenLine>
              </a:ext>
            </a:extLst>
          </p:spPr>
          <p:txBody>
            <a:bodyPr lIns="12700" tIns="12700" rIns="12700" bIns="12700"/>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تأسيس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000000"/>
                  </a:solidFill>
                  <a:effectLst/>
                  <a:uLnTx/>
                  <a:uFillTx/>
                  <a:latin typeface="Arial"/>
                  <a:ea typeface="ＭＳ Ｐゴシック" charset="0"/>
                  <a:cs typeface="Arial"/>
                </a:rPr>
                <a:t>المَلَكيَّة</a:t>
              </a:r>
              <a:endParaRPr kumimoji="0" lang="en-US" sz="22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49530" name="Freeform 22"/>
            <p:cNvSpPr>
              <a:spLocks/>
            </p:cNvSpPr>
            <p:nvPr/>
          </p:nvSpPr>
          <p:spPr bwMode="auto">
            <a:xfrm rot="10800000">
              <a:off x="3456" y="3404"/>
              <a:ext cx="807" cy="58"/>
            </a:xfrm>
            <a:custGeom>
              <a:avLst/>
              <a:gdLst>
                <a:gd name="T0" fmla="*/ 0 w 20000"/>
                <a:gd name="T1" fmla="*/ 0 h 20000"/>
                <a:gd name="T2" fmla="*/ 58 w 20000"/>
                <a:gd name="T3" fmla="*/ 58 h 20000"/>
                <a:gd name="T4" fmla="*/ 115 w 20000"/>
                <a:gd name="T5" fmla="*/ 0 h 20000"/>
                <a:gd name="T6" fmla="*/ 173 w 20000"/>
                <a:gd name="T7" fmla="*/ 58 h 20000"/>
                <a:gd name="T8" fmla="*/ 230 w 20000"/>
                <a:gd name="T9" fmla="*/ 0 h 20000"/>
                <a:gd name="T10" fmla="*/ 288 w 20000"/>
                <a:gd name="T11" fmla="*/ 58 h 20000"/>
                <a:gd name="T12" fmla="*/ 346 w 20000"/>
                <a:gd name="T13" fmla="*/ 0 h 20000"/>
                <a:gd name="T14" fmla="*/ 403 w 20000"/>
                <a:gd name="T15" fmla="*/ 58 h 20000"/>
                <a:gd name="T16" fmla="*/ 461 w 20000"/>
                <a:gd name="T17" fmla="*/ 0 h 20000"/>
                <a:gd name="T18" fmla="*/ 519 w 20000"/>
                <a:gd name="T19" fmla="*/ 58 h 20000"/>
                <a:gd name="T20" fmla="*/ 576 w 20000"/>
                <a:gd name="T21" fmla="*/ 0 h 20000"/>
                <a:gd name="T22" fmla="*/ 634 w 20000"/>
                <a:gd name="T23" fmla="*/ 58 h 20000"/>
                <a:gd name="T24" fmla="*/ 691 w 20000"/>
                <a:gd name="T25" fmla="*/ 0 h 20000"/>
                <a:gd name="T26" fmla="*/ 749 w 20000"/>
                <a:gd name="T27" fmla="*/ 58 h 20000"/>
                <a:gd name="T28" fmla="*/ 807 w 20000"/>
                <a:gd name="T29" fmla="*/ 0 h 2000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000"/>
                <a:gd name="T46" fmla="*/ 0 h 20000"/>
                <a:gd name="T47" fmla="*/ 20000 w 20000"/>
                <a:gd name="T48" fmla="*/ 20000 h 2000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000" h="20000">
                  <a:moveTo>
                    <a:pt x="0" y="0"/>
                  </a:moveTo>
                  <a:lnTo>
                    <a:pt x="1428" y="19862"/>
                  </a:lnTo>
                  <a:lnTo>
                    <a:pt x="2856" y="0"/>
                  </a:lnTo>
                  <a:lnTo>
                    <a:pt x="4284" y="19862"/>
                  </a:lnTo>
                  <a:lnTo>
                    <a:pt x="5711" y="0"/>
                  </a:lnTo>
                  <a:lnTo>
                    <a:pt x="7139" y="19862"/>
                  </a:lnTo>
                  <a:lnTo>
                    <a:pt x="8567" y="0"/>
                  </a:lnTo>
                  <a:lnTo>
                    <a:pt x="9995" y="19862"/>
                  </a:lnTo>
                  <a:lnTo>
                    <a:pt x="11423" y="0"/>
                  </a:lnTo>
                  <a:lnTo>
                    <a:pt x="12851" y="19862"/>
                  </a:lnTo>
                  <a:lnTo>
                    <a:pt x="14279" y="0"/>
                  </a:lnTo>
                  <a:lnTo>
                    <a:pt x="15706" y="19862"/>
                  </a:lnTo>
                  <a:lnTo>
                    <a:pt x="17134" y="0"/>
                  </a:lnTo>
                  <a:lnTo>
                    <a:pt x="18562" y="19862"/>
                  </a:lnTo>
                  <a:lnTo>
                    <a:pt x="19990" y="0"/>
                  </a:lnTo>
                </a:path>
              </a:pathLst>
            </a:custGeom>
            <a:solidFill>
              <a:srgbClr val="FFFFFF"/>
            </a:solidFill>
            <a:ln w="25400">
              <a:solidFill>
                <a:srgbClr val="000088"/>
              </a:solidFill>
              <a:round/>
              <a:headEnd type="none" w="lg" len="sm"/>
              <a:tailEnd type="none" w="lg" len="sm"/>
            </a:ln>
          </p:spPr>
          <p:txBody>
            <a:bodyPr/>
            <a:lstStyle/>
            <a:p>
              <a:pPr marL="0" marR="0" lvl="0" indent="0" algn="ctr" defTabSz="914400" rtl="1" eaLnBrk="1" fontAlgn="base" latinLnBrk="0" hangingPunct="1">
                <a:lnSpc>
                  <a:spcPct val="100000"/>
                </a:lnSpc>
                <a:spcBef>
                  <a:spcPct val="2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pSp>
      <p:sp>
        <p:nvSpPr>
          <p:cNvPr id="149524" name="Text Box 37"/>
          <p:cNvSpPr txBox="1">
            <a:spLocks noChangeArrowheads="1"/>
          </p:cNvSpPr>
          <p:nvPr/>
        </p:nvSpPr>
        <p:spPr bwMode="auto">
          <a:xfrm>
            <a:off x="0" y="6151660"/>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20000"/>
              </a:spcBef>
              <a:spcAft>
                <a:spcPct val="0"/>
              </a:spcAft>
              <a:defRPr sz="2400">
                <a:solidFill>
                  <a:schemeClr val="tx1"/>
                </a:solidFill>
                <a:latin typeface="Times New Roman" charset="0"/>
                <a:ea typeface="ＭＳ Ｐゴシック" charset="0"/>
              </a:defRPr>
            </a:lvl6pPr>
            <a:lvl7pPr marL="914400" eaLnBrk="0" fontAlgn="base" hangingPunct="0">
              <a:spcBef>
                <a:spcPct val="20000"/>
              </a:spcBef>
              <a:spcAft>
                <a:spcPct val="0"/>
              </a:spcAft>
              <a:defRPr sz="2400">
                <a:solidFill>
                  <a:schemeClr val="tx1"/>
                </a:solidFill>
                <a:latin typeface="Times New Roman" charset="0"/>
                <a:ea typeface="ＭＳ Ｐゴシック" charset="0"/>
              </a:defRPr>
            </a:lvl7pPr>
            <a:lvl8pPr marL="1371600" eaLnBrk="0" fontAlgn="base" hangingPunct="0">
              <a:spcBef>
                <a:spcPct val="20000"/>
              </a:spcBef>
              <a:spcAft>
                <a:spcPct val="0"/>
              </a:spcAft>
              <a:defRPr sz="2400">
                <a:solidFill>
                  <a:schemeClr val="tx1"/>
                </a:solidFill>
                <a:latin typeface="Times New Roman" charset="0"/>
                <a:ea typeface="ＭＳ Ｐゴシック" charset="0"/>
              </a:defRPr>
            </a:lvl8pPr>
            <a:lvl9pPr marL="1828800"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مقتبس من توماس ل. كونستابل، لاهوت يشوع وراعوث والقضاة</a:t>
            </a:r>
          </a:p>
          <a:p>
            <a:pPr marL="0" marR="0" lvl="0" indent="0" algn="ctr" defTabSz="914400" rtl="1" eaLnBrk="1" fontAlgn="base" latinLnBrk="0" hangingPunct="1">
              <a:lnSpc>
                <a:spcPct val="100000"/>
              </a:lnSpc>
              <a:spcBef>
                <a:spcPct val="2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a:ea typeface="宋体" charset="0"/>
                <a:cs typeface="Arial"/>
              </a:rPr>
              <a:t>في اللاهوت الكتابيَّ للعهد القديم، إد، روي ر. زوك، 95-96، 117</a:t>
            </a:r>
            <a:endParaRPr kumimoji="0" lang="en-US" sz="2000" b="1" i="0"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26421343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9965"/>
                                        </p:tgtEl>
                                        <p:attrNameLst>
                                          <p:attrName>style.visibility</p:attrName>
                                        </p:attrNameLst>
                                      </p:cBhvr>
                                      <p:to>
                                        <p:strVal val="visible"/>
                                      </p:to>
                                    </p:set>
                                    <p:animEffect transition="in" filter="wipe(left)">
                                      <p:cBhvr>
                                        <p:cTn id="12" dur="500"/>
                                        <p:tgtEl>
                                          <p:spTgt spid="399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9966"/>
                                        </p:tgtEl>
                                        <p:attrNameLst>
                                          <p:attrName>style.visibility</p:attrName>
                                        </p:attrNameLst>
                                      </p:cBhvr>
                                      <p:to>
                                        <p:strVal val="visible"/>
                                      </p:to>
                                    </p:set>
                                    <p:animEffect transition="in" filter="wipe(left)">
                                      <p:cBhvr>
                                        <p:cTn id="17" dur="500"/>
                                        <p:tgtEl>
                                          <p:spTgt spid="3996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967"/>
                                        </p:tgtEl>
                                        <p:attrNameLst>
                                          <p:attrName>style.visibility</p:attrName>
                                        </p:attrNameLst>
                                      </p:cBhvr>
                                      <p:to>
                                        <p:strVal val="visible"/>
                                      </p:to>
                                    </p:set>
                                    <p:animEffect transition="in" filter="wipe(left)">
                                      <p:cBhvr>
                                        <p:cTn id="22" dur="500"/>
                                        <p:tgtEl>
                                          <p:spTgt spid="39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9968"/>
                                        </p:tgtEl>
                                        <p:attrNameLst>
                                          <p:attrName>style.visibility</p:attrName>
                                        </p:attrNameLst>
                                      </p:cBhvr>
                                      <p:to>
                                        <p:strVal val="visible"/>
                                      </p:to>
                                    </p:set>
                                    <p:animEffect transition="in" filter="wipe(left)">
                                      <p:cBhvr>
                                        <p:cTn id="27" dur="500"/>
                                        <p:tgtEl>
                                          <p:spTgt spid="39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left)">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9970"/>
                                        </p:tgtEl>
                                        <p:attrNameLst>
                                          <p:attrName>style.visibility</p:attrName>
                                        </p:attrNameLst>
                                      </p:cBhvr>
                                      <p:to>
                                        <p:strVal val="visible"/>
                                      </p:to>
                                    </p:set>
                                    <p:animEffect transition="in" filter="wipe(left)">
                                      <p:cBhvr>
                                        <p:cTn id="42" dur="500"/>
                                        <p:tgtEl>
                                          <p:spTgt spid="3997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9962"/>
                                        </p:tgtEl>
                                        <p:attrNameLst>
                                          <p:attrName>style.visibility</p:attrName>
                                        </p:attrNameLst>
                                      </p:cBhvr>
                                      <p:to>
                                        <p:strVal val="visible"/>
                                      </p:to>
                                    </p:set>
                                    <p:animEffect transition="in" filter="wipe(left)">
                                      <p:cBhvr>
                                        <p:cTn id="47" dur="500"/>
                                        <p:tgtEl>
                                          <p:spTgt spid="399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39960"/>
                                        </p:tgtEl>
                                        <p:attrNameLst>
                                          <p:attrName>style.visibility</p:attrName>
                                        </p:attrNameLst>
                                      </p:cBhvr>
                                      <p:to>
                                        <p:strVal val="visible"/>
                                      </p:to>
                                    </p:set>
                                    <p:animEffect transition="in" filter="wipe(left)">
                                      <p:cBhvr>
                                        <p:cTn id="52" dur="500"/>
                                        <p:tgtEl>
                                          <p:spTgt spid="39960"/>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9969"/>
                                        </p:tgtEl>
                                        <p:attrNameLst>
                                          <p:attrName>style.visibility</p:attrName>
                                        </p:attrNameLst>
                                      </p:cBhvr>
                                      <p:to>
                                        <p:strVal val="visible"/>
                                      </p:to>
                                    </p:set>
                                    <p:animEffect transition="in" filter="wipe(left)">
                                      <p:cBhvr>
                                        <p:cTn id="55" dur="500"/>
                                        <p:tgtEl>
                                          <p:spTgt spid="3996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9961"/>
                                        </p:tgtEl>
                                        <p:attrNameLst>
                                          <p:attrName>style.visibility</p:attrName>
                                        </p:attrNameLst>
                                      </p:cBhvr>
                                      <p:to>
                                        <p:strVal val="visible"/>
                                      </p:to>
                                    </p:set>
                                    <p:animEffect transition="in" filter="wipe(left)">
                                      <p:cBhvr>
                                        <p:cTn id="60" dur="500"/>
                                        <p:tgtEl>
                                          <p:spTgt spid="39961"/>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9971"/>
                                        </p:tgtEl>
                                        <p:attrNameLst>
                                          <p:attrName>style.visibility</p:attrName>
                                        </p:attrNameLst>
                                      </p:cBhvr>
                                      <p:to>
                                        <p:strVal val="visible"/>
                                      </p:to>
                                    </p:set>
                                    <p:animEffect transition="in" filter="wipe(left)">
                                      <p:cBhvr>
                                        <p:cTn id="63" dur="500"/>
                                        <p:tgtEl>
                                          <p:spTgt spid="39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60" grpId="0" animBg="1"/>
      <p:bldP spid="39961" grpId="0" animBg="1"/>
      <p:bldP spid="39962" grpId="0" animBg="1"/>
      <p:bldP spid="39965" grpId="0"/>
      <p:bldP spid="39966" grpId="0"/>
      <p:bldP spid="39967" grpId="0"/>
      <p:bldP spid="39968" grpId="0"/>
      <p:bldP spid="39969" grpId="0"/>
      <p:bldP spid="39970" grpId="0"/>
      <p:bldP spid="39971" grpId="0"/>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677845" y="451643"/>
            <a:ext cx="7890113" cy="375487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rtl="1"/>
            <a:r>
              <a:rPr lang="ar-JO" dirty="0">
                <a:latin typeface="Arial" panose="020B0604020202020204" pitchFamily="34" charset="0"/>
                <a:cs typeface="Arial" panose="020B0604020202020204" pitchFamily="34" charset="0"/>
              </a:rPr>
              <a:t>لا توجد الخطية والحزن أيضاً</a:t>
            </a:r>
          </a:p>
          <a:p>
            <a:pPr rtl="1"/>
            <a:r>
              <a:rPr lang="ar-JO" dirty="0">
                <a:latin typeface="Arial" panose="020B0604020202020204" pitchFamily="34" charset="0"/>
                <a:cs typeface="Arial" panose="020B0604020202020204" pitchFamily="34" charset="0"/>
              </a:rPr>
              <a:t>ولا تغزو الأشواك الأرض</a:t>
            </a:r>
          </a:p>
          <a:p>
            <a:pPr rtl="1"/>
            <a:r>
              <a:rPr lang="ar-JO" dirty="0">
                <a:latin typeface="Arial" panose="020B0604020202020204" pitchFamily="34" charset="0"/>
                <a:cs typeface="Arial" panose="020B0604020202020204" pitchFamily="34" charset="0"/>
              </a:rPr>
              <a:t>فقد جاء لكي تتدفق بركاته</a:t>
            </a:r>
          </a:p>
          <a:p>
            <a:pPr rtl="1"/>
            <a:r>
              <a:rPr lang="ar-JO" dirty="0">
                <a:latin typeface="Arial" panose="020B0604020202020204" pitchFamily="34" charset="0"/>
                <a:cs typeface="Arial" panose="020B0604020202020204" pitchFamily="34" charset="0"/>
              </a:rPr>
              <a:t>بعيداً حيثما وجدت اللعنة</a:t>
            </a:r>
          </a:p>
          <a:p>
            <a:pPr rtl="1"/>
            <a:r>
              <a:rPr lang="ar-JO" dirty="0">
                <a:latin typeface="Arial" panose="020B0604020202020204" pitchFamily="34" charset="0"/>
                <a:cs typeface="Arial" panose="020B0604020202020204" pitchFamily="34" charset="0"/>
              </a:rPr>
              <a:t>حيثما وجدت اللعنة</a:t>
            </a:r>
          </a:p>
          <a:p>
            <a:pPr rtl="1"/>
            <a:r>
              <a:rPr lang="ar-JO" dirty="0">
                <a:latin typeface="Arial" panose="020B0604020202020204" pitchFamily="34" charset="0"/>
                <a:cs typeface="Arial" panose="020B0604020202020204" pitchFamily="34" charset="0"/>
              </a:rPr>
              <a:t>بعدياً بعيداً حيثما وجدت اللعنة</a:t>
            </a:r>
          </a:p>
          <a:p>
            <a:pPr rtl="1"/>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445614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364756" y="433388"/>
            <a:ext cx="8373181" cy="3231654"/>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defTabSz="914400" fontAlgn="base">
              <a:spcBef>
                <a:spcPct val="0"/>
              </a:spcBef>
              <a:spcAft>
                <a:spcPct val="0"/>
              </a:spcAft>
              <a:defRPr sz="3400" b="1">
                <a:solidFill>
                  <a:srgbClr val="FFFFFF"/>
                </a:solidFill>
                <a:effectLst>
                  <a:glow rad="101600">
                    <a:srgbClr val="000000">
                      <a:alpha val="75000"/>
                    </a:srgbClr>
                  </a:glow>
                </a:effectLst>
                <a:latin typeface="Arial" charset="0"/>
                <a:ea typeface="ＭＳ Ｐゴシック" charset="0"/>
                <a:cs typeface="ＭＳ Ｐゴシック" charset="0"/>
              </a:defRPr>
            </a:lvl1pPr>
          </a:lstStyle>
          <a:p>
            <a:pPr rtl="1"/>
            <a:r>
              <a:rPr lang="ar-JO">
                <a:latin typeface="Arial" panose="020B0604020202020204" pitchFamily="34" charset="0"/>
                <a:cs typeface="Arial" panose="020B0604020202020204" pitchFamily="34" charset="0"/>
              </a:rPr>
              <a:t>يحكم العالم بالحق والنعمة</a:t>
            </a:r>
          </a:p>
          <a:p>
            <a:pPr rtl="1"/>
            <a:r>
              <a:rPr lang="ar-JO">
                <a:latin typeface="Arial" panose="020B0604020202020204" pitchFamily="34" charset="0"/>
                <a:cs typeface="Arial" panose="020B0604020202020204" pitchFamily="34" charset="0"/>
              </a:rPr>
              <a:t>ويجعل الأمم تثبت</a:t>
            </a:r>
          </a:p>
          <a:p>
            <a:pPr rtl="1"/>
            <a:r>
              <a:rPr lang="ar-JO">
                <a:latin typeface="Arial" panose="020B0604020202020204" pitchFamily="34" charset="0"/>
                <a:cs typeface="Arial" panose="020B0604020202020204" pitchFamily="34" charset="0"/>
              </a:rPr>
              <a:t>أمجاد بره</a:t>
            </a:r>
          </a:p>
          <a:p>
            <a:pPr rtl="1"/>
            <a:r>
              <a:rPr lang="ar-JO">
                <a:latin typeface="Arial" panose="020B0604020202020204" pitchFamily="34" charset="0"/>
                <a:cs typeface="Arial" panose="020B0604020202020204" pitchFamily="34" charset="0"/>
              </a:rPr>
              <a:t>وعجائب محبته</a:t>
            </a:r>
          </a:p>
          <a:p>
            <a:pPr rtl="1"/>
            <a:r>
              <a:rPr lang="ar-JO">
                <a:latin typeface="Arial" panose="020B0604020202020204" pitchFamily="34" charset="0"/>
                <a:cs typeface="Arial" panose="020B0604020202020204" pitchFamily="34" charset="0"/>
              </a:rPr>
              <a:t>وعجائب محبته</a:t>
            </a:r>
          </a:p>
          <a:p>
            <a:pPr rtl="1"/>
            <a:r>
              <a:rPr lang="ar-JO">
                <a:latin typeface="Arial" panose="020B0604020202020204" pitchFamily="34" charset="0"/>
                <a:cs typeface="Arial" panose="020B0604020202020204" pitchFamily="34" charset="0"/>
              </a:rPr>
              <a:t>وعجائب، عجائب محبته</a:t>
            </a: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86761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1824913"/>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a:solidFill>
                  <a:srgbClr val="FFFFFF"/>
                </a:solidFill>
                <a:ea typeface="ＭＳ Ｐゴシック" charset="0"/>
                <a:cs typeface="Arial" panose="020B0604020202020204" pitchFamily="34" charset="0"/>
              </a:rPr>
              <a:t>وعظ العهد القديم</a:t>
            </a:r>
            <a:r>
              <a:rPr lang="en-US" sz="3200">
                <a:solidFill>
                  <a:srgbClr val="FFFFFF"/>
                </a:solidFill>
                <a:ea typeface="ＭＳ Ｐゴシック" charset="0"/>
                <a:cs typeface="Arial" panose="020B0604020202020204" pitchFamily="34" charset="0"/>
              </a:rPr>
              <a:t> • BibleStudyDownloads.org</a:t>
            </a:r>
            <a:endParaRPr lang="en-US" sz="110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0"/>
              </a:spcBef>
            </a:pPr>
            <a:r>
              <a:rPr lang="ar-JO" sz="3600" b="1">
                <a:solidFill>
                  <a:srgbClr val="FFFFFF"/>
                </a:solidFill>
                <a:latin typeface="Arial" panose="020B0604020202020204" pitchFamily="34" charset="0"/>
                <a:cs typeface="Arial" panose="020B0604020202020204" pitchFamily="34" charset="0"/>
              </a:rPr>
              <a:t>أحصل على هذا العرض التقديمي مجاناً</a:t>
            </a:r>
            <a:endParaRPr lang="en-US" sz="1200" b="1">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491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4"/>
          <p:cNvSpPr>
            <a:spLocks noChangeArrowheads="1"/>
          </p:cNvSpPr>
          <p:nvPr/>
        </p:nvSpPr>
        <p:spPr bwMode="auto">
          <a:xfrm>
            <a:off x="0" y="-76200"/>
            <a:ext cx="9144000" cy="914400"/>
          </a:xfrm>
          <a:prstGeom prst="rect">
            <a:avLst/>
          </a:prstGeom>
          <a:gradFill rotWithShape="0">
            <a:gsLst>
              <a:gs pos="0">
                <a:srgbClr val="3B003B"/>
              </a:gs>
              <a:gs pos="50000">
                <a:srgbClr val="800080"/>
              </a:gs>
              <a:gs pos="100000">
                <a:srgbClr val="3B003B"/>
              </a:gs>
            </a:gsLst>
            <a:lin ang="5400000" scaled="1"/>
          </a:gradFill>
          <a:ln w="9525">
            <a:solidFill>
              <a:schemeClr val="tx1"/>
            </a:solidFill>
            <a:miter lim="800000"/>
            <a:headEnd/>
            <a:tailEnd/>
          </a:ln>
        </p:spPr>
        <p:txBody>
          <a:bodyPr wrap="none" anchor="ctr"/>
          <a:lstStyle/>
          <a:p>
            <a:endParaRPr lang="en-US" b="1">
              <a:latin typeface="Arial" panose="020B0604020202020204" pitchFamily="34" charset="0"/>
              <a:cs typeface="Arial" panose="020B0604020202020204" pitchFamily="34" charset="0"/>
            </a:endParaRPr>
          </a:p>
        </p:txBody>
      </p:sp>
      <p:sp>
        <p:nvSpPr>
          <p:cNvPr id="258050" name="Rectangle 2"/>
          <p:cNvSpPr>
            <a:spLocks noGrp="1" noChangeArrowheads="1"/>
          </p:cNvSpPr>
          <p:nvPr>
            <p:ph type="title"/>
          </p:nvPr>
        </p:nvSpPr>
        <p:spPr>
          <a:xfrm>
            <a:off x="0" y="0"/>
            <a:ext cx="9144000" cy="838200"/>
          </a:xfrm>
        </p:spPr>
        <p:txBody>
          <a:bodyPr/>
          <a:lstStyle/>
          <a:p>
            <a:pPr eaLnBrk="1" hangingPunct="1"/>
            <a:r>
              <a:rPr lang="ar-JO" sz="4000">
                <a:solidFill>
                  <a:srgbClr val="FFFF00"/>
                </a:solidFill>
                <a:ea typeface="ＭＳ Ｐゴシック" charset="0"/>
                <a:cs typeface="Arial" panose="020B0604020202020204" pitchFamily="34" charset="0"/>
              </a:rPr>
              <a:t>إنجازات داود</a:t>
            </a:r>
            <a:endParaRPr lang="en-US" sz="4000">
              <a:solidFill>
                <a:srgbClr val="FFFF00"/>
              </a:solidFill>
              <a:ea typeface="ＭＳ Ｐゴシック" charset="0"/>
              <a:cs typeface="Arial" panose="020B0604020202020204" pitchFamily="34" charset="0"/>
            </a:endParaRPr>
          </a:p>
        </p:txBody>
      </p:sp>
      <p:sp>
        <p:nvSpPr>
          <p:cNvPr id="258051" name="Rectangle 5"/>
          <p:cNvSpPr>
            <a:spLocks noChangeArrowheads="1"/>
          </p:cNvSpPr>
          <p:nvPr/>
        </p:nvSpPr>
        <p:spPr bwMode="auto">
          <a:xfrm>
            <a:off x="457200" y="1124744"/>
            <a:ext cx="8382000" cy="5733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ملك عظيم</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رجل عملي</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شاعر</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محب للعطاء</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خصم كريم</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منفذ صارم للعدالة</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صديق وفي</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كل ما يجده الرجال جميل ومثير للإعجاب لديه</a:t>
            </a:r>
            <a:endParaRPr lang="en-US" sz="2800" b="1" dirty="0">
              <a:solidFill>
                <a:srgbClr val="FFFF00"/>
              </a:solidFill>
              <a:latin typeface="Arial" panose="020B0604020202020204" pitchFamily="34" charset="0"/>
              <a:cs typeface="Arial" panose="020B0604020202020204" pitchFamily="34" charset="0"/>
            </a:endParaRPr>
          </a:p>
          <a:p>
            <a:pPr marL="342900" indent="-342900"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 خاضع لمشيئة الله الذي خلقه وشكله لهذا المصير</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85"/>
          <p:cNvSpPr>
            <a:spLocks noChangeArrowheads="1"/>
          </p:cNvSpPr>
          <p:nvPr/>
        </p:nvSpPr>
        <p:spPr bwMode="auto">
          <a:xfrm>
            <a:off x="25596" y="0"/>
            <a:ext cx="9118404" cy="1143000"/>
          </a:xfrm>
          <a:prstGeom prst="rect">
            <a:avLst/>
          </a:prstGeom>
          <a:solidFill>
            <a:schemeClr val="tx2"/>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aphicFrame>
        <p:nvGraphicFramePr>
          <p:cNvPr id="15662" name="Group 302"/>
          <p:cNvGraphicFramePr>
            <a:graphicFrameLocks noGrp="1"/>
          </p:cNvGraphicFramePr>
          <p:nvPr>
            <p:extLst>
              <p:ext uri="{D42A27DB-BD31-4B8C-83A1-F6EECF244321}">
                <p14:modId xmlns:p14="http://schemas.microsoft.com/office/powerpoint/2010/main" val="1250230101"/>
              </p:ext>
            </p:extLst>
          </p:nvPr>
        </p:nvGraphicFramePr>
        <p:xfrm>
          <a:off x="0" y="1"/>
          <a:ext cx="9144000" cy="6842919"/>
        </p:xfrm>
        <a:graphic>
          <a:graphicData uri="http://schemas.openxmlformats.org/drawingml/2006/table">
            <a:tbl>
              <a:tblPr/>
              <a:tblGrid>
                <a:gridCol w="1024758">
                  <a:extLst>
                    <a:ext uri="{9D8B030D-6E8A-4147-A177-3AD203B41FA5}">
                      <a16:colId xmlns:a16="http://schemas.microsoft.com/office/drawing/2014/main" val="20000"/>
                    </a:ext>
                  </a:extLst>
                </a:gridCol>
                <a:gridCol w="1261242">
                  <a:extLst>
                    <a:ext uri="{9D8B030D-6E8A-4147-A177-3AD203B41FA5}">
                      <a16:colId xmlns:a16="http://schemas.microsoft.com/office/drawing/2014/main" val="20001"/>
                    </a:ext>
                  </a:extLst>
                </a:gridCol>
                <a:gridCol w="1182414">
                  <a:extLst>
                    <a:ext uri="{9D8B030D-6E8A-4147-A177-3AD203B41FA5}">
                      <a16:colId xmlns:a16="http://schemas.microsoft.com/office/drawing/2014/main" val="20002"/>
                    </a:ext>
                  </a:extLst>
                </a:gridCol>
                <a:gridCol w="1182414">
                  <a:extLst>
                    <a:ext uri="{9D8B030D-6E8A-4147-A177-3AD203B41FA5}">
                      <a16:colId xmlns:a16="http://schemas.microsoft.com/office/drawing/2014/main" val="20003"/>
                    </a:ext>
                  </a:extLst>
                </a:gridCol>
                <a:gridCol w="1221828">
                  <a:extLst>
                    <a:ext uri="{9D8B030D-6E8A-4147-A177-3AD203B41FA5}">
                      <a16:colId xmlns:a16="http://schemas.microsoft.com/office/drawing/2014/main" val="20004"/>
                    </a:ext>
                  </a:extLst>
                </a:gridCol>
                <a:gridCol w="1064172">
                  <a:extLst>
                    <a:ext uri="{9D8B030D-6E8A-4147-A177-3AD203B41FA5}">
                      <a16:colId xmlns:a16="http://schemas.microsoft.com/office/drawing/2014/main" val="20005"/>
                    </a:ext>
                  </a:extLst>
                </a:gridCol>
                <a:gridCol w="1182414">
                  <a:extLst>
                    <a:ext uri="{9D8B030D-6E8A-4147-A177-3AD203B41FA5}">
                      <a16:colId xmlns:a16="http://schemas.microsoft.com/office/drawing/2014/main" val="20006"/>
                    </a:ext>
                  </a:extLst>
                </a:gridCol>
                <a:gridCol w="1024758">
                  <a:extLst>
                    <a:ext uri="{9D8B030D-6E8A-4147-A177-3AD203B41FA5}">
                      <a16:colId xmlns:a16="http://schemas.microsoft.com/office/drawing/2014/main" val="20007"/>
                    </a:ext>
                  </a:extLst>
                </a:gridCol>
              </a:tblGrid>
              <a:tr h="1152915">
                <a:tc gridSpan="8">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rPr>
                        <a:t>عهد الله اللطيف</a:t>
                      </a:r>
                    </a:p>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32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rPr>
                        <a:t>مع داود</a:t>
                      </a:r>
                      <a:endParaRPr kumimoji="0" lang="en-US" sz="3600" b="1" i="0" u="none" strike="noStrike" cap="none" normalizeH="0" baseline="0">
                        <a:ln>
                          <a:noFill/>
                        </a:ln>
                        <a:solidFill>
                          <a:srgbClr val="FFFFFF"/>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381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88805">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التأسيس</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الخطية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العواقب</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الملحق</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455084">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الإنتصار</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التجاوز</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المشاكل</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التحية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371943">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الطاعة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العصيان</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الدينونة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الخلاصة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457211">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الإصحاحات 1 – 10 </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 11</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الإصحاحات 12 – 20 </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الإصحاحات 21 - 24</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62354">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البركة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الزنى</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القتل</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العائلة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السياسة</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الإتضاع</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الكبرياء</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3209">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1 - 4</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5 - 10</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11 : 1 - 5</a:t>
                      </a:r>
                      <a:r>
                        <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 </a:t>
                      </a: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 : 6 – 27 </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12 - 14</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14 - 20</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21 - 23</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24</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4675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على يهوذا</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على كل إسرائيل</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777727">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حبرون</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من أورشليم</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127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1265491">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7 سنوات (1011 – 1004)</a:t>
                      </a:r>
                      <a:endParaRPr kumimoji="0" lang="en-US" sz="18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marT="45721" marB="45721" horzOverflow="overflow">
                    <a:lnL w="38100" cap="flat" cmpd="sng" algn="ctr">
                      <a:solidFill>
                        <a:srgbClr val="FFFF00"/>
                      </a:solidFill>
                      <a:prstDash val="solid"/>
                      <a:round/>
                      <a:headEnd type="none" w="med" len="med"/>
                      <a:tailEnd type="none" w="med" len="med"/>
                    </a:lnL>
                    <a:lnR w="127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gridSpan="7">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33 سنة</a:t>
                      </a:r>
                      <a:endPar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r>
                        <a:rPr kumimoji="0" lang="ar-JO"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1004 – 971</a:t>
                      </a:r>
                      <a:r>
                        <a:rPr kumimoji="0" lang="en-US" sz="1800" b="1" i="0" u="none" strike="noStrike" cap="none" normalizeH="0" baseline="0" dirty="0">
                          <a:ln>
                            <a:noFill/>
                          </a:ln>
                          <a:solidFill>
                            <a:schemeClr val="bg1"/>
                          </a:solidFill>
                          <a:effectLst/>
                          <a:latin typeface="Arial" panose="020B0604020202020204" pitchFamily="34" charset="0"/>
                          <a:ea typeface="ＭＳ Ｐゴシック" charset="0"/>
                          <a:cs typeface="Arial" panose="020B0604020202020204" pitchFamily="34" charset="0"/>
                        </a:rPr>
                        <a:t>(</a:t>
                      </a:r>
                    </a:p>
                  </a:txBody>
                  <a:tcPr marT="45721" marB="45721" horzOverflow="overflow">
                    <a:lnL w="127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12700" cap="flat" cmpd="sng" algn="ctr">
                      <a:solidFill>
                        <a:srgbClr val="FFFF00"/>
                      </a:solidFill>
                      <a:prstDash val="solid"/>
                      <a:round/>
                      <a:headEnd type="none" w="med" len="med"/>
                      <a:tailEnd type="none" w="med" len="med"/>
                    </a:lnT>
                    <a:lnB w="38100" cap="flat" cmpd="sng" algn="ctr">
                      <a:solidFill>
                        <a:srgbClr val="FFFF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259073" name="Rectangle 293"/>
          <p:cNvSpPr>
            <a:spLocks noGrp="1" noChangeArrowheads="1"/>
          </p:cNvSpPr>
          <p:nvPr>
            <p:ph type="title" idx="4294967295"/>
          </p:nvPr>
        </p:nvSpPr>
        <p:spPr>
          <a:xfrm>
            <a:off x="39756" y="26502"/>
            <a:ext cx="8229600" cy="533400"/>
          </a:xfrm>
        </p:spPr>
        <p:txBody>
          <a:bodyPr/>
          <a:lstStyle/>
          <a:p>
            <a:pPr algn="l" eaLnBrk="1" hangingPunct="1"/>
            <a:r>
              <a:rPr lang="ar-JO" sz="2400">
                <a:solidFill>
                  <a:schemeClr val="bg1"/>
                </a:solidFill>
                <a:ea typeface="ＭＳ Ｐゴシック" charset="0"/>
                <a:cs typeface="Arial" panose="020B0604020202020204" pitchFamily="34" charset="0"/>
              </a:rPr>
              <a:t>جدول سفر 2 صموئيل</a:t>
            </a:r>
            <a:endParaRPr lang="en-US" sz="2800">
              <a:ea typeface="ＭＳ Ｐゴシック" charset="0"/>
              <a:cs typeface="Arial" panose="020B0604020202020204" pitchFamily="34" charset="0"/>
            </a:endParaRPr>
          </a:p>
        </p:txBody>
      </p:sp>
      <p:sp>
        <p:nvSpPr>
          <p:cNvPr id="259135" name="Text Box 287"/>
          <p:cNvSpPr txBox="1">
            <a:spLocks noChangeArrowheads="1"/>
          </p:cNvSpPr>
          <p:nvPr/>
        </p:nvSpPr>
        <p:spPr bwMode="auto">
          <a:xfrm>
            <a:off x="8371295" y="73969"/>
            <a:ext cx="704039" cy="461665"/>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209</a:t>
            </a: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5652" name="Freeform 292"/>
          <p:cNvSpPr>
            <a:spLocks/>
          </p:cNvSpPr>
          <p:nvPr/>
        </p:nvSpPr>
        <p:spPr bwMode="auto">
          <a:xfrm>
            <a:off x="48769" y="2002536"/>
            <a:ext cx="9026565" cy="4529158"/>
          </a:xfrm>
          <a:custGeom>
            <a:avLst/>
            <a:gdLst>
              <a:gd name="T0" fmla="*/ 0 w 5591"/>
              <a:gd name="T1" fmla="*/ 2147483647 h 2869"/>
              <a:gd name="T2" fmla="*/ 2147483647 w 5591"/>
              <a:gd name="T3" fmla="*/ 2147483647 h 2869"/>
              <a:gd name="T4" fmla="*/ 2147483647 w 5591"/>
              <a:gd name="T5" fmla="*/ 2147483647 h 2869"/>
              <a:gd name="T6" fmla="*/ 2147483647 w 5591"/>
              <a:gd name="T7" fmla="*/ 2147483647 h 2869"/>
              <a:gd name="T8" fmla="*/ 2147483647 w 5591"/>
              <a:gd name="T9" fmla="*/ 2147483647 h 2869"/>
              <a:gd name="T10" fmla="*/ 2147483647 w 5591"/>
              <a:gd name="T11" fmla="*/ 2147483647 h 2869"/>
              <a:gd name="T12" fmla="*/ 2147483647 w 5591"/>
              <a:gd name="T13" fmla="*/ 2147483647 h 2869"/>
              <a:gd name="T14" fmla="*/ 2147483647 w 5591"/>
              <a:gd name="T15" fmla="*/ 2147483647 h 2869"/>
              <a:gd name="T16" fmla="*/ 2147483647 w 5591"/>
              <a:gd name="T17" fmla="*/ 2147483647 h 2869"/>
              <a:gd name="T18" fmla="*/ 2147483647 w 5591"/>
              <a:gd name="T19" fmla="*/ 2147483647 h 2869"/>
              <a:gd name="T20" fmla="*/ 2147483647 w 5591"/>
              <a:gd name="T21" fmla="*/ 2147483647 h 2869"/>
              <a:gd name="T22" fmla="*/ 2147483647 w 5591"/>
              <a:gd name="T23" fmla="*/ 2147483647 h 2869"/>
              <a:gd name="T24" fmla="*/ 2147483647 w 5591"/>
              <a:gd name="T25" fmla="*/ 2147483647 h 2869"/>
              <a:gd name="T26" fmla="*/ 2147483647 w 5591"/>
              <a:gd name="T27" fmla="*/ 2147483647 h 2869"/>
              <a:gd name="T28" fmla="*/ 2147483647 w 5591"/>
              <a:gd name="T29" fmla="*/ 2147483647 h 2869"/>
              <a:gd name="T30" fmla="*/ 2147483647 w 5591"/>
              <a:gd name="T31" fmla="*/ 0 h 2869"/>
              <a:gd name="T32" fmla="*/ 2147483647 w 5591"/>
              <a:gd name="T33" fmla="*/ 2147483647 h 2869"/>
              <a:gd name="T34" fmla="*/ 2147483647 w 5591"/>
              <a:gd name="T35" fmla="*/ 2147483647 h 2869"/>
              <a:gd name="T36" fmla="*/ 2147483647 w 5591"/>
              <a:gd name="T37" fmla="*/ 2147483647 h 2869"/>
              <a:gd name="T38" fmla="*/ 2147483647 w 5591"/>
              <a:gd name="T39" fmla="*/ 2147483647 h 2869"/>
              <a:gd name="T40" fmla="*/ 2147483647 w 5591"/>
              <a:gd name="T41" fmla="*/ 2147483647 h 2869"/>
              <a:gd name="T42" fmla="*/ 2147483647 w 5591"/>
              <a:gd name="T43" fmla="*/ 2147483647 h 2869"/>
              <a:gd name="T44" fmla="*/ 2147483647 w 5591"/>
              <a:gd name="T45" fmla="*/ 2147483647 h 2869"/>
              <a:gd name="T46" fmla="*/ 2147483647 w 5591"/>
              <a:gd name="T47" fmla="*/ 2147483647 h 2869"/>
              <a:gd name="T48" fmla="*/ 2147483647 w 5591"/>
              <a:gd name="T49" fmla="*/ 2147483647 h 2869"/>
              <a:gd name="T50" fmla="*/ 2147483647 w 5591"/>
              <a:gd name="T51" fmla="*/ 2147483647 h 2869"/>
              <a:gd name="T52" fmla="*/ 2147483647 w 5591"/>
              <a:gd name="T53" fmla="*/ 2147483647 h 2869"/>
              <a:gd name="T54" fmla="*/ 2147483647 w 5591"/>
              <a:gd name="T55" fmla="*/ 2147483647 h 2869"/>
              <a:gd name="T56" fmla="*/ 2147483647 w 5591"/>
              <a:gd name="T57" fmla="*/ 2147483647 h 2869"/>
              <a:gd name="T58" fmla="*/ 2147483647 w 5591"/>
              <a:gd name="T59" fmla="*/ 2147483647 h 2869"/>
              <a:gd name="T60" fmla="*/ 2147483647 w 5591"/>
              <a:gd name="T61" fmla="*/ 2147483647 h 2869"/>
              <a:gd name="T62" fmla="*/ 2147483647 w 5591"/>
              <a:gd name="T63" fmla="*/ 2147483647 h 2869"/>
              <a:gd name="T64" fmla="*/ 2147483647 w 5591"/>
              <a:gd name="T65" fmla="*/ 2147483647 h 2869"/>
              <a:gd name="T66" fmla="*/ 2147483647 w 5591"/>
              <a:gd name="T67" fmla="*/ 2147483647 h 2869"/>
              <a:gd name="T68" fmla="*/ 2147483647 w 5591"/>
              <a:gd name="T69" fmla="*/ 2147483647 h 2869"/>
              <a:gd name="T70" fmla="*/ 2147483647 w 5591"/>
              <a:gd name="T71" fmla="*/ 2147483647 h 2869"/>
              <a:gd name="T72" fmla="*/ 2147483647 w 5591"/>
              <a:gd name="T73" fmla="*/ 2147483647 h 2869"/>
              <a:gd name="T74" fmla="*/ 2147483647 w 5591"/>
              <a:gd name="T75" fmla="*/ 2147483647 h 2869"/>
              <a:gd name="T76" fmla="*/ 2147483647 w 5591"/>
              <a:gd name="T77" fmla="*/ 2147483647 h 2869"/>
              <a:gd name="T78" fmla="*/ 2147483647 w 5591"/>
              <a:gd name="T79" fmla="*/ 2147483647 h 2869"/>
              <a:gd name="T80" fmla="*/ 2147483647 w 5591"/>
              <a:gd name="T81" fmla="*/ 2147483647 h 2869"/>
              <a:gd name="T82" fmla="*/ 2147483647 w 5591"/>
              <a:gd name="T83" fmla="*/ 2147483647 h 2869"/>
              <a:gd name="T84" fmla="*/ 2147483647 w 5591"/>
              <a:gd name="T85" fmla="*/ 2147483647 h 2869"/>
              <a:gd name="T86" fmla="*/ 2147483647 w 5591"/>
              <a:gd name="T87" fmla="*/ 2147483647 h 2869"/>
              <a:gd name="T88" fmla="*/ 2147483647 w 5591"/>
              <a:gd name="T89" fmla="*/ 2147483647 h 2869"/>
              <a:gd name="T90" fmla="*/ 2147483647 w 5591"/>
              <a:gd name="T91" fmla="*/ 2147483647 h 2869"/>
              <a:gd name="T92" fmla="*/ 2147483647 w 5591"/>
              <a:gd name="T93" fmla="*/ 2147483647 h 2869"/>
              <a:gd name="T94" fmla="*/ 2147483647 w 5591"/>
              <a:gd name="T95" fmla="*/ 2147483647 h 2869"/>
              <a:gd name="T96" fmla="*/ 2147483647 w 5591"/>
              <a:gd name="T97" fmla="*/ 2147483647 h 2869"/>
              <a:gd name="T98" fmla="*/ 2147483647 w 5591"/>
              <a:gd name="T99" fmla="*/ 2147483647 h 2869"/>
              <a:gd name="T100" fmla="*/ 2147483647 w 5591"/>
              <a:gd name="T101" fmla="*/ 2147483647 h 2869"/>
              <a:gd name="T102" fmla="*/ 2147483647 w 5591"/>
              <a:gd name="T103" fmla="*/ 2147483647 h 2869"/>
              <a:gd name="T104" fmla="*/ 2147483647 w 5591"/>
              <a:gd name="T105" fmla="*/ 2147483647 h 2869"/>
              <a:gd name="T106" fmla="*/ 2147483647 w 5591"/>
              <a:gd name="T107" fmla="*/ 2147483647 h 2869"/>
              <a:gd name="T108" fmla="*/ 2147483647 w 5591"/>
              <a:gd name="T109" fmla="*/ 2147483647 h 2869"/>
              <a:gd name="T110" fmla="*/ 2147483647 w 5591"/>
              <a:gd name="T111" fmla="*/ 2147483647 h 2869"/>
              <a:gd name="T112" fmla="*/ 2147483647 w 5591"/>
              <a:gd name="T113" fmla="*/ 2147483647 h 2869"/>
              <a:gd name="T114" fmla="*/ 2147483647 w 5591"/>
              <a:gd name="T115" fmla="*/ 2147483647 h 2869"/>
              <a:gd name="T116" fmla="*/ 2147483647 w 5591"/>
              <a:gd name="T117" fmla="*/ 2147483647 h 2869"/>
              <a:gd name="T118" fmla="*/ 2147483647 w 5591"/>
              <a:gd name="T119" fmla="*/ 2147483647 h 286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591"/>
              <a:gd name="T181" fmla="*/ 0 h 2869"/>
              <a:gd name="T182" fmla="*/ 5591 w 5591"/>
              <a:gd name="T183" fmla="*/ 2869 h 286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591" h="2869">
                <a:moveTo>
                  <a:pt x="0" y="2280"/>
                </a:moveTo>
                <a:cubicBezTo>
                  <a:pt x="34" y="2227"/>
                  <a:pt x="80" y="2181"/>
                  <a:pt x="120" y="2133"/>
                </a:cubicBezTo>
                <a:cubicBezTo>
                  <a:pt x="173" y="2066"/>
                  <a:pt x="173" y="2023"/>
                  <a:pt x="267" y="2005"/>
                </a:cubicBezTo>
                <a:cubicBezTo>
                  <a:pt x="276" y="1995"/>
                  <a:pt x="284" y="1985"/>
                  <a:pt x="294" y="1977"/>
                </a:cubicBezTo>
                <a:cubicBezTo>
                  <a:pt x="305" y="1966"/>
                  <a:pt x="320" y="1959"/>
                  <a:pt x="331" y="1949"/>
                </a:cubicBezTo>
                <a:cubicBezTo>
                  <a:pt x="358" y="1921"/>
                  <a:pt x="363" y="1878"/>
                  <a:pt x="386" y="1848"/>
                </a:cubicBezTo>
                <a:cubicBezTo>
                  <a:pt x="397" y="1832"/>
                  <a:pt x="416" y="1823"/>
                  <a:pt x="432" y="1811"/>
                </a:cubicBezTo>
                <a:cubicBezTo>
                  <a:pt x="417" y="1534"/>
                  <a:pt x="404" y="1541"/>
                  <a:pt x="506" y="1168"/>
                </a:cubicBezTo>
                <a:cubicBezTo>
                  <a:pt x="516" y="1127"/>
                  <a:pt x="684" y="997"/>
                  <a:pt x="690" y="993"/>
                </a:cubicBezTo>
                <a:cubicBezTo>
                  <a:pt x="725" y="960"/>
                  <a:pt x="748" y="913"/>
                  <a:pt x="791" y="892"/>
                </a:cubicBezTo>
                <a:cubicBezTo>
                  <a:pt x="808" y="883"/>
                  <a:pt x="846" y="873"/>
                  <a:pt x="846" y="873"/>
                </a:cubicBezTo>
                <a:cubicBezTo>
                  <a:pt x="867" y="840"/>
                  <a:pt x="892" y="808"/>
                  <a:pt x="920" y="781"/>
                </a:cubicBezTo>
                <a:cubicBezTo>
                  <a:pt x="941" y="717"/>
                  <a:pt x="985" y="671"/>
                  <a:pt x="1021" y="616"/>
                </a:cubicBezTo>
                <a:cubicBezTo>
                  <a:pt x="1044" y="578"/>
                  <a:pt x="1049" y="558"/>
                  <a:pt x="1094" y="542"/>
                </a:cubicBezTo>
                <a:cubicBezTo>
                  <a:pt x="1219" y="416"/>
                  <a:pt x="1246" y="251"/>
                  <a:pt x="1343" y="110"/>
                </a:cubicBezTo>
                <a:cubicBezTo>
                  <a:pt x="1361" y="53"/>
                  <a:pt x="1358" y="19"/>
                  <a:pt x="1416" y="0"/>
                </a:cubicBezTo>
                <a:cubicBezTo>
                  <a:pt x="1455" y="81"/>
                  <a:pt x="1461" y="176"/>
                  <a:pt x="1471" y="266"/>
                </a:cubicBezTo>
                <a:cubicBezTo>
                  <a:pt x="1474" y="447"/>
                  <a:pt x="1471" y="628"/>
                  <a:pt x="1480" y="809"/>
                </a:cubicBezTo>
                <a:cubicBezTo>
                  <a:pt x="1482" y="859"/>
                  <a:pt x="1503" y="884"/>
                  <a:pt x="1517" y="929"/>
                </a:cubicBezTo>
                <a:cubicBezTo>
                  <a:pt x="1524" y="953"/>
                  <a:pt x="1536" y="1002"/>
                  <a:pt x="1536" y="1002"/>
                </a:cubicBezTo>
                <a:cubicBezTo>
                  <a:pt x="1527" y="1326"/>
                  <a:pt x="1401" y="1440"/>
                  <a:pt x="1628" y="1416"/>
                </a:cubicBezTo>
                <a:cubicBezTo>
                  <a:pt x="1756" y="1422"/>
                  <a:pt x="1885" y="1427"/>
                  <a:pt x="2014" y="1434"/>
                </a:cubicBezTo>
                <a:cubicBezTo>
                  <a:pt x="2151" y="1441"/>
                  <a:pt x="2129" y="1403"/>
                  <a:pt x="2152" y="1471"/>
                </a:cubicBezTo>
                <a:cubicBezTo>
                  <a:pt x="2136" y="1568"/>
                  <a:pt x="2155" y="1484"/>
                  <a:pt x="2115" y="1582"/>
                </a:cubicBezTo>
                <a:cubicBezTo>
                  <a:pt x="2107" y="1599"/>
                  <a:pt x="2097" y="1637"/>
                  <a:pt x="2097" y="1637"/>
                </a:cubicBezTo>
                <a:cubicBezTo>
                  <a:pt x="2104" y="1721"/>
                  <a:pt x="2093" y="1734"/>
                  <a:pt x="2143" y="1784"/>
                </a:cubicBezTo>
                <a:cubicBezTo>
                  <a:pt x="2169" y="2196"/>
                  <a:pt x="2135" y="1948"/>
                  <a:pt x="2235" y="2363"/>
                </a:cubicBezTo>
                <a:cubicBezTo>
                  <a:pt x="2250" y="2425"/>
                  <a:pt x="2268" y="2500"/>
                  <a:pt x="2281" y="2566"/>
                </a:cubicBezTo>
                <a:cubicBezTo>
                  <a:pt x="2284" y="2584"/>
                  <a:pt x="2285" y="2602"/>
                  <a:pt x="2290" y="2621"/>
                </a:cubicBezTo>
                <a:cubicBezTo>
                  <a:pt x="2294" y="2639"/>
                  <a:pt x="2308" y="2676"/>
                  <a:pt x="2308" y="2676"/>
                </a:cubicBezTo>
                <a:cubicBezTo>
                  <a:pt x="2329" y="2670"/>
                  <a:pt x="2352" y="2667"/>
                  <a:pt x="2372" y="2658"/>
                </a:cubicBezTo>
                <a:cubicBezTo>
                  <a:pt x="2399" y="2644"/>
                  <a:pt x="2415" y="2609"/>
                  <a:pt x="2446" y="2602"/>
                </a:cubicBezTo>
                <a:cubicBezTo>
                  <a:pt x="2476" y="2594"/>
                  <a:pt x="2507" y="2596"/>
                  <a:pt x="2538" y="2593"/>
                </a:cubicBezTo>
                <a:cubicBezTo>
                  <a:pt x="2588" y="2576"/>
                  <a:pt x="2617" y="2599"/>
                  <a:pt x="2667" y="2612"/>
                </a:cubicBezTo>
                <a:cubicBezTo>
                  <a:pt x="2713" y="2623"/>
                  <a:pt x="2758" y="2636"/>
                  <a:pt x="2805" y="2648"/>
                </a:cubicBezTo>
                <a:cubicBezTo>
                  <a:pt x="2842" y="2687"/>
                  <a:pt x="2944" y="2722"/>
                  <a:pt x="2998" y="2740"/>
                </a:cubicBezTo>
                <a:cubicBezTo>
                  <a:pt x="3045" y="2790"/>
                  <a:pt x="3112" y="2772"/>
                  <a:pt x="3182" y="2777"/>
                </a:cubicBezTo>
                <a:cubicBezTo>
                  <a:pt x="3267" y="2790"/>
                  <a:pt x="3346" y="2811"/>
                  <a:pt x="3430" y="2832"/>
                </a:cubicBezTo>
                <a:cubicBezTo>
                  <a:pt x="3436" y="2838"/>
                  <a:pt x="3440" y="2847"/>
                  <a:pt x="3448" y="2851"/>
                </a:cubicBezTo>
                <a:cubicBezTo>
                  <a:pt x="3465" y="2859"/>
                  <a:pt x="3504" y="2869"/>
                  <a:pt x="3504" y="2869"/>
                </a:cubicBezTo>
                <a:cubicBezTo>
                  <a:pt x="3684" y="2863"/>
                  <a:pt x="3844" y="2853"/>
                  <a:pt x="4019" y="2832"/>
                </a:cubicBezTo>
                <a:cubicBezTo>
                  <a:pt x="4040" y="2826"/>
                  <a:pt x="4061" y="2820"/>
                  <a:pt x="4083" y="2814"/>
                </a:cubicBezTo>
                <a:cubicBezTo>
                  <a:pt x="4101" y="2808"/>
                  <a:pt x="4138" y="2795"/>
                  <a:pt x="4138" y="2795"/>
                </a:cubicBezTo>
                <a:cubicBezTo>
                  <a:pt x="4216" y="2677"/>
                  <a:pt x="4147" y="2792"/>
                  <a:pt x="4147" y="2446"/>
                </a:cubicBezTo>
                <a:cubicBezTo>
                  <a:pt x="4147" y="2415"/>
                  <a:pt x="4154" y="2384"/>
                  <a:pt x="4156" y="2354"/>
                </a:cubicBezTo>
                <a:cubicBezTo>
                  <a:pt x="4163" y="2228"/>
                  <a:pt x="4167" y="2102"/>
                  <a:pt x="4175" y="1977"/>
                </a:cubicBezTo>
                <a:cubicBezTo>
                  <a:pt x="4182" y="1848"/>
                  <a:pt x="4195" y="1723"/>
                  <a:pt x="4230" y="1600"/>
                </a:cubicBezTo>
                <a:cubicBezTo>
                  <a:pt x="4241" y="1559"/>
                  <a:pt x="4235" y="1519"/>
                  <a:pt x="4267" y="1490"/>
                </a:cubicBezTo>
                <a:cubicBezTo>
                  <a:pt x="4299" y="1387"/>
                  <a:pt x="4325" y="1281"/>
                  <a:pt x="4350" y="1177"/>
                </a:cubicBezTo>
                <a:cubicBezTo>
                  <a:pt x="4361" y="1127"/>
                  <a:pt x="4367" y="1081"/>
                  <a:pt x="4396" y="1039"/>
                </a:cubicBezTo>
                <a:cubicBezTo>
                  <a:pt x="4410" y="994"/>
                  <a:pt x="4470" y="917"/>
                  <a:pt x="4506" y="883"/>
                </a:cubicBezTo>
                <a:cubicBezTo>
                  <a:pt x="4519" y="828"/>
                  <a:pt x="4514" y="803"/>
                  <a:pt x="4561" y="772"/>
                </a:cubicBezTo>
                <a:cubicBezTo>
                  <a:pt x="4671" y="888"/>
                  <a:pt x="4810" y="951"/>
                  <a:pt x="4956" y="1011"/>
                </a:cubicBezTo>
                <a:cubicBezTo>
                  <a:pt x="5059" y="1053"/>
                  <a:pt x="5129" y="1059"/>
                  <a:pt x="5205" y="1131"/>
                </a:cubicBezTo>
                <a:cubicBezTo>
                  <a:pt x="5220" y="1178"/>
                  <a:pt x="5234" y="1257"/>
                  <a:pt x="5269" y="1296"/>
                </a:cubicBezTo>
                <a:cubicBezTo>
                  <a:pt x="5286" y="1315"/>
                  <a:pt x="5298" y="1345"/>
                  <a:pt x="5324" y="1352"/>
                </a:cubicBezTo>
                <a:cubicBezTo>
                  <a:pt x="5385" y="1366"/>
                  <a:pt x="5420" y="1372"/>
                  <a:pt x="5490" y="1379"/>
                </a:cubicBezTo>
                <a:cubicBezTo>
                  <a:pt x="5508" y="1385"/>
                  <a:pt x="5526" y="1393"/>
                  <a:pt x="5545" y="1398"/>
                </a:cubicBezTo>
                <a:cubicBezTo>
                  <a:pt x="5557" y="1401"/>
                  <a:pt x="5571" y="1400"/>
                  <a:pt x="5582" y="1407"/>
                </a:cubicBezTo>
                <a:cubicBezTo>
                  <a:pt x="5587" y="1410"/>
                  <a:pt x="5588" y="1419"/>
                  <a:pt x="5591" y="1425"/>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105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652"/>
                                        </p:tgtEl>
                                        <p:attrNameLst>
                                          <p:attrName>style.visibility</p:attrName>
                                        </p:attrNameLst>
                                      </p:cBhvr>
                                      <p:to>
                                        <p:strVal val="visible"/>
                                      </p:to>
                                    </p:set>
                                    <p:animEffect transition="in" filter="wipe(left)">
                                      <p:cBhvr>
                                        <p:cTn id="7" dur="5000"/>
                                        <p:tgtEl>
                                          <p:spTgt spid="1565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590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3" grpId="0"/>
      <p:bldP spid="15652"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0098" name="Picture 1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43088" y="0"/>
            <a:ext cx="5243512"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3" name="Text Box 11"/>
          <p:cNvSpPr txBox="1">
            <a:spLocks noChangeArrowheads="1"/>
          </p:cNvSpPr>
          <p:nvPr/>
        </p:nvSpPr>
        <p:spPr bwMode="auto">
          <a:xfrm>
            <a:off x="3433936" y="5486401"/>
            <a:ext cx="4090392" cy="1200329"/>
          </a:xfrm>
          <a:prstGeom prst="rect">
            <a:avLst/>
          </a:prstGeom>
          <a:noFill/>
          <a:ln w="9525">
            <a:noFill/>
            <a:miter lim="800000"/>
            <a:headEnd/>
            <a:tailEnd/>
          </a:ln>
          <a:effec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a:solidFill>
                  <a:schemeClr val="bg1"/>
                </a:solidFill>
                <a:latin typeface="Arial" panose="020B0604020202020204" pitchFamily="34" charset="0"/>
                <a:cs typeface="Arial" panose="020B0604020202020204" pitchFamily="34" charset="0"/>
              </a:rPr>
              <a:t>الراعي</a:t>
            </a:r>
          </a:p>
          <a:p>
            <a:pPr>
              <a:defRPr/>
            </a:pPr>
            <a:r>
              <a:rPr lang="ar-JO">
                <a:solidFill>
                  <a:schemeClr val="bg1"/>
                </a:solidFill>
                <a:latin typeface="Arial" panose="020B0604020202020204" pitchFamily="34" charset="0"/>
                <a:cs typeface="Arial" panose="020B0604020202020204" pitchFamily="34" charset="0"/>
              </a:rPr>
              <a:t>الصالح</a:t>
            </a:r>
            <a:endParaRPr lang="en-US">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82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3389313"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200400"/>
            <a:ext cx="28194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6" descr="davidreni"/>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0" y="0"/>
            <a:ext cx="2895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8" name="Picture 8" descr="goldavca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48400" y="3657600"/>
            <a:ext cx="2895600"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9" name="Picture 9" descr="titia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29001" y="0"/>
            <a:ext cx="27844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0" name="Picture 10" descr="vouet"/>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673226" y="3810000"/>
            <a:ext cx="1755775"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91" name="Picture 11" descr="davidcatala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810000"/>
            <a:ext cx="16764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92" name="Text Box 12"/>
          <p:cNvSpPr txBox="1">
            <a:spLocks noChangeArrowheads="1"/>
          </p:cNvSpPr>
          <p:nvPr/>
        </p:nvSpPr>
        <p:spPr bwMode="auto">
          <a:xfrm>
            <a:off x="2987677" y="2667001"/>
            <a:ext cx="4608513" cy="707886"/>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000" b="1">
                <a:solidFill>
                  <a:schemeClr val="bg1"/>
                </a:solidFill>
                <a:latin typeface="Arial" panose="020B0604020202020204" pitchFamily="34" charset="0"/>
                <a:cs typeface="Arial" panose="020B0604020202020204" pitchFamily="34" charset="0"/>
              </a:rPr>
              <a:t>البطل القومي</a:t>
            </a:r>
            <a:endParaRPr lang="en-US" sz="4000" b="1">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100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par>
                          <p:cTn id="8" fill="hold" nodeType="afterGroup">
                            <p:stCondLst>
                              <p:cond delay="1500"/>
                            </p:stCondLst>
                            <p:childTnLst>
                              <p:par>
                                <p:cTn id="9" presetID="1" presetClass="entr" presetSubtype="0" fill="hold" nodeType="afterEffect">
                                  <p:stCondLst>
                                    <p:cond delay="1000"/>
                                  </p:stCondLst>
                                  <p:childTnLst>
                                    <p:set>
                                      <p:cBhvr>
                                        <p:cTn id="10" dur="1" fill="hold">
                                          <p:stCondLst>
                                            <p:cond delay="499"/>
                                          </p:stCondLst>
                                        </p:cTn>
                                        <p:tgtEl>
                                          <p:spTgt spid="20489"/>
                                        </p:tgtEl>
                                        <p:attrNameLst>
                                          <p:attrName>style.visibility</p:attrName>
                                        </p:attrNameLst>
                                      </p:cBhvr>
                                      <p:to>
                                        <p:strVal val="visible"/>
                                      </p:to>
                                    </p:set>
                                  </p:childTnLst>
                                </p:cTn>
                              </p:par>
                            </p:childTnLst>
                          </p:cTn>
                        </p:par>
                        <p:par>
                          <p:cTn id="11" fill="hold" nodeType="afterGroup">
                            <p:stCondLst>
                              <p:cond delay="3000"/>
                            </p:stCondLst>
                            <p:childTnLst>
                              <p:par>
                                <p:cTn id="12" presetID="1" presetClass="entr" presetSubtype="0" fill="hold" nodeType="afterEffect">
                                  <p:stCondLst>
                                    <p:cond delay="1000"/>
                                  </p:stCondLst>
                                  <p:childTnLst>
                                    <p:set>
                                      <p:cBhvr>
                                        <p:cTn id="13" dur="1" fill="hold">
                                          <p:stCondLst>
                                            <p:cond delay="499"/>
                                          </p:stCondLst>
                                        </p:cTn>
                                        <p:tgtEl>
                                          <p:spTgt spid="20486"/>
                                        </p:tgtEl>
                                        <p:attrNameLst>
                                          <p:attrName>style.visibility</p:attrName>
                                        </p:attrNameLst>
                                      </p:cBhvr>
                                      <p:to>
                                        <p:strVal val="visible"/>
                                      </p:to>
                                    </p:set>
                                  </p:childTnLst>
                                </p:cTn>
                              </p:par>
                            </p:childTnLst>
                          </p:cTn>
                        </p:par>
                        <p:par>
                          <p:cTn id="14" fill="hold" nodeType="afterGroup">
                            <p:stCondLst>
                              <p:cond delay="4500"/>
                            </p:stCondLst>
                            <p:childTnLst>
                              <p:par>
                                <p:cTn id="15" presetID="1" presetClass="entr" presetSubtype="0" fill="hold" nodeType="afterEffect">
                                  <p:stCondLst>
                                    <p:cond delay="1000"/>
                                  </p:stCondLst>
                                  <p:childTnLst>
                                    <p:set>
                                      <p:cBhvr>
                                        <p:cTn id="16" dur="1" fill="hold">
                                          <p:stCondLst>
                                            <p:cond delay="499"/>
                                          </p:stCondLst>
                                        </p:cTn>
                                        <p:tgtEl>
                                          <p:spTgt spid="20488"/>
                                        </p:tgtEl>
                                        <p:attrNameLst>
                                          <p:attrName>style.visibility</p:attrName>
                                        </p:attrNameLst>
                                      </p:cBhvr>
                                      <p:to>
                                        <p:strVal val="visible"/>
                                      </p:to>
                                    </p:set>
                                  </p:childTnLst>
                                </p:cTn>
                              </p:par>
                            </p:childTnLst>
                          </p:cTn>
                        </p:par>
                        <p:par>
                          <p:cTn id="17" fill="hold" nodeType="afterGroup">
                            <p:stCondLst>
                              <p:cond delay="6000"/>
                            </p:stCondLst>
                            <p:childTnLst>
                              <p:par>
                                <p:cTn id="18" presetID="1" presetClass="entr" presetSubtype="0" fill="hold" nodeType="afterEffect">
                                  <p:stCondLst>
                                    <p:cond delay="1000"/>
                                  </p:stCondLst>
                                  <p:childTnLst>
                                    <p:set>
                                      <p:cBhvr>
                                        <p:cTn id="19" dur="1" fill="hold">
                                          <p:stCondLst>
                                            <p:cond delay="499"/>
                                          </p:stCondLst>
                                        </p:cTn>
                                        <p:tgtEl>
                                          <p:spTgt spid="20485"/>
                                        </p:tgtEl>
                                        <p:attrNameLst>
                                          <p:attrName>style.visibility</p:attrName>
                                        </p:attrNameLst>
                                      </p:cBhvr>
                                      <p:to>
                                        <p:strVal val="visible"/>
                                      </p:to>
                                    </p:set>
                                  </p:childTnLst>
                                </p:cTn>
                              </p:par>
                            </p:childTnLst>
                          </p:cTn>
                        </p:par>
                        <p:par>
                          <p:cTn id="20" fill="hold" nodeType="afterGroup">
                            <p:stCondLst>
                              <p:cond delay="7500"/>
                            </p:stCondLst>
                            <p:childTnLst>
                              <p:par>
                                <p:cTn id="21" presetID="19" presetClass="entr" presetSubtype="10" fill="hold" nodeType="afterEffect">
                                  <p:stCondLst>
                                    <p:cond delay="1000"/>
                                  </p:stCondLst>
                                  <p:iterate type="lt">
                                    <p:tmPct val="100000"/>
                                  </p:iterate>
                                  <p:childTnLst>
                                    <p:set>
                                      <p:cBhvr>
                                        <p:cTn id="22" dur="1" fill="hold">
                                          <p:stCondLst>
                                            <p:cond delay="0"/>
                                          </p:stCondLst>
                                        </p:cTn>
                                        <p:tgtEl>
                                          <p:spTgt spid="20490"/>
                                        </p:tgtEl>
                                        <p:attrNameLst>
                                          <p:attrName>style.visibility</p:attrName>
                                        </p:attrNameLst>
                                      </p:cBhvr>
                                      <p:to>
                                        <p:strVal val="visible"/>
                                      </p:to>
                                    </p:set>
                                    <p:anim calcmode="lin" valueType="num">
                                      <p:cBhvr>
                                        <p:cTn id="23" dur="750" fill="hold"/>
                                        <p:tgtEl>
                                          <p:spTgt spid="20490"/>
                                        </p:tgtEl>
                                        <p:attrNameLst>
                                          <p:attrName>ppt_w</p:attrName>
                                        </p:attrNameLst>
                                      </p:cBhvr>
                                      <p:tavLst>
                                        <p:tav tm="0" fmla="#ppt_w*sin(2.5*pi*$)">
                                          <p:val>
                                            <p:fltVal val="0"/>
                                          </p:val>
                                        </p:tav>
                                        <p:tav tm="100000">
                                          <p:val>
                                            <p:fltVal val="1"/>
                                          </p:val>
                                        </p:tav>
                                      </p:tavLst>
                                    </p:anim>
                                    <p:anim calcmode="lin" valueType="num">
                                      <p:cBhvr>
                                        <p:cTn id="24" dur="750" fill="hold"/>
                                        <p:tgtEl>
                                          <p:spTgt spid="2049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9250"/>
                            </p:stCondLst>
                            <p:childTnLst>
                              <p:par>
                                <p:cTn id="26" presetID="1" presetClass="entr" presetSubtype="0" fill="hold" nodeType="afterEffect">
                                  <p:stCondLst>
                                    <p:cond delay="1000"/>
                                  </p:stCondLst>
                                  <p:childTnLst>
                                    <p:set>
                                      <p:cBhvr>
                                        <p:cTn id="27" dur="1" fill="hold">
                                          <p:stCondLst>
                                            <p:cond delay="499"/>
                                          </p:stCondLst>
                                        </p:cTn>
                                        <p:tgtEl>
                                          <p:spTgt spid="20491"/>
                                        </p:tgtEl>
                                        <p:attrNameLst>
                                          <p:attrName>style.visibility</p:attrName>
                                        </p:attrNameLst>
                                      </p:cBhvr>
                                      <p:to>
                                        <p:strVal val="visible"/>
                                      </p:to>
                                    </p:set>
                                  </p:childTnLst>
                                </p:cTn>
                              </p:par>
                            </p:childTnLst>
                          </p:cTn>
                        </p:par>
                        <p:par>
                          <p:cTn id="28" fill="hold" nodeType="afterGroup">
                            <p:stCondLst>
                              <p:cond delay="10750"/>
                            </p:stCondLst>
                            <p:childTnLst>
                              <p:par>
                                <p:cTn id="29" presetID="1" presetClass="entr" presetSubtype="0" fill="hold" grpId="0" nodeType="afterEffect">
                                  <p:stCondLst>
                                    <p:cond delay="1000"/>
                                  </p:stCondLst>
                                  <p:childTnLst>
                                    <p:set>
                                      <p:cBhvr>
                                        <p:cTn id="30" dur="1" fill="hold">
                                          <p:stCondLst>
                                            <p:cond delay="499"/>
                                          </p:stCondLst>
                                        </p:cTn>
                                        <p:tgtEl>
                                          <p:spTgt spid="204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2" grpId="0" animBg="1"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2146"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 y="0"/>
            <a:ext cx="4881563" cy="624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83151" y="457200"/>
            <a:ext cx="40894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534" name="Picture 6" descr="stor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95600" y="2667001"/>
            <a:ext cx="2676525" cy="417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6" name="Text Box 8"/>
          <p:cNvSpPr txBox="1">
            <a:spLocks noChangeArrowheads="1"/>
          </p:cNvSpPr>
          <p:nvPr/>
        </p:nvSpPr>
        <p:spPr bwMode="auto">
          <a:xfrm>
            <a:off x="4267200" y="44451"/>
            <a:ext cx="2133600" cy="2862322"/>
          </a:xfrm>
          <a:prstGeom prst="rect">
            <a:avLst/>
          </a:prstGeom>
          <a:noFill/>
          <a:ln w="9525">
            <a:noFill/>
            <a:miter lim="800000"/>
            <a:headEnd/>
            <a:tailEnd/>
          </a:ln>
          <a:effectLst/>
        </p:spPr>
        <p:txBody>
          <a:bodyPr>
            <a:spAutoFit/>
          </a:bodyPr>
          <a:lstStyle/>
          <a:p>
            <a:pPr>
              <a:defRPr/>
            </a:pPr>
            <a:r>
              <a:rPr lang="ar-JO"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rPr>
              <a:t>ملك </a:t>
            </a:r>
          </a:p>
          <a:p>
            <a:pPr>
              <a:defRPr/>
            </a:pPr>
            <a:r>
              <a:rPr lang="ar-JO"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rPr>
              <a:t>عظيم</a:t>
            </a:r>
          </a:p>
          <a:p>
            <a:pPr>
              <a:defRPr/>
            </a:pPr>
            <a:endParaRPr lang="ar-JO"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endParaRPr>
          </a:p>
          <a:p>
            <a:pPr>
              <a:defRPr/>
            </a:pPr>
            <a:r>
              <a:rPr lang="ar-JO"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rPr>
              <a:t>فنان</a:t>
            </a:r>
          </a:p>
          <a:p>
            <a:pPr>
              <a:defRPr/>
            </a:pPr>
            <a:r>
              <a:rPr lang="ar-JO"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rPr>
              <a:t>عظيم</a:t>
            </a:r>
            <a:endParaRPr lang="en-US" sz="3600" b="1">
              <a:solidFill>
                <a:srgbClr val="FFFF00"/>
              </a:solidFill>
              <a:effectLst>
                <a:glow rad="241300">
                  <a:schemeClr val="tx1">
                    <a:alpha val="96000"/>
                  </a:schemeClr>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000"/>
                                  </p:stCondLst>
                                  <p:childTnLst>
                                    <p:set>
                                      <p:cBhvr>
                                        <p:cTn id="6" dur="1" fill="hold">
                                          <p:stCondLst>
                                            <p:cond delay="499"/>
                                          </p:stCondLst>
                                        </p:cTn>
                                        <p:tgtEl>
                                          <p:spTgt spid="22535"/>
                                        </p:tgtEl>
                                        <p:attrNameLst>
                                          <p:attrName>style.visibility</p:attrName>
                                        </p:attrNameLst>
                                      </p:cBhvr>
                                      <p:to>
                                        <p:strVal val="visible"/>
                                      </p:to>
                                    </p:set>
                                  </p:childTnLst>
                                </p:cTn>
                              </p:par>
                            </p:childTnLst>
                          </p:cTn>
                        </p:par>
                        <p:par>
                          <p:cTn id="7" fill="hold" nodeType="afterGroup">
                            <p:stCondLst>
                              <p:cond delay="1500"/>
                            </p:stCondLst>
                            <p:childTnLst>
                              <p:par>
                                <p:cTn id="8" presetID="1" presetClass="entr" presetSubtype="0" fill="hold" nodeType="afterEffect">
                                  <p:stCondLst>
                                    <p:cond delay="1000"/>
                                  </p:stCondLst>
                                  <p:childTnLst>
                                    <p:set>
                                      <p:cBhvr>
                                        <p:cTn id="9" dur="1" fill="hold">
                                          <p:stCondLst>
                                            <p:cond delay="499"/>
                                          </p:stCondLst>
                                        </p:cTn>
                                        <p:tgtEl>
                                          <p:spTgt spid="22534"/>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1000"/>
                                  </p:stCondLst>
                                  <p:childTnLst>
                                    <p:set>
                                      <p:cBhvr>
                                        <p:cTn id="12" dur="1" fill="hold">
                                          <p:stCondLst>
                                            <p:cond delay="499"/>
                                          </p:stCondLst>
                                        </p:cTn>
                                        <p:tgtEl>
                                          <p:spTgt spid="225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5"/>
          <p:cNvSpPr txBox="1">
            <a:spLocks noChangeArrowheads="1"/>
          </p:cNvSpPr>
          <p:nvPr/>
        </p:nvSpPr>
        <p:spPr bwMode="auto">
          <a:xfrm>
            <a:off x="34926" y="404664"/>
            <a:ext cx="9145588" cy="584775"/>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600" b="1">
                <a:solidFill>
                  <a:srgbClr val="FFFF00"/>
                </a:solidFill>
                <a:effectLst>
                  <a:glow rad="241300">
                    <a:schemeClr val="tx1">
                      <a:alpha val="96000"/>
                    </a:schemeClr>
                  </a:glow>
                </a:effectLst>
                <a:latin typeface="Arial"/>
                <a:ea typeface="+mn-ea"/>
                <a:cs typeface="Arial"/>
              </a:defRPr>
            </a:lvl1pPr>
          </a:lstStyle>
          <a:p>
            <a:pPr>
              <a:defRPr/>
            </a:pPr>
            <a:r>
              <a:rPr lang="ar-JO" sz="3200" dirty="0">
                <a:latin typeface="Arial" panose="020B0604020202020204" pitchFamily="34" charset="0"/>
                <a:cs typeface="Arial" panose="020B0604020202020204" pitchFamily="34" charset="0"/>
              </a:rPr>
              <a:t>مختلس النظر، الزاني، القاتل</a:t>
            </a:r>
            <a:endParaRPr lang="en-US" sz="3200" dirty="0">
              <a:latin typeface="Arial" panose="020B0604020202020204" pitchFamily="34" charset="0"/>
              <a:cs typeface="Arial" panose="020B0604020202020204" pitchFamily="34" charset="0"/>
            </a:endParaRPr>
          </a:p>
        </p:txBody>
      </p:sp>
      <p:pic>
        <p:nvPicPr>
          <p:cNvPr id="23558" name="Picture 6" descr="bathsheb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1371601"/>
            <a:ext cx="8534400" cy="524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100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1000" fill="hold"/>
                                        <p:tgtEl>
                                          <p:spTgt spid="23558"/>
                                        </p:tgtEl>
                                        <p:attrNameLst>
                                          <p:attrName>ppt_w</p:attrName>
                                        </p:attrNameLst>
                                      </p:cBhvr>
                                      <p:tavLst>
                                        <p:tav tm="0">
                                          <p:val>
                                            <p:fltVal val="0"/>
                                          </p:val>
                                        </p:tav>
                                        <p:tav tm="100000">
                                          <p:val>
                                            <p:strVal val="#ppt_w"/>
                                          </p:val>
                                        </p:tav>
                                      </p:tavLst>
                                    </p:anim>
                                    <p:anim calcmode="lin" valueType="num">
                                      <p:cBhvr>
                                        <p:cTn id="8" dur="1000" fill="hold"/>
                                        <p:tgtEl>
                                          <p:spTgt spid="23558"/>
                                        </p:tgtEl>
                                        <p:attrNameLst>
                                          <p:attrName>ppt_h</p:attrName>
                                        </p:attrNameLst>
                                      </p:cBhvr>
                                      <p:tavLst>
                                        <p:tav tm="0">
                                          <p:val>
                                            <p:fltVal val="0"/>
                                          </p:val>
                                        </p:tav>
                                        <p:tav tm="100000">
                                          <p:val>
                                            <p:strVal val="#ppt_h"/>
                                          </p:val>
                                        </p:tav>
                                      </p:tavLst>
                                    </p:anim>
                                    <p:anim calcmode="lin" valueType="num">
                                      <p:cBhvr>
                                        <p:cTn id="9"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6868" name="Text Box 4"/>
          <p:cNvSpPr txBox="1">
            <a:spLocks noChangeArrowheads="1"/>
          </p:cNvSpPr>
          <p:nvPr/>
        </p:nvSpPr>
        <p:spPr bwMode="auto">
          <a:xfrm>
            <a:off x="179512" y="1325086"/>
            <a:ext cx="8736012" cy="18158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92100" indent="-2921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r>
              <a:rPr lang="ar-JO" sz="2800" b="1" dirty="0">
                <a:solidFill>
                  <a:srgbClr val="FFFFFF"/>
                </a:solidFill>
                <a:latin typeface="Arial" panose="020B0604020202020204" pitchFamily="34" charset="0"/>
                <a:cs typeface="Arial" panose="020B0604020202020204" pitchFamily="34" charset="0"/>
              </a:rPr>
              <a:t>* صموئيل مشتقة من الكلمة العبرية صامويل والتي تعني اسم إيل (الله) أو اسمه إيل (الله).</a:t>
            </a:r>
            <a:endParaRPr lang="en-US" altLang="ja-JP" sz="2800" b="1" dirty="0">
              <a:solidFill>
                <a:srgbClr val="FFFFFF"/>
              </a:solidFill>
              <a:latin typeface="Arial" panose="020B0604020202020204" pitchFamily="34" charset="0"/>
              <a:cs typeface="Arial" panose="020B0604020202020204" pitchFamily="34" charset="0"/>
            </a:endParaRPr>
          </a:p>
          <a:p>
            <a:pPr marL="0" indent="0" algn="r" rtl="1" eaLnBrk="1" hangingPunct="1"/>
            <a:r>
              <a:rPr lang="ar-JO" sz="2800" b="1" dirty="0">
                <a:solidFill>
                  <a:srgbClr val="FFFFFF"/>
                </a:solidFill>
                <a:latin typeface="Arial" panose="020B0604020202020204" pitchFamily="34" charset="0"/>
                <a:cs typeface="Arial" panose="020B0604020202020204" pitchFamily="34" charset="0"/>
              </a:rPr>
              <a:t>* هو الشخصية الرئيسية الأولى في سفر صموئيل مع أنه ليس في </a:t>
            </a:r>
            <a:r>
              <a:rPr lang="ar-LB" sz="2800" b="1" dirty="0">
                <a:solidFill>
                  <a:srgbClr val="FFFFFF"/>
                </a:solidFill>
                <a:latin typeface="Arial" panose="020B0604020202020204" pitchFamily="34" charset="0"/>
                <a:cs typeface="Arial" panose="020B0604020202020204" pitchFamily="34" charset="0"/>
              </a:rPr>
              <a:t>هذا ال</a:t>
            </a:r>
            <a:r>
              <a:rPr lang="ar-JO" sz="2800" b="1" dirty="0">
                <a:solidFill>
                  <a:srgbClr val="FFFFFF"/>
                </a:solidFill>
                <a:latin typeface="Arial" panose="020B0604020202020204" pitchFamily="34" charset="0"/>
                <a:cs typeface="Arial" panose="020B0604020202020204" pitchFamily="34" charset="0"/>
              </a:rPr>
              <a:t>جزء ال</a:t>
            </a:r>
            <a:r>
              <a:rPr lang="ar-LB" sz="2800" b="1" dirty="0">
                <a:solidFill>
                  <a:srgbClr val="FFFFFF"/>
                </a:solidFill>
                <a:latin typeface="Arial" panose="020B0604020202020204" pitchFamily="34" charset="0"/>
                <a:cs typeface="Arial" panose="020B0604020202020204" pitchFamily="34" charset="0"/>
              </a:rPr>
              <a:t>ثاني</a:t>
            </a:r>
            <a:r>
              <a:rPr lang="ar-JO" sz="2800" b="1" dirty="0">
                <a:solidFill>
                  <a:srgbClr val="FFFFFF"/>
                </a:solidFill>
                <a:latin typeface="Arial" panose="020B0604020202020204" pitchFamily="34" charset="0"/>
                <a:cs typeface="Arial" panose="020B0604020202020204" pitchFamily="34" charset="0"/>
              </a:rPr>
              <a:t> والذي ي</a:t>
            </a:r>
            <a:r>
              <a:rPr lang="ar-LB" sz="2800" b="1" dirty="0">
                <a:solidFill>
                  <a:srgbClr val="FFFFFF"/>
                </a:solidFill>
                <a:latin typeface="Arial" panose="020B0604020202020204" pitchFamily="34" charset="0"/>
                <a:cs typeface="Arial" panose="020B0604020202020204" pitchFamily="34" charset="0"/>
              </a:rPr>
              <a:t>ُ</a:t>
            </a:r>
            <a:r>
              <a:rPr lang="ar-JO" sz="2800" b="1" dirty="0">
                <a:solidFill>
                  <a:srgbClr val="FFFFFF"/>
                </a:solidFill>
                <a:latin typeface="Arial" panose="020B0604020202020204" pitchFamily="34" charset="0"/>
                <a:cs typeface="Arial" panose="020B0604020202020204" pitchFamily="34" charset="0"/>
              </a:rPr>
              <a:t>سمى 2 صموئيل.</a:t>
            </a:r>
            <a:endParaRPr lang="en-US" sz="2800" b="1" dirty="0">
              <a:solidFill>
                <a:srgbClr val="FFFFFF"/>
              </a:solidFill>
              <a:latin typeface="Arial" panose="020B0604020202020204" pitchFamily="34" charset="0"/>
              <a:cs typeface="Arial" panose="020B0604020202020204" pitchFamily="34" charset="0"/>
            </a:endParaRPr>
          </a:p>
        </p:txBody>
      </p:sp>
      <p:sp>
        <p:nvSpPr>
          <p:cNvPr id="36869" name="Text Box 5"/>
          <p:cNvSpPr txBox="1">
            <a:spLocks noChangeArrowheads="1"/>
          </p:cNvSpPr>
          <p:nvPr/>
        </p:nvSpPr>
        <p:spPr bwMode="auto">
          <a:xfrm>
            <a:off x="179512" y="3987061"/>
            <a:ext cx="873601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334963" indent="-334963"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ar-JO" sz="2800" b="1" dirty="0">
                <a:solidFill>
                  <a:srgbClr val="FFFFFF"/>
                </a:solidFill>
                <a:latin typeface="Arial" panose="020B0604020202020204" pitchFamily="34" charset="0"/>
                <a:cs typeface="Arial" panose="020B0604020202020204" pitchFamily="34" charset="0"/>
              </a:rPr>
              <a:t>* على الأغلب كتب من قبل ناثان وجاد (1 أخ 29: 29)</a:t>
            </a:r>
            <a:endParaRPr lang="en-US" sz="2800" b="1" dirty="0">
              <a:solidFill>
                <a:srgbClr val="FFFFFF"/>
              </a:solidFill>
              <a:latin typeface="Arial" panose="020B0604020202020204" pitchFamily="34" charset="0"/>
              <a:cs typeface="Arial" panose="020B0604020202020204" pitchFamily="34" charset="0"/>
            </a:endParaRPr>
          </a:p>
          <a:p>
            <a:pPr algn="r" eaLnBrk="1" hangingPunct="1"/>
            <a:r>
              <a:rPr lang="ar-JO" sz="2800" b="1" dirty="0">
                <a:solidFill>
                  <a:srgbClr val="FFFFFF"/>
                </a:solidFill>
                <a:latin typeface="Arial" panose="020B0604020202020204" pitchFamily="34" charset="0"/>
                <a:cs typeface="Arial" panose="020B0604020202020204" pitchFamily="34" charset="0"/>
              </a:rPr>
              <a:t>* لا يوجد دليل داخلي قوي يشير إلى الكاتب .</a:t>
            </a:r>
            <a:endParaRPr lang="en-US" sz="2800" b="1" dirty="0">
              <a:solidFill>
                <a:srgbClr val="FFFFFF"/>
              </a:solidFill>
              <a:latin typeface="Arial" panose="020B0604020202020204" pitchFamily="34" charset="0"/>
              <a:cs typeface="Arial" panose="020B0604020202020204" pitchFamily="34" charset="0"/>
            </a:endParaRPr>
          </a:p>
        </p:txBody>
      </p:sp>
      <p:sp>
        <p:nvSpPr>
          <p:cNvPr id="36873" name="Text Box 9"/>
          <p:cNvSpPr txBox="1">
            <a:spLocks noChangeArrowheads="1"/>
          </p:cNvSpPr>
          <p:nvPr/>
        </p:nvSpPr>
        <p:spPr bwMode="auto">
          <a:xfrm>
            <a:off x="210361" y="43784"/>
            <a:ext cx="704039"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algn="l">
              <a:defRPr/>
            </a:pPr>
            <a:r>
              <a:rPr lang="ar-JO" sz="2400" b="1">
                <a:solidFill>
                  <a:schemeClr val="bg1"/>
                </a:solidFill>
                <a:latin typeface="Arial" panose="020B0604020202020204" pitchFamily="34" charset="0"/>
                <a:ea typeface="+mn-ea"/>
                <a:cs typeface="Arial" panose="020B0604020202020204" pitchFamily="34" charset="0"/>
              </a:rPr>
              <a:t>210</a:t>
            </a:r>
            <a:endParaRPr lang="en-US" sz="2400" b="1" dirty="0">
              <a:solidFill>
                <a:schemeClr val="bg1"/>
              </a:solidFill>
              <a:latin typeface="Arial" panose="020B0604020202020204" pitchFamily="34" charset="0"/>
              <a:ea typeface="+mn-ea"/>
              <a:cs typeface="Arial" panose="020B0604020202020204" pitchFamily="34" charset="0"/>
            </a:endParaRPr>
          </a:p>
        </p:txBody>
      </p:sp>
      <p:sp>
        <p:nvSpPr>
          <p:cNvPr id="36874" name="Rectangle 10"/>
          <p:cNvSpPr>
            <a:spLocks noChangeArrowheads="1"/>
          </p:cNvSpPr>
          <p:nvPr/>
        </p:nvSpPr>
        <p:spPr bwMode="auto">
          <a:xfrm>
            <a:off x="179512" y="5715253"/>
            <a:ext cx="8736012" cy="9541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334963" indent="-334963" algn="r"/>
            <a:r>
              <a:rPr lang="ar-JO" sz="2800" b="1">
                <a:solidFill>
                  <a:srgbClr val="FFFFFF"/>
                </a:solidFill>
                <a:latin typeface="Arial" panose="020B0604020202020204" pitchFamily="34" charset="0"/>
                <a:cs typeface="Arial" panose="020B0604020202020204" pitchFamily="34" charset="0"/>
              </a:rPr>
              <a:t>* مات صموئيل سنة 1015 ق.م</a:t>
            </a:r>
            <a:endParaRPr lang="en-US" sz="2800" b="1" dirty="0">
              <a:solidFill>
                <a:srgbClr val="FFFFFF"/>
              </a:solidFill>
              <a:latin typeface="Arial" panose="020B0604020202020204" pitchFamily="34" charset="0"/>
              <a:cs typeface="Arial" panose="020B0604020202020204" pitchFamily="34" charset="0"/>
            </a:endParaRPr>
          </a:p>
          <a:p>
            <a:pPr marL="334963" indent="-334963" algn="r"/>
            <a:r>
              <a:rPr lang="ar-JO" sz="2800" b="1">
                <a:solidFill>
                  <a:srgbClr val="FFFFFF"/>
                </a:solidFill>
                <a:latin typeface="Arial" panose="020B0604020202020204" pitchFamily="34" charset="0"/>
                <a:cs typeface="Arial" panose="020B0604020202020204" pitchFamily="34" charset="0"/>
              </a:rPr>
              <a:t>* التاريخ لإنهاء السفر ما بين 931 – 722 ق.م</a:t>
            </a:r>
            <a:endParaRPr lang="en-US" sz="2800" b="1" dirty="0">
              <a:solidFill>
                <a:srgbClr val="FFFFFF"/>
              </a:solidFill>
              <a:latin typeface="Arial" panose="020B0604020202020204" pitchFamily="34" charset="0"/>
              <a:cs typeface="Arial" panose="020B0604020202020204" pitchFamily="34" charset="0"/>
            </a:endParaRPr>
          </a:p>
        </p:txBody>
      </p:sp>
      <p:sp>
        <p:nvSpPr>
          <p:cNvPr id="164869" name="WordArt 11"/>
          <p:cNvSpPr>
            <a:spLocks noChangeArrowheads="1" noChangeShapeType="1" noTextEdit="1"/>
          </p:cNvSpPr>
          <p:nvPr/>
        </p:nvSpPr>
        <p:spPr bwMode="auto">
          <a:xfrm>
            <a:off x="7696202" y="709960"/>
            <a:ext cx="1219200" cy="558800"/>
          </a:xfrm>
          <a:prstGeom prst="rect">
            <a:avLst/>
          </a:prstGeom>
        </p:spPr>
        <p:txBody>
          <a:bodyPr wrap="none" fromWordArt="1">
            <a:prstTxWarp prst="textPlain">
              <a:avLst>
                <a:gd name="adj" fmla="val 50000"/>
              </a:avLst>
            </a:prstTxWarp>
          </a:bodyPr>
          <a:lstStyle/>
          <a:p>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العنوان</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4870" name="WordArt 12"/>
          <p:cNvSpPr>
            <a:spLocks noChangeArrowheads="1" noChangeShapeType="1" noTextEdit="1"/>
          </p:cNvSpPr>
          <p:nvPr/>
        </p:nvSpPr>
        <p:spPr bwMode="auto">
          <a:xfrm>
            <a:off x="7086602" y="3302248"/>
            <a:ext cx="1828800" cy="558800"/>
          </a:xfrm>
          <a:prstGeom prst="rect">
            <a:avLst/>
          </a:prstGeom>
        </p:spPr>
        <p:txBody>
          <a:bodyPr wrap="none" fromWordArt="1">
            <a:prstTxWarp prst="textPlain">
              <a:avLst>
                <a:gd name="adj" fmla="val 50000"/>
              </a:avLst>
            </a:prstTxWarp>
          </a:bodyPr>
          <a:lstStyle/>
          <a:p>
            <a:r>
              <a:rPr lang="ar-JO"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المؤلفين</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164871" name="WordArt 13"/>
          <p:cNvSpPr>
            <a:spLocks noChangeArrowheads="1" noChangeShapeType="1" noTextEdit="1"/>
          </p:cNvSpPr>
          <p:nvPr/>
        </p:nvSpPr>
        <p:spPr bwMode="auto">
          <a:xfrm>
            <a:off x="7696202" y="5157192"/>
            <a:ext cx="1219200" cy="558800"/>
          </a:xfrm>
          <a:prstGeom prst="rect">
            <a:avLst/>
          </a:prstGeom>
        </p:spPr>
        <p:txBody>
          <a:bodyPr wrap="none" fromWordArt="1">
            <a:prstTxWarp prst="textPlain">
              <a:avLst>
                <a:gd name="adj" fmla="val 50000"/>
              </a:avLst>
            </a:prstTxWarp>
          </a:bodyPr>
          <a:lstStyle/>
          <a:p>
            <a:r>
              <a:rPr lang="ar-JO" sz="3600" kern="1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rPr>
              <a:t>التاريخ</a:t>
            </a:r>
            <a:endParaRPr lang="en-US" sz="3600" kern="10" dirty="0">
              <a:ln w="19050">
                <a:solidFill>
                  <a:srgbClr val="99CCFF"/>
                </a:solidFill>
                <a:round/>
                <a:headEnd/>
                <a:tailEnd/>
              </a:ln>
              <a:solidFill>
                <a:srgbClr val="0066CC"/>
              </a:solidFill>
              <a:effectLst>
                <a:outerShdw blurRad="63500" dist="38099" dir="2700000" algn="ctr" rotWithShape="0">
                  <a:srgbClr val="990000">
                    <a:alpha val="74997"/>
                  </a:srgbClr>
                </a:outerShdw>
              </a:effectLst>
              <a:latin typeface="Impact"/>
              <a:ea typeface="Impact"/>
              <a:cs typeface="Impact"/>
            </a:endParaRPr>
          </a:p>
        </p:txBody>
      </p:sp>
      <p:sp>
        <p:nvSpPr>
          <p:cNvPr id="36878" name="Rectangle 14"/>
          <p:cNvSpPr>
            <a:spLocks noGrp="1" noChangeArrowheads="1"/>
          </p:cNvSpPr>
          <p:nvPr>
            <p:ph type="title" idx="4294967295"/>
          </p:nvPr>
        </p:nvSpPr>
        <p:spPr>
          <a:xfrm>
            <a:off x="857224" y="146720"/>
            <a:ext cx="7372376" cy="762000"/>
          </a:xfrm>
          <a:effectLst>
            <a:outerShdw blurRad="63500" dist="35921" dir="2700000" algn="ctr" rotWithShape="0">
              <a:schemeClr val="tx1">
                <a:alpha val="74998"/>
              </a:schemeClr>
            </a:outerShdw>
          </a:effectLst>
        </p:spPr>
        <p:txBody>
          <a:bodyPr/>
          <a:lstStyle/>
          <a:p>
            <a:pPr eaLnBrk="1" hangingPunct="1">
              <a:defRPr/>
            </a:pPr>
            <a:r>
              <a:rPr lang="ar-JO" dirty="0">
                <a:solidFill>
                  <a:schemeClr val="bg1"/>
                </a:solidFill>
                <a:cs typeface="Arial" panose="020B0604020202020204" pitchFamily="34" charset="0"/>
              </a:rPr>
              <a:t>مقدمة</a:t>
            </a:r>
            <a:endParaRPr lang="en-US" dirty="0">
              <a:solidFill>
                <a:schemeClr val="bg1"/>
              </a:solidFill>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500"/>
                                        <p:tgtEl>
                                          <p:spTgt spid="368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6869"/>
                                        </p:tgtEl>
                                        <p:attrNameLst>
                                          <p:attrName>style.visibility</p:attrName>
                                        </p:attrNameLst>
                                      </p:cBhvr>
                                      <p:to>
                                        <p:strVal val="visible"/>
                                      </p:to>
                                    </p:set>
                                    <p:animEffect transition="in" filter="fade">
                                      <p:cBhvr>
                                        <p:cTn id="12" dur="500"/>
                                        <p:tgtEl>
                                          <p:spTgt spid="36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874"/>
                                        </p:tgtEl>
                                        <p:attrNameLst>
                                          <p:attrName>style.visibility</p:attrName>
                                        </p:attrNameLst>
                                      </p:cBhvr>
                                      <p:to>
                                        <p:strVal val="visible"/>
                                      </p:to>
                                    </p:set>
                                    <p:animEffect transition="in" filter="fade">
                                      <p:cBhvr>
                                        <p:cTn id="17" dur="500"/>
                                        <p:tgtEl>
                                          <p:spTgt spid="36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utoUpdateAnimBg="0"/>
      <p:bldP spid="36869" grpId="0" autoUpdateAnimBg="0"/>
      <p:bldP spid="36874" grpId="0"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ext Box 4"/>
          <p:cNvSpPr txBox="1">
            <a:spLocks noChangeArrowheads="1"/>
          </p:cNvSpPr>
          <p:nvPr/>
        </p:nvSpPr>
        <p:spPr bwMode="auto">
          <a:xfrm>
            <a:off x="-36512" y="404813"/>
            <a:ext cx="9163051" cy="707886"/>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rtl="1">
              <a:defRPr/>
            </a:pPr>
            <a:r>
              <a:rPr lang="ar-JO" sz="4000" dirty="0">
                <a:latin typeface="Arial" panose="020B0604020202020204" pitchFamily="34" charset="0"/>
                <a:cs typeface="Arial" panose="020B0604020202020204" pitchFamily="34" charset="0"/>
              </a:rPr>
              <a:t>ما الذي يمكننا أن نتعلمه من داود؟</a:t>
            </a:r>
            <a:endParaRPr lang="en-US" sz="4000" dirty="0">
              <a:latin typeface="Arial" panose="020B0604020202020204" pitchFamily="34" charset="0"/>
              <a:cs typeface="Arial" panose="020B0604020202020204" pitchFamily="34" charset="0"/>
            </a:endParaRPr>
          </a:p>
        </p:txBody>
      </p:sp>
      <p:sp>
        <p:nvSpPr>
          <p:cNvPr id="70661" name="Text Box 5"/>
          <p:cNvSpPr txBox="1">
            <a:spLocks noChangeArrowheads="1"/>
          </p:cNvSpPr>
          <p:nvPr/>
        </p:nvSpPr>
        <p:spPr bwMode="auto">
          <a:xfrm>
            <a:off x="683568" y="1828801"/>
            <a:ext cx="8136904" cy="2123658"/>
          </a:xfrm>
          <a:prstGeom prst="rect">
            <a:avLst/>
          </a:prstGeom>
          <a:noFill/>
          <a:ln w="9525">
            <a:noFill/>
            <a:miter lim="800000"/>
            <a:headEnd/>
            <a:tailEnd/>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defPPr>
              <a:defRPr lang="en-US"/>
            </a:defPPr>
            <a:lvl1pPr>
              <a:defRPr sz="3200" b="1">
                <a:solidFill>
                  <a:srgbClr val="FFFF00"/>
                </a:solidFill>
                <a:effectLst>
                  <a:glow rad="241300">
                    <a:schemeClr val="tx1">
                      <a:alpha val="96000"/>
                    </a:schemeClr>
                  </a:glow>
                </a:effectLst>
                <a:latin typeface="Arial"/>
                <a:ea typeface="+mn-ea"/>
                <a:cs typeface="Arial"/>
              </a:defRPr>
            </a:lvl1pPr>
          </a:lstStyle>
          <a:p>
            <a:pPr rtl="1">
              <a:defRPr/>
            </a:pPr>
            <a:r>
              <a:rPr lang="ar-JO" altLang="ja-JP" sz="4400" dirty="0">
                <a:latin typeface="Arial" panose="020B0604020202020204" pitchFamily="34" charset="0"/>
                <a:cs typeface="Arial" panose="020B0604020202020204" pitchFamily="34" charset="0"/>
              </a:rPr>
              <a:t>يبارك الله الطاعة</a:t>
            </a:r>
          </a:p>
          <a:p>
            <a:pPr rtl="1">
              <a:defRPr/>
            </a:pPr>
            <a:r>
              <a:rPr lang="ar-JO" sz="4400" dirty="0">
                <a:latin typeface="Arial" panose="020B0604020202020204" pitchFamily="34" charset="0"/>
                <a:cs typeface="Arial" panose="020B0604020202020204" pitchFamily="34" charset="0"/>
              </a:rPr>
              <a:t>و</a:t>
            </a:r>
          </a:p>
          <a:p>
            <a:pPr rtl="1">
              <a:defRPr/>
            </a:pPr>
            <a:r>
              <a:rPr lang="ar-JO" sz="4400" dirty="0">
                <a:latin typeface="Arial" panose="020B0604020202020204" pitchFamily="34" charset="0"/>
                <a:cs typeface="Arial" panose="020B0604020202020204" pitchFamily="34" charset="0"/>
              </a:rPr>
              <a:t>يدين العصيان</a:t>
            </a:r>
            <a:endParaRPr lang="en-US" sz="4400" dirty="0">
              <a:latin typeface="Arial" panose="020B0604020202020204" pitchFamily="34" charset="0"/>
              <a:cs typeface="Arial" panose="020B0604020202020204" pitchFamily="34" charset="0"/>
            </a:endParaRPr>
          </a:p>
        </p:txBody>
      </p:sp>
      <p:pic>
        <p:nvPicPr>
          <p:cNvPr id="264195" name="Picture 6" descr="king_davi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939" y="3657600"/>
            <a:ext cx="1760539"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0661"/>
                                        </p:tgtEl>
                                        <p:attrNameLst>
                                          <p:attrName>style.visibility</p:attrName>
                                        </p:attrNameLst>
                                      </p:cBhvr>
                                      <p:to>
                                        <p:strVal val="visible"/>
                                      </p:to>
                                    </p:set>
                                    <p:animEffect transition="in" filter="fade">
                                      <p:cBhvr>
                                        <p:cTn id="7" dur="500"/>
                                        <p:tgtEl>
                                          <p:spTgt spid="70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4"/>
          <p:cNvSpPr txBox="1">
            <a:spLocks noChangeArrowheads="1"/>
          </p:cNvSpPr>
          <p:nvPr/>
        </p:nvSpPr>
        <p:spPr bwMode="auto">
          <a:xfrm>
            <a:off x="0" y="479569"/>
            <a:ext cx="9144000" cy="48936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rtl="1" eaLnBrk="1" hangingPunct="1">
              <a:defRPr/>
            </a:pPr>
            <a:r>
              <a:rPr lang="ar-JO" b="1" dirty="0">
                <a:solidFill>
                  <a:srgbClr val="FFFF00"/>
                </a:solidFill>
                <a:latin typeface="Arial" panose="020B0604020202020204" pitchFamily="34" charset="0"/>
                <a:cs typeface="Arial" panose="020B0604020202020204" pitchFamily="34" charset="0"/>
              </a:rPr>
              <a:t>الخطية شيء خطير جداً للتساهل معها</a:t>
            </a:r>
            <a:r>
              <a:rPr lang="ar-LB" b="1" dirty="0">
                <a:solidFill>
                  <a:srgbClr val="FFFF00"/>
                </a:solidFill>
                <a:latin typeface="Arial" panose="020B0604020202020204" pitchFamily="34" charset="0"/>
                <a:cs typeface="Arial" panose="020B0604020202020204" pitchFamily="34" charset="0"/>
              </a:rPr>
              <a:t>،</a:t>
            </a:r>
            <a:r>
              <a:rPr lang="ar-JO" b="1" dirty="0">
                <a:solidFill>
                  <a:srgbClr val="FFFF00"/>
                </a:solidFill>
                <a:latin typeface="Arial" panose="020B0604020202020204" pitchFamily="34" charset="0"/>
                <a:cs typeface="Arial" panose="020B0604020202020204" pitchFamily="34" charset="0"/>
              </a:rPr>
              <a:t> وإذا تساهلت مرة فبكل تأكيد أنت في الطريق لفعلها</a:t>
            </a:r>
            <a:r>
              <a:rPr lang="ar-LB" b="1" dirty="0">
                <a:solidFill>
                  <a:srgbClr val="FFFF00"/>
                </a:solidFill>
                <a:latin typeface="Arial" panose="020B0604020202020204" pitchFamily="34" charset="0"/>
                <a:cs typeface="Arial" panose="020B0604020202020204" pitchFamily="34" charset="0"/>
              </a:rPr>
              <a:t>.</a:t>
            </a:r>
            <a:r>
              <a:rPr lang="ar-JO" b="1" dirty="0">
                <a:solidFill>
                  <a:srgbClr val="FFFF00"/>
                </a:solidFill>
                <a:latin typeface="Arial" panose="020B0604020202020204" pitchFamily="34" charset="0"/>
                <a:cs typeface="Arial" panose="020B0604020202020204" pitchFamily="34" charset="0"/>
              </a:rPr>
              <a:t> </a:t>
            </a:r>
            <a:endParaRPr lang="en-US" b="1" dirty="0">
              <a:solidFill>
                <a:srgbClr val="FFFF00"/>
              </a:solidFill>
              <a:latin typeface="Arial" panose="020B0604020202020204" pitchFamily="34" charset="0"/>
              <a:cs typeface="Arial" panose="020B0604020202020204" pitchFamily="34" charset="0"/>
            </a:endParaRPr>
          </a:p>
          <a:p>
            <a:pPr algn="r" rtl="1" eaLnBrk="1" hangingPunct="1">
              <a:defRPr/>
            </a:pPr>
            <a:endParaRPr lang="en-US" b="1" dirty="0">
              <a:solidFill>
                <a:srgbClr val="FFFF00"/>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كان داود رجلاً عظيماً وكان مخلصاً وغيوراً لله وهذا واضح دون نقاش، ولكنه مع ذلك سقط</a:t>
            </a:r>
            <a:r>
              <a:rPr lang="ar-LB" b="1" dirty="0">
                <a:solidFill>
                  <a:srgbClr val="FFFF00"/>
                </a:solidFill>
                <a:latin typeface="Arial" panose="020B0604020202020204" pitchFamily="34" charset="0"/>
                <a:cs typeface="Arial" panose="020B0604020202020204" pitchFamily="34" charset="0"/>
              </a:rPr>
              <a:t>.</a:t>
            </a:r>
            <a:endParaRPr lang="ar-JO" b="1" dirty="0">
              <a:solidFill>
                <a:srgbClr val="FFFF00"/>
              </a:solidFill>
              <a:latin typeface="Arial" panose="020B0604020202020204" pitchFamily="34" charset="0"/>
              <a:cs typeface="Arial" panose="020B0604020202020204" pitchFamily="34" charset="0"/>
            </a:endParaRPr>
          </a:p>
          <a:p>
            <a:pPr algn="r" rtl="1" eaLnBrk="1" hangingPunct="1">
              <a:defRPr/>
            </a:pPr>
            <a:endParaRPr lang="ar-JO" b="1" dirty="0">
              <a:solidFill>
                <a:srgbClr val="FFFF00"/>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ما يأتي من خلال </a:t>
            </a:r>
            <a:r>
              <a:rPr lang="ar-JO" b="1" u="sng" dirty="0">
                <a:solidFill>
                  <a:srgbClr val="66FFFF"/>
                </a:solidFill>
                <a:latin typeface="Arial" panose="020B0604020202020204" pitchFamily="34" charset="0"/>
                <a:cs typeface="Arial" panose="020B0604020202020204" pitchFamily="34" charset="0"/>
              </a:rPr>
              <a:t>العين</a:t>
            </a: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إذا لم يفحص يدخل إلى </a:t>
            </a:r>
            <a:r>
              <a:rPr lang="ar-JO" b="1" u="sng" dirty="0">
                <a:solidFill>
                  <a:srgbClr val="66FFFF"/>
                </a:solidFill>
                <a:latin typeface="Arial" panose="020B0604020202020204" pitchFamily="34" charset="0"/>
                <a:cs typeface="Arial" panose="020B0604020202020204" pitchFamily="34" charset="0"/>
              </a:rPr>
              <a:t>الفكر / الذهن</a:t>
            </a: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بدون تراجع تصبح الخطية جيدة لنا كأنها </a:t>
            </a:r>
            <a:r>
              <a:rPr lang="ar-JO" b="1" u="sng" dirty="0">
                <a:solidFill>
                  <a:srgbClr val="66FFFF"/>
                </a:solidFill>
                <a:latin typeface="Arial" panose="020B0604020202020204" pitchFamily="34" charset="0"/>
                <a:cs typeface="Arial" panose="020B0604020202020204" pitchFamily="34" charset="0"/>
              </a:rPr>
              <a:t>تمت</a:t>
            </a: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قد يصير الأمر أسوا بحيث تفسد </a:t>
            </a:r>
            <a:r>
              <a:rPr lang="ar-JO" b="1" u="sng" dirty="0">
                <a:solidFill>
                  <a:srgbClr val="66FFFF"/>
                </a:solidFill>
                <a:latin typeface="Arial" panose="020B0604020202020204" pitchFamily="34" charset="0"/>
                <a:cs typeface="Arial" panose="020B0604020202020204" pitchFamily="34" charset="0"/>
              </a:rPr>
              <a:t>قلبنا و</a:t>
            </a:r>
            <a:r>
              <a:rPr lang="ar-JO" b="1" u="sng" dirty="0">
                <a:solidFill>
                  <a:srgbClr val="FFFF00"/>
                </a:solidFill>
                <a:latin typeface="Arial" panose="020B0604020202020204" pitchFamily="34" charset="0"/>
                <a:cs typeface="Arial" panose="020B0604020202020204" pitchFamily="34" charset="0"/>
              </a:rPr>
              <a:t>تصبح </a:t>
            </a:r>
            <a:r>
              <a:rPr lang="ar-JO" b="1" u="sng" dirty="0">
                <a:solidFill>
                  <a:srgbClr val="66FFFF"/>
                </a:solidFill>
                <a:latin typeface="Arial" panose="020B0604020202020204" pitchFamily="34" charset="0"/>
                <a:cs typeface="Arial" panose="020B0604020202020204" pitchFamily="34" charset="0"/>
              </a:rPr>
              <a:t>عادتنا</a:t>
            </a: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endParaRPr lang="en-US" b="1" u="sng" dirty="0">
              <a:solidFill>
                <a:srgbClr val="66FFFF"/>
              </a:solidFill>
              <a:latin typeface="Arial" panose="020B0604020202020204" pitchFamily="34" charset="0"/>
              <a:cs typeface="Arial" panose="020B0604020202020204" pitchFamily="34" charset="0"/>
            </a:endParaRPr>
          </a:p>
          <a:p>
            <a:pPr algn="r" rtl="1" eaLnBrk="1" hangingPunct="1">
              <a:defRPr/>
            </a:pPr>
            <a:r>
              <a:rPr lang="ar-JO" b="1" dirty="0">
                <a:solidFill>
                  <a:srgbClr val="FFFF00"/>
                </a:solidFill>
                <a:latin typeface="Arial" panose="020B0604020202020204" pitchFamily="34" charset="0"/>
                <a:cs typeface="Arial" panose="020B0604020202020204" pitchFamily="34" charset="0"/>
              </a:rPr>
              <a:t>لكن أسوأ شيء أنها قد تشكل </a:t>
            </a:r>
            <a:r>
              <a:rPr lang="ar-JO" b="1" u="sng" dirty="0">
                <a:solidFill>
                  <a:srgbClr val="66FFFF"/>
                </a:solidFill>
                <a:latin typeface="Arial" panose="020B0604020202020204" pitchFamily="34" charset="0"/>
                <a:cs typeface="Arial" panose="020B0604020202020204" pitchFamily="34" charset="0"/>
              </a:rPr>
              <a:t>شخصيتنا </a:t>
            </a:r>
            <a:endParaRPr lang="en-US" b="1" dirty="0">
              <a:solidFill>
                <a:srgbClr val="66FFFF"/>
              </a:solidFill>
              <a:latin typeface="Arial" panose="020B0604020202020204" pitchFamily="34" charset="0"/>
              <a:cs typeface="Arial" panose="020B0604020202020204"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p:cNvSpPr>
            <a:spLocks noChangeArrowheads="1"/>
          </p:cNvSpPr>
          <p:nvPr/>
        </p:nvSpPr>
        <p:spPr bwMode="auto">
          <a:xfrm>
            <a:off x="467544" y="2852936"/>
            <a:ext cx="8280920" cy="1800200"/>
          </a:xfrm>
          <a:prstGeom prst="rect">
            <a:avLst/>
          </a:prstGeom>
          <a:noFill/>
          <a:ln w="57150">
            <a:solidFill>
              <a:srgbClr val="FFFFFF"/>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2000" b="1">
              <a:latin typeface="Arial" panose="020B0604020202020204" pitchFamily="34" charset="0"/>
              <a:cs typeface="Arial" panose="020B0604020202020204" pitchFamily="34" charset="0"/>
            </a:endParaRPr>
          </a:p>
        </p:txBody>
      </p:sp>
      <p:sp>
        <p:nvSpPr>
          <p:cNvPr id="266242" name="Rectangle 2"/>
          <p:cNvSpPr>
            <a:spLocks noGrp="1" noChangeArrowheads="1"/>
          </p:cNvSpPr>
          <p:nvPr>
            <p:ph type="title"/>
          </p:nvPr>
        </p:nvSpPr>
        <p:spPr>
          <a:xfrm>
            <a:off x="31749" y="115889"/>
            <a:ext cx="9036051" cy="922337"/>
          </a:xfrm>
          <a:solidFill>
            <a:srgbClr val="000000"/>
          </a:solidFill>
          <a:ln w="76200">
            <a:solidFill>
              <a:schemeClr val="bg1"/>
            </a:solidFill>
            <a:miter lim="800000"/>
            <a:headEnd/>
            <a:tailEnd/>
          </a:ln>
        </p:spPr>
        <p:txBody>
          <a:bodyPr/>
          <a:lstStyle/>
          <a:p>
            <a:pPr eaLnBrk="1" hangingPunct="1"/>
            <a:r>
              <a:rPr lang="ar-JO" sz="4000">
                <a:solidFill>
                  <a:srgbClr val="FFFF00"/>
                </a:solidFill>
                <a:ea typeface="ＭＳ Ｐゴシック" charset="0"/>
                <a:cs typeface="Arial" panose="020B0604020202020204" pitchFamily="34" charset="0"/>
              </a:rPr>
              <a:t>النعمة كافية</a:t>
            </a:r>
            <a:endParaRPr lang="en-US" sz="4000">
              <a:solidFill>
                <a:srgbClr val="FFFF00"/>
              </a:solidFill>
              <a:ea typeface="ＭＳ Ｐゴシック" charset="0"/>
              <a:cs typeface="Arial" panose="020B0604020202020204" pitchFamily="34" charset="0"/>
            </a:endParaRPr>
          </a:p>
        </p:txBody>
      </p:sp>
      <p:sp>
        <p:nvSpPr>
          <p:cNvPr id="77829" name="Rectangle 5"/>
          <p:cNvSpPr>
            <a:spLocks noChangeArrowheads="1"/>
          </p:cNvSpPr>
          <p:nvPr/>
        </p:nvSpPr>
        <p:spPr bwMode="auto">
          <a:xfrm>
            <a:off x="611560" y="1279526"/>
            <a:ext cx="7992888" cy="557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كان لداود قلب وفي</a:t>
            </a:r>
            <a:r>
              <a:rPr lang="ar-LB" sz="2800" b="1" dirty="0">
                <a:solidFill>
                  <a:srgbClr val="FFFF00"/>
                </a:solidFill>
                <a:latin typeface="Arial" panose="020B0604020202020204" pitchFamily="34" charset="0"/>
                <a:cs typeface="Arial" panose="020B0604020202020204" pitchFamily="34" charset="0"/>
              </a:rPr>
              <a:t>ّ</a:t>
            </a:r>
            <a:r>
              <a:rPr lang="ar-JO" sz="2800" b="1" dirty="0">
                <a:solidFill>
                  <a:srgbClr val="FFFF00"/>
                </a:solidFill>
                <a:latin typeface="Arial" panose="020B0604020202020204" pitchFamily="34" charset="0"/>
                <a:cs typeface="Arial" panose="020B0604020202020204" pitchFamily="34" charset="0"/>
              </a:rPr>
              <a:t> ومخلص لله لذلك كان قادراً على الإحساس بسقوطه والتوبة بسرعة وإصلاح كل ما سقط فيه.</a:t>
            </a:r>
          </a:p>
          <a:p>
            <a:pPr algn="r" rtl="1">
              <a:lnSpc>
                <a:spcPct val="90000"/>
              </a:lnSpc>
              <a:spcBef>
                <a:spcPct val="20000"/>
              </a:spcBef>
            </a:pPr>
            <a:endParaRPr lang="en-US"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endParaRPr lang="en-US"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r>
              <a:rPr lang="ar-LB" sz="2800" b="1" dirty="0">
                <a:solidFill>
                  <a:srgbClr val="FFFF00"/>
                </a:solidFill>
                <a:latin typeface="Arial" panose="020B0604020202020204" pitchFamily="34" charset="0"/>
                <a:cs typeface="Arial" panose="020B0604020202020204" pitchFamily="34" charset="0"/>
              </a:rPr>
              <a:t>إذاً...</a:t>
            </a:r>
            <a:r>
              <a:rPr lang="ar-JO" sz="2800" b="1" dirty="0">
                <a:solidFill>
                  <a:srgbClr val="FFFF00"/>
                </a:solidFill>
                <a:latin typeface="Arial" panose="020B0604020202020204" pitchFamily="34" charset="0"/>
                <a:cs typeface="Arial" panose="020B0604020202020204" pitchFamily="34" charset="0"/>
              </a:rPr>
              <a:t> إن الاختبار ال</a:t>
            </a:r>
            <a:r>
              <a:rPr lang="ar-LB" sz="2800" b="1" dirty="0">
                <a:solidFill>
                  <a:srgbClr val="FFFF00"/>
                </a:solidFill>
                <a:latin typeface="Arial" panose="020B0604020202020204" pitchFamily="34" charset="0"/>
                <a:cs typeface="Arial" panose="020B0604020202020204" pitchFamily="34" charset="0"/>
              </a:rPr>
              <a:t>أ</a:t>
            </a:r>
            <a:r>
              <a:rPr lang="ar-JO" sz="2800" b="1" dirty="0">
                <a:solidFill>
                  <a:srgbClr val="FFFF00"/>
                </a:solidFill>
                <a:latin typeface="Arial" panose="020B0604020202020204" pitchFamily="34" charset="0"/>
                <a:cs typeface="Arial" panose="020B0604020202020204" pitchFamily="34" charset="0"/>
              </a:rPr>
              <a:t>خير لنا</a:t>
            </a:r>
            <a:r>
              <a:rPr lang="ar-LB" sz="2800" b="1" dirty="0">
                <a:solidFill>
                  <a:srgbClr val="FFFF00"/>
                </a:solidFill>
                <a:latin typeface="Arial" panose="020B0604020202020204" pitchFamily="34" charset="0"/>
                <a:cs typeface="Arial" panose="020B0604020202020204" pitchFamily="34" charset="0"/>
              </a:rPr>
              <a:t>...</a:t>
            </a:r>
            <a:endParaRPr lang="ar-JO"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1. هل </a:t>
            </a:r>
            <a:r>
              <a:rPr lang="ar-LB" sz="2800" b="1" dirty="0">
                <a:solidFill>
                  <a:srgbClr val="FFFF00"/>
                </a:solidFill>
                <a:latin typeface="Arial" panose="020B0604020202020204" pitchFamily="34" charset="0"/>
                <a:cs typeface="Arial" panose="020B0604020202020204" pitchFamily="34" charset="0"/>
              </a:rPr>
              <a:t>نحن</a:t>
            </a:r>
            <a:r>
              <a:rPr lang="ar-JO" sz="2800" b="1" dirty="0">
                <a:solidFill>
                  <a:srgbClr val="FFFF00"/>
                </a:solidFill>
                <a:latin typeface="Arial" panose="020B0604020202020204" pitchFamily="34" charset="0"/>
                <a:cs typeface="Arial" panose="020B0604020202020204" pitchFamily="34" charset="0"/>
              </a:rPr>
              <a:t> حساس</a:t>
            </a:r>
            <a:r>
              <a:rPr lang="ar-LB" sz="2800" b="1" dirty="0">
                <a:solidFill>
                  <a:srgbClr val="FFFF00"/>
                </a:solidFill>
                <a:latin typeface="Arial" panose="020B0604020202020204" pitchFamily="34" charset="0"/>
                <a:cs typeface="Arial" panose="020B0604020202020204" pitchFamily="34" charset="0"/>
              </a:rPr>
              <a:t>ون</a:t>
            </a:r>
            <a:r>
              <a:rPr lang="ar-JO" sz="2800" b="1" dirty="0">
                <a:solidFill>
                  <a:srgbClr val="FFFF00"/>
                </a:solidFill>
                <a:latin typeface="Arial" panose="020B0604020202020204" pitchFamily="34" charset="0"/>
                <a:cs typeface="Arial" panose="020B0604020202020204" pitchFamily="34" charset="0"/>
              </a:rPr>
              <a:t> بشكل كاف مثل داود</a:t>
            </a:r>
            <a:r>
              <a:rPr lang="ar-LB" sz="2800" b="1" dirty="0">
                <a:solidFill>
                  <a:srgbClr val="FFFF00"/>
                </a:solidFill>
                <a:latin typeface="Arial" panose="020B0604020202020204" pitchFamily="34" charset="0"/>
                <a:cs typeface="Arial" panose="020B0604020202020204" pitchFamily="34" charset="0"/>
              </a:rPr>
              <a:t>؟</a:t>
            </a:r>
            <a:endParaRPr lang="ar-JO"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2. هل لدينا قلب وفي</a:t>
            </a:r>
            <a:r>
              <a:rPr lang="ar-LB" sz="2800" b="1" dirty="0">
                <a:solidFill>
                  <a:srgbClr val="FFFF00"/>
                </a:solidFill>
                <a:latin typeface="Arial" panose="020B0604020202020204" pitchFamily="34" charset="0"/>
                <a:cs typeface="Arial" panose="020B0604020202020204" pitchFamily="34" charset="0"/>
              </a:rPr>
              <a:t>ّ</a:t>
            </a:r>
            <a:r>
              <a:rPr lang="ar-JO" sz="2800" b="1" dirty="0">
                <a:solidFill>
                  <a:srgbClr val="FFFF00"/>
                </a:solidFill>
                <a:latin typeface="Arial" panose="020B0604020202020204" pitchFamily="34" charset="0"/>
                <a:cs typeface="Arial" panose="020B0604020202020204" pitchFamily="34" charset="0"/>
              </a:rPr>
              <a:t> ومخلص لله مثل</a:t>
            </a:r>
            <a:r>
              <a:rPr lang="ar-LB" sz="2800" b="1" dirty="0">
                <a:solidFill>
                  <a:srgbClr val="FFFF00"/>
                </a:solidFill>
                <a:latin typeface="Arial" panose="020B0604020202020204" pitchFamily="34" charset="0"/>
                <a:cs typeface="Arial" panose="020B0604020202020204" pitchFamily="34" charset="0"/>
              </a:rPr>
              <a:t> داود</a:t>
            </a:r>
            <a:r>
              <a:rPr lang="ar-JO" sz="2800" b="1" dirty="0">
                <a:solidFill>
                  <a:srgbClr val="FFFF00"/>
                </a:solidFill>
                <a:latin typeface="Arial" panose="020B0604020202020204" pitchFamily="34" charset="0"/>
                <a:cs typeface="Arial" panose="020B0604020202020204" pitchFamily="34" charset="0"/>
              </a:rPr>
              <a:t>؟</a:t>
            </a:r>
          </a:p>
          <a:p>
            <a:pPr algn="r" rtl="1">
              <a:lnSpc>
                <a:spcPct val="90000"/>
              </a:lnSpc>
              <a:spcBef>
                <a:spcPct val="20000"/>
              </a:spcBef>
            </a:pPr>
            <a:endParaRPr lang="en-US"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endParaRPr lang="en-US" sz="2800" b="1" dirty="0">
              <a:solidFill>
                <a:srgbClr val="FFFF00"/>
              </a:solidFill>
              <a:latin typeface="Arial" panose="020B0604020202020204" pitchFamily="34" charset="0"/>
              <a:cs typeface="Arial" panose="020B0604020202020204" pitchFamily="34" charset="0"/>
            </a:endParaRPr>
          </a:p>
          <a:p>
            <a:pPr algn="r" rtl="1">
              <a:lnSpc>
                <a:spcPct val="90000"/>
              </a:lnSpc>
              <a:spcBef>
                <a:spcPct val="20000"/>
              </a:spcBef>
            </a:pPr>
            <a:r>
              <a:rPr lang="ar-JO" sz="2800" b="1" dirty="0">
                <a:solidFill>
                  <a:srgbClr val="FFFF00"/>
                </a:solidFill>
                <a:latin typeface="Arial" panose="020B0604020202020204" pitchFamily="34" charset="0"/>
                <a:cs typeface="Arial" panose="020B0604020202020204" pitchFamily="34" charset="0"/>
              </a:rPr>
              <a:t>فكر بالجواب في بيتك وقم بالإجابة عليه في كل يوم من أيام حياتك</a:t>
            </a:r>
            <a:endParaRPr lang="en-US" sz="2800" b="1" dirty="0">
              <a:solidFill>
                <a:srgbClr val="FFFF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7829">
                                            <p:txEl>
                                              <p:pRg st="0" end="0"/>
                                            </p:txEl>
                                          </p:spTgt>
                                        </p:tgtEl>
                                        <p:attrNameLst>
                                          <p:attrName>style.visibility</p:attrName>
                                        </p:attrNameLst>
                                      </p:cBhvr>
                                      <p:to>
                                        <p:strVal val="visible"/>
                                      </p:to>
                                    </p:set>
                                    <p:animEffect transition="in" filter="dissolve">
                                      <p:cBhvr>
                                        <p:cTn id="7" dur="500"/>
                                        <p:tgtEl>
                                          <p:spTgt spid="778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9">
                                            <p:txEl>
                                              <p:pRg st="3" end="3"/>
                                            </p:txEl>
                                          </p:spTgt>
                                        </p:tgtEl>
                                        <p:attrNameLst>
                                          <p:attrName>style.visibility</p:attrName>
                                        </p:attrNameLst>
                                      </p:cBhvr>
                                      <p:to>
                                        <p:strVal val="visible"/>
                                      </p:to>
                                    </p:set>
                                    <p:animEffect transition="in" filter="dissolve">
                                      <p:cBhvr>
                                        <p:cTn id="12" dur="500"/>
                                        <p:tgtEl>
                                          <p:spTgt spid="7782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9">
                                            <p:txEl>
                                              <p:pRg st="4" end="4"/>
                                            </p:txEl>
                                          </p:spTgt>
                                        </p:tgtEl>
                                        <p:attrNameLst>
                                          <p:attrName>style.visibility</p:attrName>
                                        </p:attrNameLst>
                                      </p:cBhvr>
                                      <p:to>
                                        <p:strVal val="visible"/>
                                      </p:to>
                                    </p:set>
                                    <p:animEffect transition="in" filter="dissolve">
                                      <p:cBhvr>
                                        <p:cTn id="17" dur="500"/>
                                        <p:tgtEl>
                                          <p:spTgt spid="7782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7829">
                                            <p:txEl>
                                              <p:pRg st="5" end="5"/>
                                            </p:txEl>
                                          </p:spTgt>
                                        </p:tgtEl>
                                        <p:attrNameLst>
                                          <p:attrName>style.visibility</p:attrName>
                                        </p:attrNameLst>
                                      </p:cBhvr>
                                      <p:to>
                                        <p:strVal val="visible"/>
                                      </p:to>
                                    </p:set>
                                    <p:animEffect transition="in" filter="dissolve">
                                      <p:cBhvr>
                                        <p:cTn id="22" dur="500"/>
                                        <p:tgtEl>
                                          <p:spTgt spid="7782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7829">
                                            <p:txEl>
                                              <p:pRg st="8" end="8"/>
                                            </p:txEl>
                                          </p:spTgt>
                                        </p:tgtEl>
                                        <p:attrNameLst>
                                          <p:attrName>style.visibility</p:attrName>
                                        </p:attrNameLst>
                                      </p:cBhvr>
                                      <p:to>
                                        <p:strVal val="visible"/>
                                      </p:to>
                                    </p:set>
                                    <p:animEffect transition="in" filter="dissolve">
                                      <p:cBhvr>
                                        <p:cTn id="27" dur="500"/>
                                        <p:tgtEl>
                                          <p:spTgt spid="778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build="p"/>
    </p:bld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ar-JO" b="1" dirty="0">
                <a:solidFill>
                  <a:srgbClr val="FFFFFF"/>
                </a:solidFill>
                <a:latin typeface="Arial" charset="0"/>
                <a:ea typeface="ＭＳ Ｐゴシック" charset="0"/>
                <a:cs typeface="Arial" charset="0"/>
              </a:rPr>
              <a:t>التاريخ</a:t>
            </a:r>
            <a:endParaRPr lang="en-US" b="1" dirty="0">
              <a:solidFill>
                <a:srgbClr val="FFFFFF"/>
              </a:solidFill>
              <a:latin typeface="Arial" charset="0"/>
              <a:ea typeface="ＭＳ Ｐゴシック" charset="0"/>
              <a:cs typeface="Arial" charset="0"/>
            </a:endParaRPr>
          </a:p>
        </p:txBody>
      </p:sp>
      <p:sp>
        <p:nvSpPr>
          <p:cNvPr id="349187" name="Text Box 3"/>
          <p:cNvSpPr txBox="1">
            <a:spLocks noChangeArrowheads="1"/>
          </p:cNvSpPr>
          <p:nvPr/>
        </p:nvSpPr>
        <p:spPr bwMode="auto">
          <a:xfrm>
            <a:off x="8172400" y="71438"/>
            <a:ext cx="900163"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250 </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a:p>
            <a:pPr marL="457200" marR="0" lvl="0" indent="-457200" algn="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1" name="Rectangle 7"/>
          <p:cNvSpPr>
            <a:spLocks noChangeArrowheads="1"/>
          </p:cNvSpPr>
          <p:nvPr/>
        </p:nvSpPr>
        <p:spPr bwMode="auto">
          <a:xfrm>
            <a:off x="-36512" y="348615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الأسفار</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193" name="Rectangle 9"/>
          <p:cNvSpPr>
            <a:spLocks noChangeArrowheads="1"/>
          </p:cNvSpPr>
          <p:nvPr/>
        </p:nvSpPr>
        <p:spPr bwMode="auto">
          <a:xfrm>
            <a:off x="35496" y="412273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الملوك</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شاول</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داود</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سليمان-أخزيا</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أخزيا-صدقيَّا</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199" name="Rectangle 15"/>
          <p:cNvSpPr>
            <a:spLocks noChangeArrowheads="1"/>
          </p:cNvSpPr>
          <p:nvPr/>
        </p:nvSpPr>
        <p:spPr bwMode="auto">
          <a:xfrm>
            <a:off x="35496" y="4797425"/>
            <a:ext cx="94967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التواريخ</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1043</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1011</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2" name="Rectangle 18"/>
          <p:cNvSpPr>
            <a:spLocks noChangeArrowheads="1"/>
          </p:cNvSpPr>
          <p:nvPr/>
        </p:nvSpPr>
        <p:spPr bwMode="auto">
          <a:xfrm>
            <a:off x="3189052" y="4797425"/>
            <a:ext cx="19590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971</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931</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3" name="Rectangle 19"/>
          <p:cNvSpPr>
            <a:spLocks noChangeArrowheads="1"/>
          </p:cNvSpPr>
          <p:nvPr/>
        </p:nvSpPr>
        <p:spPr bwMode="auto">
          <a:xfrm>
            <a:off x="5076056" y="4797425"/>
            <a:ext cx="2001019"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722</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586</a:t>
            </a: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560</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538</a:t>
            </a:r>
            <a:endPar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المملكة</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منقسمة</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باقية</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9210" name="Rectangle 26"/>
          <p:cNvSpPr>
            <a:spLocks noChangeArrowheads="1"/>
          </p:cNvSpPr>
          <p:nvPr/>
        </p:nvSpPr>
        <p:spPr bwMode="auto">
          <a:xfrm>
            <a:off x="7236296" y="5834063"/>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عائدة</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      صموئيل</a:t>
            </a:r>
            <a:endPar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ملوك</a:t>
              </a:r>
              <a:endParaRPr kumimoji="0" lang="en-US" sz="24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59632"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49624"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65277" y="5355530"/>
            <a:ext cx="1270174" cy="120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87824" y="5500688"/>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 typeface="Wingdings" charset="0"/>
              <a:buChar char="Ø"/>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rPr>
              <a:t>يُغطِّي سِفْر الملوك الأوَّل 120 سنة: من 971 ق. م. ابتداءً من تتويج سليمان إلى 852 ق. م. في عهد أخزيا. يُمثِّل عام 931 ق. م. أهمَّ تاريخٍ (حدثٍ تاريخيٍّ) انقسمَتْ فيه مملكةُ سليمان إلى دولة إسرائيل الشماليَّة ومملكة يهوذا الجنوبيَّة بعد وفاته.</a:t>
            </a:r>
            <a:endParaRPr kumimoji="0" lang="en-US" altLang="zh-CN" sz="2400" b="1" i="0" u="none" strike="noStrike" kern="1200" cap="none" spc="0" normalizeH="0" baseline="0" noProof="0" dirty="0">
              <a:ln>
                <a:noFill/>
              </a:ln>
              <a:solidFill>
                <a:srgbClr val="000000"/>
              </a:solidFill>
              <a:effectLst/>
              <a:uLnTx/>
              <a:uFillTx/>
              <a:latin typeface="Arial" pitchFamily="34" charset="0"/>
              <a:ea typeface="ＭＳ Ｐゴシック" charset="0"/>
              <a:cs typeface="Arial" pitchFamily="34" charset="0"/>
            </a:endParaRP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1</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2</a:t>
            </a:r>
            <a:br>
              <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18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endParaRP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3</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4</a:t>
              </a:r>
              <a:br>
                <a:rPr kumimoji="0" lang="en-US"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br>
              <a:r>
                <a:rPr kumimoji="0" lang="ar-JO" sz="2000" b="1" i="0" u="none" strike="noStrike" kern="1200" cap="none" spc="0" normalizeH="0" baseline="0" noProof="0" dirty="0">
                  <a:ln>
                    <a:noFill/>
                  </a:ln>
                  <a:solidFill>
                    <a:srgbClr val="FEFDE3"/>
                  </a:solidFill>
                  <a:effectLst/>
                  <a:uLnTx/>
                  <a:uFillTx/>
                  <a:latin typeface="Arial Narrow" charset="0"/>
                  <a:ea typeface="ＭＳ Ｐゴシック" charset="0"/>
                  <a:cs typeface="Times New Roman" charset="0"/>
                </a:rPr>
                <a:t>الممالك</a:t>
              </a:r>
              <a:endParaRPr kumimoji="0" lang="en-US" sz="2000" b="1" i="0" u="none" strike="noStrike" kern="1200" cap="none" spc="0" normalizeH="0" baseline="0" noProof="0" dirty="0">
                <a:ln>
                  <a:noFill/>
                </a:ln>
                <a:solidFill>
                  <a:srgbClr val="FEFDE3"/>
                </a:solidFill>
                <a:effectLst/>
                <a:uLnTx/>
                <a:uFillTx/>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جيروم</a:t>
            </a:r>
            <a:endParaRPr kumimoji="0" lang="en-US"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Tree>
    <p:extLst>
      <p:ext uri="{BB962C8B-B14F-4D97-AF65-F5344CB8AC3E}">
        <p14:creationId xmlns:p14="http://schemas.microsoft.com/office/powerpoint/2010/main" val="175604735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 sz="3200">
                <a:solidFill>
                  <a:srgbClr val="FFFFFF"/>
                </a:solidFill>
                <a:ea typeface="ＭＳ Ｐゴシック" charset="0"/>
                <a:cs typeface="Arial" panose="020B0604020202020204" pitchFamily="34" charset="0"/>
              </a:rPr>
              <a:t>مسح العهد القديم</a:t>
            </a:r>
            <a:r>
              <a:rPr lang="en-US" sz="3200">
                <a:solidFill>
                  <a:srgbClr val="FFFFFF"/>
                </a:solidFill>
                <a:ea typeface="ＭＳ Ｐゴシック" charset="0"/>
                <a:cs typeface="Arial" panose="020B0604020202020204" pitchFamily="34" charset="0"/>
              </a:rPr>
              <a:t> • BibleStudyDownloads.org</a:t>
            </a:r>
            <a:endParaRPr lang="en-US" sz="110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a:t>
            </a: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ى</a:t>
            </a:r>
            <a:r>
              <a:rPr kumimoji="0" lang="ar-EG"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هذا العرض مجانا</a:t>
            </a: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677928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51203" name="Oval 3"/>
          <p:cNvSpPr>
            <a:spLocks noChangeArrowheads="1"/>
          </p:cNvSpPr>
          <p:nvPr/>
        </p:nvSpPr>
        <p:spPr bwMode="auto">
          <a:xfrm>
            <a:off x="-38100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04" name="Oval 4"/>
          <p:cNvSpPr>
            <a:spLocks noChangeArrowheads="1"/>
          </p:cNvSpPr>
          <p:nvPr/>
        </p:nvSpPr>
        <p:spPr bwMode="auto">
          <a:xfrm>
            <a:off x="8610600" y="1616075"/>
            <a:ext cx="4419600" cy="4267200"/>
          </a:xfrm>
          <a:prstGeom prst="ellipse">
            <a:avLst/>
          </a:prstGeom>
          <a:gradFill rotWithShape="0">
            <a:gsLst>
              <a:gs pos="0">
                <a:srgbClr val="FFFF00"/>
              </a:gs>
              <a:gs pos="50000">
                <a:schemeClr val="accent2"/>
              </a:gs>
              <a:gs pos="100000">
                <a:srgbClr val="FFFF00"/>
              </a:gs>
            </a:gsLst>
            <a:lin ang="5400000" scaled="1"/>
          </a:gra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05" name="Line 5"/>
          <p:cNvSpPr>
            <a:spLocks noChangeShapeType="1"/>
          </p:cNvSpPr>
          <p:nvPr/>
        </p:nvSpPr>
        <p:spPr bwMode="auto">
          <a:xfrm>
            <a:off x="1447800" y="3429001"/>
            <a:ext cx="0" cy="8350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06" name="Line 6"/>
          <p:cNvSpPr>
            <a:spLocks noChangeShapeType="1"/>
          </p:cNvSpPr>
          <p:nvPr/>
        </p:nvSpPr>
        <p:spPr bwMode="auto">
          <a:xfrm>
            <a:off x="2486025"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07" name="Line 7"/>
          <p:cNvSpPr>
            <a:spLocks noChangeShapeType="1"/>
          </p:cNvSpPr>
          <p:nvPr/>
        </p:nvSpPr>
        <p:spPr bwMode="auto">
          <a:xfrm>
            <a:off x="3524251" y="3044825"/>
            <a:ext cx="0" cy="1219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08" name="Line 8"/>
          <p:cNvSpPr>
            <a:spLocks noChangeShapeType="1"/>
          </p:cNvSpPr>
          <p:nvPr/>
        </p:nvSpPr>
        <p:spPr bwMode="auto">
          <a:xfrm>
            <a:off x="4562475" y="2574926"/>
            <a:ext cx="0" cy="16891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09" name="Line 9"/>
          <p:cNvSpPr>
            <a:spLocks noChangeShapeType="1"/>
          </p:cNvSpPr>
          <p:nvPr/>
        </p:nvSpPr>
        <p:spPr bwMode="auto">
          <a:xfrm flipH="1">
            <a:off x="5600700" y="2149475"/>
            <a:ext cx="0" cy="211455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10" name="Line 10"/>
          <p:cNvSpPr>
            <a:spLocks noChangeShapeType="1"/>
          </p:cNvSpPr>
          <p:nvPr/>
        </p:nvSpPr>
        <p:spPr bwMode="auto">
          <a:xfrm>
            <a:off x="6638925" y="3149600"/>
            <a:ext cx="0" cy="1114425"/>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1211" name="Line 11"/>
          <p:cNvSpPr>
            <a:spLocks noChangeShapeType="1"/>
          </p:cNvSpPr>
          <p:nvPr/>
        </p:nvSpPr>
        <p:spPr bwMode="auto">
          <a:xfrm>
            <a:off x="7677151" y="3425825"/>
            <a:ext cx="0" cy="83820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5899" name="Group 12"/>
          <p:cNvGrpSpPr>
            <a:grpSpLocks/>
          </p:cNvGrpSpPr>
          <p:nvPr/>
        </p:nvGrpSpPr>
        <p:grpSpPr bwMode="auto">
          <a:xfrm>
            <a:off x="457200" y="3825875"/>
            <a:ext cx="8229600" cy="0"/>
            <a:chOff x="288" y="2208"/>
            <a:chExt cx="5184" cy="0"/>
          </a:xfrm>
        </p:grpSpPr>
        <p:sp>
          <p:nvSpPr>
            <p:cNvPr id="51213" name="Line 13"/>
            <p:cNvSpPr>
              <a:spLocks noChangeShapeType="1"/>
            </p:cNvSpPr>
            <p:nvPr/>
          </p:nvSpPr>
          <p:spPr bwMode="auto">
            <a:xfrm>
              <a:off x="1230" y="2208"/>
              <a:ext cx="3786" cy="0"/>
            </a:xfrm>
            <a:prstGeom prst="line">
              <a:avLst/>
            </a:prstGeom>
            <a:noFill/>
            <a:ln w="76200">
              <a:solidFill>
                <a:srgbClr val="FF0000"/>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65921" name="Line 14"/>
            <p:cNvSpPr>
              <a:spLocks noChangeShapeType="1"/>
            </p:cNvSpPr>
            <p:nvPr/>
          </p:nvSpPr>
          <p:spPr bwMode="auto">
            <a:xfrm>
              <a:off x="288" y="2208"/>
              <a:ext cx="5184" cy="0"/>
            </a:xfrm>
            <a:prstGeom prst="line">
              <a:avLst/>
            </a:prstGeom>
            <a:noFill/>
            <a:ln w="76200">
              <a:solidFill>
                <a:srgbClr val="FF0000"/>
              </a:solidFill>
              <a:prstDash val="sysDot"/>
              <a:round/>
              <a:headEnd/>
              <a:tailEnd/>
            </a:ln>
            <a:extLst>
              <a:ext uri="{909E8E84-426E-40dd-AFC4-6F175D3DCCD1}">
                <a14:hiddenFill xmlns="" xmlns:a14="http://schemas.microsoft.com/office/drawing/2010/main">
                  <a:noFill/>
                </a14:hiddenFill>
              </a:ext>
            </a:extLst>
          </p:spPr>
          <p:txBody>
            <a:bodyPr/>
            <a:lstStyle/>
            <a:p>
              <a:endParaRPr lang="en-US" b="1" dirty="0">
                <a:latin typeface="Arial" panose="020B0604020202020204" pitchFamily="34" charset="0"/>
                <a:cs typeface="Arial" panose="020B0604020202020204" pitchFamily="34" charset="0"/>
              </a:endParaRPr>
            </a:p>
          </p:txBody>
        </p:sp>
      </p:grpSp>
      <p:grpSp>
        <p:nvGrpSpPr>
          <p:cNvPr id="165900" name="Group 15"/>
          <p:cNvGrpSpPr>
            <a:grpSpLocks/>
          </p:cNvGrpSpPr>
          <p:nvPr/>
        </p:nvGrpSpPr>
        <p:grpSpPr bwMode="auto">
          <a:xfrm>
            <a:off x="2286000" y="4435475"/>
            <a:ext cx="5581651" cy="1816100"/>
            <a:chOff x="1440" y="2794"/>
            <a:chExt cx="3516" cy="1144"/>
          </a:xfrm>
        </p:grpSpPr>
        <p:sp>
          <p:nvSpPr>
            <p:cNvPr id="51216" name="Text Box 16"/>
            <p:cNvSpPr txBox="1">
              <a:spLocks noChangeArrowheads="1"/>
            </p:cNvSpPr>
            <p:nvPr/>
          </p:nvSpPr>
          <p:spPr bwMode="auto">
            <a:xfrm>
              <a:off x="4044"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7" name="Text Box 17"/>
            <p:cNvSpPr txBox="1">
              <a:spLocks noChangeArrowheads="1"/>
            </p:cNvSpPr>
            <p:nvPr/>
          </p:nvSpPr>
          <p:spPr bwMode="auto">
            <a:xfrm>
              <a:off x="4716"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2000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8" name="Text Box 18"/>
            <p:cNvSpPr txBox="1">
              <a:spLocks noChangeArrowheads="1"/>
            </p:cNvSpPr>
            <p:nvPr/>
          </p:nvSpPr>
          <p:spPr bwMode="auto">
            <a:xfrm>
              <a:off x="3420" y="2794"/>
              <a:ext cx="240" cy="33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19" name="Text Box 19"/>
            <p:cNvSpPr txBox="1">
              <a:spLocks noChangeArrowheads="1"/>
            </p:cNvSpPr>
            <p:nvPr/>
          </p:nvSpPr>
          <p:spPr bwMode="auto">
            <a:xfrm>
              <a:off x="2748"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20" name="Text Box 20"/>
            <p:cNvSpPr txBox="1">
              <a:spLocks noChangeArrowheads="1"/>
            </p:cNvSpPr>
            <p:nvPr/>
          </p:nvSpPr>
          <p:spPr bwMode="auto">
            <a:xfrm>
              <a:off x="2124"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2000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1221" name="Text Box 21"/>
            <p:cNvSpPr txBox="1">
              <a:spLocks noChangeArrowheads="1"/>
            </p:cNvSpPr>
            <p:nvPr/>
          </p:nvSpPr>
          <p:spPr bwMode="auto">
            <a:xfrm>
              <a:off x="1440" y="2794"/>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2800" b="1">
                  <a:solidFill>
                    <a:schemeClr val="bg1"/>
                  </a:solidFill>
                  <a:latin typeface="Arial" panose="020B0604020202020204" pitchFamily="34" charset="0"/>
                  <a:ea typeface="+mn-ea"/>
                  <a:cs typeface="Arial" panose="020B0604020202020204" pitchFamily="34" charset="0"/>
                </a:rPr>
                <a:t>3000</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1222" name="Text Box 22"/>
          <p:cNvSpPr txBox="1">
            <a:spLocks noChangeArrowheads="1"/>
          </p:cNvSpPr>
          <p:nvPr/>
        </p:nvSpPr>
        <p:spPr bwMode="auto">
          <a:xfrm>
            <a:off x="381000" y="2743201"/>
            <a:ext cx="2438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dirty="0">
                <a:solidFill>
                  <a:schemeClr val="bg1"/>
                </a:solidFill>
                <a:latin typeface="Arial" panose="020B0604020202020204" pitchFamily="34" charset="0"/>
                <a:ea typeface="+mn-ea"/>
                <a:cs typeface="Arial" panose="020B0604020202020204" pitchFamily="34" charset="0"/>
              </a:rPr>
              <a:t>الطوفان</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3" name="Text Box 23"/>
          <p:cNvSpPr txBox="1">
            <a:spLocks noChangeArrowheads="1"/>
          </p:cNvSpPr>
          <p:nvPr/>
        </p:nvSpPr>
        <p:spPr bwMode="auto">
          <a:xfrm>
            <a:off x="207930" y="5934858"/>
            <a:ext cx="205981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l" rtl="1">
              <a:spcBef>
                <a:spcPct val="50000"/>
              </a:spcBef>
              <a:defRPr/>
            </a:pPr>
            <a:r>
              <a:rPr lang="ar-JO" sz="3600" b="1" dirty="0">
                <a:solidFill>
                  <a:srgbClr val="FF9933"/>
                </a:solidFill>
                <a:latin typeface="Arial" panose="020B0604020202020204" pitchFamily="34" charset="0"/>
                <a:ea typeface="+mn-ea"/>
                <a:cs typeface="Arial" panose="020B0604020202020204" pitchFamily="34" charset="0"/>
              </a:rPr>
              <a:t>الخلق</a:t>
            </a:r>
            <a:endParaRPr lang="en-US" sz="3600" b="1" dirty="0">
              <a:solidFill>
                <a:srgbClr val="FF9933"/>
              </a:solidFill>
              <a:latin typeface="Arial" panose="020B0604020202020204" pitchFamily="34" charset="0"/>
              <a:ea typeface="+mn-ea"/>
              <a:cs typeface="Arial" panose="020B0604020202020204" pitchFamily="34" charset="0"/>
            </a:endParaRPr>
          </a:p>
        </p:txBody>
      </p:sp>
      <p:sp>
        <p:nvSpPr>
          <p:cNvPr id="51224" name="Text Box 24"/>
          <p:cNvSpPr txBox="1">
            <a:spLocks noChangeArrowheads="1"/>
          </p:cNvSpPr>
          <p:nvPr/>
        </p:nvSpPr>
        <p:spPr bwMode="auto">
          <a:xfrm>
            <a:off x="2362200" y="2438401"/>
            <a:ext cx="2362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a:solidFill>
                  <a:schemeClr val="bg1"/>
                </a:solidFill>
                <a:latin typeface="Arial" panose="020B0604020202020204" pitchFamily="34" charset="0"/>
                <a:ea typeface="+mn-ea"/>
                <a:cs typeface="Arial" panose="020B0604020202020204" pitchFamily="34" charset="0"/>
              </a:rPr>
              <a:t>إبراهيم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5" name="Text Box 25"/>
          <p:cNvSpPr txBox="1">
            <a:spLocks noChangeArrowheads="1"/>
          </p:cNvSpPr>
          <p:nvPr/>
        </p:nvSpPr>
        <p:spPr bwMode="auto">
          <a:xfrm>
            <a:off x="4572000" y="1568451"/>
            <a:ext cx="20574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a:solidFill>
                  <a:schemeClr val="bg1"/>
                </a:solidFill>
                <a:latin typeface="Arial" panose="020B0604020202020204" pitchFamily="34" charset="0"/>
                <a:ea typeface="+mn-ea"/>
                <a:cs typeface="Arial" panose="020B0604020202020204" pitchFamily="34" charset="0"/>
              </a:rPr>
              <a:t>يسوع</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6" name="Text Box 26"/>
          <p:cNvSpPr txBox="1">
            <a:spLocks noChangeArrowheads="1"/>
          </p:cNvSpPr>
          <p:nvPr/>
        </p:nvSpPr>
        <p:spPr bwMode="auto">
          <a:xfrm>
            <a:off x="6781800" y="2667001"/>
            <a:ext cx="1752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a:solidFill>
                  <a:schemeClr val="bg1"/>
                </a:solidFill>
                <a:latin typeface="Arial" panose="020B0604020202020204" pitchFamily="34" charset="0"/>
                <a:ea typeface="+mn-ea"/>
                <a:cs typeface="Arial" panose="020B0604020202020204" pitchFamily="34" charset="0"/>
              </a:rPr>
              <a:t>اليوم</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1227" name="Text Box 27"/>
          <p:cNvSpPr txBox="1">
            <a:spLocks noChangeArrowheads="1"/>
          </p:cNvSpPr>
          <p:nvPr/>
        </p:nvSpPr>
        <p:spPr bwMode="auto">
          <a:xfrm>
            <a:off x="4860032" y="6034427"/>
            <a:ext cx="4067944"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r" rtl="1">
              <a:spcBef>
                <a:spcPct val="50000"/>
              </a:spcBef>
              <a:defRPr/>
            </a:pPr>
            <a:r>
              <a:rPr lang="ar-JO" sz="3600" b="1" dirty="0">
                <a:solidFill>
                  <a:srgbClr val="FF9933"/>
                </a:solidFill>
                <a:latin typeface="Arial" panose="020B0604020202020204" pitchFamily="34" charset="0"/>
                <a:ea typeface="+mn-ea"/>
                <a:cs typeface="Arial" panose="020B0604020202020204" pitchFamily="34" charset="0"/>
              </a:rPr>
              <a:t>الخليقة</a:t>
            </a:r>
            <a:r>
              <a:rPr lang="ar-LB" sz="3600" b="1" dirty="0">
                <a:solidFill>
                  <a:srgbClr val="FF9933"/>
                </a:solidFill>
                <a:latin typeface="Arial" panose="020B0604020202020204" pitchFamily="34" charset="0"/>
                <a:ea typeface="+mn-ea"/>
                <a:cs typeface="Arial" panose="020B0604020202020204" pitchFamily="34" charset="0"/>
              </a:rPr>
              <a:t> </a:t>
            </a:r>
            <a:r>
              <a:rPr lang="ar-JO" sz="3600" b="1" dirty="0">
                <a:solidFill>
                  <a:srgbClr val="FF9933"/>
                </a:solidFill>
                <a:latin typeface="Arial" panose="020B0604020202020204" pitchFamily="34" charset="0"/>
                <a:ea typeface="+mn-ea"/>
                <a:cs typeface="Arial" panose="020B0604020202020204" pitchFamily="34" charset="0"/>
              </a:rPr>
              <a:t>الجديدة</a:t>
            </a:r>
            <a:endParaRPr lang="en-US" sz="3600" b="1" dirty="0">
              <a:solidFill>
                <a:srgbClr val="FF9933"/>
              </a:solidFill>
              <a:latin typeface="Arial" panose="020B0604020202020204" pitchFamily="34" charset="0"/>
              <a:ea typeface="+mn-ea"/>
              <a:cs typeface="Arial" panose="020B0604020202020204" pitchFamily="34" charset="0"/>
            </a:endParaRPr>
          </a:p>
        </p:txBody>
      </p:sp>
      <p:grpSp>
        <p:nvGrpSpPr>
          <p:cNvPr id="43027" name="Group 28"/>
          <p:cNvGrpSpPr>
            <a:grpSpLocks/>
          </p:cNvGrpSpPr>
          <p:nvPr/>
        </p:nvGrpSpPr>
        <p:grpSpPr bwMode="auto">
          <a:xfrm>
            <a:off x="5715000" y="3429000"/>
            <a:ext cx="1828800" cy="762000"/>
            <a:chOff x="3648" y="1824"/>
            <a:chExt cx="1152" cy="480"/>
          </a:xfrm>
          <a:solidFill>
            <a:srgbClr val="0000FF"/>
          </a:solidFill>
        </p:grpSpPr>
        <p:sp>
          <p:nvSpPr>
            <p:cNvPr id="51229" name="Oval 29"/>
            <p:cNvSpPr>
              <a:spLocks noChangeArrowheads="1"/>
            </p:cNvSpPr>
            <p:nvPr/>
          </p:nvSpPr>
          <p:spPr bwMode="auto">
            <a:xfrm>
              <a:off x="3648" y="1824"/>
              <a:ext cx="1152" cy="480"/>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30" name="Text Box 30"/>
            <p:cNvSpPr txBox="1">
              <a:spLocks noChangeArrowheads="1"/>
            </p:cNvSpPr>
            <p:nvPr/>
          </p:nvSpPr>
          <p:spPr bwMode="auto">
            <a:xfrm>
              <a:off x="3720" y="1872"/>
              <a:ext cx="100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3200" b="1">
                  <a:solidFill>
                    <a:schemeClr val="bg1"/>
                  </a:solidFill>
                  <a:latin typeface="Arial" panose="020B0604020202020204" pitchFamily="34" charset="0"/>
                  <a:ea typeface="+mn-ea"/>
                  <a:cs typeface="Arial" panose="020B0604020202020204" pitchFamily="34" charset="0"/>
                </a:rPr>
                <a:t>الكنيسة</a:t>
              </a:r>
              <a:endParaRPr lang="en-US" sz="3200" b="1" dirty="0">
                <a:solidFill>
                  <a:schemeClr val="bg1"/>
                </a:solidFill>
                <a:latin typeface="Arial" panose="020B0604020202020204" pitchFamily="34" charset="0"/>
                <a:ea typeface="+mn-ea"/>
                <a:cs typeface="Arial" panose="020B0604020202020204" pitchFamily="34" charset="0"/>
              </a:endParaRPr>
            </a:p>
          </p:txBody>
        </p:sp>
      </p:grpSp>
      <p:grpSp>
        <p:nvGrpSpPr>
          <p:cNvPr id="43028" name="Group 31"/>
          <p:cNvGrpSpPr>
            <a:grpSpLocks/>
          </p:cNvGrpSpPr>
          <p:nvPr/>
        </p:nvGrpSpPr>
        <p:grpSpPr bwMode="auto">
          <a:xfrm>
            <a:off x="4491039" y="3200402"/>
            <a:ext cx="1219200" cy="609600"/>
            <a:chOff x="2829" y="2016"/>
            <a:chExt cx="768" cy="384"/>
          </a:xfrm>
          <a:solidFill>
            <a:srgbClr val="0000FF"/>
          </a:solidFill>
        </p:grpSpPr>
        <p:sp>
          <p:nvSpPr>
            <p:cNvPr id="51232" name="Oval 32"/>
            <p:cNvSpPr>
              <a:spLocks noChangeArrowheads="1"/>
            </p:cNvSpPr>
            <p:nvPr/>
          </p:nvSpPr>
          <p:spPr bwMode="auto">
            <a:xfrm>
              <a:off x="2850" y="2016"/>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33" name="Text Box 33"/>
            <p:cNvSpPr txBox="1">
              <a:spLocks noChangeArrowheads="1"/>
            </p:cNvSpPr>
            <p:nvPr/>
          </p:nvSpPr>
          <p:spPr bwMode="auto">
            <a:xfrm>
              <a:off x="2829" y="2016"/>
              <a:ext cx="76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الملوك</a:t>
              </a:r>
              <a:endParaRPr lang="en-US" sz="3200" b="1" dirty="0">
                <a:solidFill>
                  <a:schemeClr val="bg1"/>
                </a:solidFill>
                <a:latin typeface="Arial" panose="020B0604020202020204" pitchFamily="34" charset="0"/>
                <a:ea typeface="+mn-ea"/>
                <a:cs typeface="Arial" panose="020B0604020202020204" pitchFamily="34" charset="0"/>
              </a:endParaRPr>
            </a:p>
          </p:txBody>
        </p:sp>
      </p:grpSp>
      <p:sp>
        <p:nvSpPr>
          <p:cNvPr id="51234" name="AutoShape 34"/>
          <p:cNvSpPr>
            <a:spLocks noChangeArrowheads="1"/>
          </p:cNvSpPr>
          <p:nvPr/>
        </p:nvSpPr>
        <p:spPr bwMode="auto">
          <a:xfrm>
            <a:off x="4191000" y="1524000"/>
            <a:ext cx="609600" cy="2209800"/>
          </a:xfrm>
          <a:prstGeom prst="downArrow">
            <a:avLst>
              <a:gd name="adj1" fmla="val 50000"/>
              <a:gd name="adj2" fmla="val 90625"/>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grpSp>
        <p:nvGrpSpPr>
          <p:cNvPr id="43030" name="Group 35"/>
          <p:cNvGrpSpPr>
            <a:grpSpLocks/>
          </p:cNvGrpSpPr>
          <p:nvPr/>
        </p:nvGrpSpPr>
        <p:grpSpPr bwMode="auto">
          <a:xfrm>
            <a:off x="3352800" y="3763963"/>
            <a:ext cx="1371600" cy="655637"/>
            <a:chOff x="2112" y="2371"/>
            <a:chExt cx="864" cy="413"/>
          </a:xfrm>
          <a:solidFill>
            <a:srgbClr val="0000FF"/>
          </a:solidFill>
        </p:grpSpPr>
        <p:sp>
          <p:nvSpPr>
            <p:cNvPr id="51236" name="Oval 36"/>
            <p:cNvSpPr>
              <a:spLocks noChangeArrowheads="1"/>
            </p:cNvSpPr>
            <p:nvPr/>
          </p:nvSpPr>
          <p:spPr bwMode="auto">
            <a:xfrm>
              <a:off x="2181" y="2400"/>
              <a:ext cx="726" cy="384"/>
            </a:xfrm>
            <a:prstGeom prst="ellipse">
              <a:avLst/>
            </a:prstGeom>
            <a:grp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1237" name="Text Box 37"/>
            <p:cNvSpPr txBox="1">
              <a:spLocks noChangeArrowheads="1"/>
            </p:cNvSpPr>
            <p:nvPr/>
          </p:nvSpPr>
          <p:spPr bwMode="auto">
            <a:xfrm>
              <a:off x="2112" y="2371"/>
              <a:ext cx="864"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الأسباط</a:t>
              </a:r>
              <a:endParaRPr lang="en-US" sz="3200" b="1" dirty="0">
                <a:solidFill>
                  <a:schemeClr val="bg1"/>
                </a:solidFill>
                <a:latin typeface="Arial" panose="020B0604020202020204" pitchFamily="34" charset="0"/>
                <a:ea typeface="+mn-ea"/>
                <a:cs typeface="Arial" panose="020B0604020202020204" pitchFamily="34" charset="0"/>
              </a:endParaRPr>
            </a:p>
          </p:txBody>
        </p:sp>
      </p:grpSp>
      <p:sp>
        <p:nvSpPr>
          <p:cNvPr id="51238" name="Text Box 38"/>
          <p:cNvSpPr txBox="1">
            <a:spLocks noChangeArrowheads="1"/>
          </p:cNvSpPr>
          <p:nvPr/>
        </p:nvSpPr>
        <p:spPr bwMode="auto">
          <a:xfrm>
            <a:off x="2133600" y="365125"/>
            <a:ext cx="4724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a:solidFill>
                  <a:srgbClr val="FFFF00"/>
                </a:solidFill>
                <a:latin typeface="Arial" panose="020B0604020202020204" pitchFamily="34" charset="0"/>
                <a:ea typeface="+mn-ea"/>
                <a:cs typeface="Arial" panose="020B0604020202020204" pitchFamily="34" charset="0"/>
              </a:rPr>
              <a:t>1 – 2 صموئيل</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51239" name="Text Box 39"/>
          <p:cNvSpPr txBox="1">
            <a:spLocks noChangeArrowheads="1"/>
          </p:cNvSpPr>
          <p:nvPr/>
        </p:nvSpPr>
        <p:spPr bwMode="auto">
          <a:xfrm>
            <a:off x="3467100" y="1981201"/>
            <a:ext cx="22098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a:solidFill>
                  <a:schemeClr val="bg1"/>
                </a:solidFill>
                <a:latin typeface="Arial" panose="020B0604020202020204" pitchFamily="34" charset="0"/>
                <a:ea typeface="+mn-ea"/>
                <a:cs typeface="Arial" panose="020B0604020202020204" pitchFamily="34" charset="0"/>
              </a:rPr>
              <a:t>داود</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165913" name="Rectangle 41"/>
          <p:cNvSpPr>
            <a:spLocks noGrp="1" noChangeArrowheads="1"/>
          </p:cNvSpPr>
          <p:nvPr>
            <p:ph type="title" idx="4294967295"/>
          </p:nvPr>
        </p:nvSpPr>
        <p:spPr>
          <a:xfrm>
            <a:off x="0" y="0"/>
            <a:ext cx="2819400" cy="533400"/>
          </a:xfrm>
        </p:spPr>
        <p:txBody>
          <a:bodyPr/>
          <a:lstStyle/>
          <a:p>
            <a:pPr algn="l" eaLnBrk="1" hangingPunct="1"/>
            <a:r>
              <a:rPr lang="ar-JO" sz="3200">
                <a:solidFill>
                  <a:schemeClr val="bg1"/>
                </a:solidFill>
                <a:ea typeface="ＭＳ Ｐゴシック" charset="0"/>
                <a:cs typeface="Arial" panose="020B0604020202020204" pitchFamily="34" charset="0"/>
              </a:rPr>
              <a:t>الخط الزمني</a:t>
            </a:r>
            <a:endParaRPr lang="en-US" sz="3200" dirty="0">
              <a:solidFill>
                <a:schemeClr val="bg1"/>
              </a:solidFill>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51238"/>
                                        </p:tgtEl>
                                        <p:attrNameLst>
                                          <p:attrName>style.visibility</p:attrName>
                                        </p:attrNameLst>
                                      </p:cBhvr>
                                      <p:to>
                                        <p:strVal val="visible"/>
                                      </p:to>
                                    </p:set>
                                    <p:animEffect transition="in" filter="dissolve">
                                      <p:cBhvr>
                                        <p:cTn id="7" dur="500"/>
                                        <p:tgtEl>
                                          <p:spTgt spid="51238"/>
                                        </p:tgtEl>
                                      </p:cBhvr>
                                    </p:animEffect>
                                  </p:childTnLst>
                                </p:cTn>
                              </p:par>
                            </p:childTnLst>
                          </p:cTn>
                        </p:par>
                        <p:par>
                          <p:cTn id="8" fill="hold" nodeType="afterGroup">
                            <p:stCondLst>
                              <p:cond delay="1500"/>
                            </p:stCondLst>
                            <p:childTnLst>
                              <p:par>
                                <p:cTn id="9" presetID="22" presetClass="entr" presetSubtype="1" fill="hold" grpId="0" nodeType="afterEffect">
                                  <p:stCondLst>
                                    <p:cond delay="2000"/>
                                  </p:stCondLst>
                                  <p:childTnLst>
                                    <p:set>
                                      <p:cBhvr>
                                        <p:cTn id="10" dur="1" fill="hold">
                                          <p:stCondLst>
                                            <p:cond delay="0"/>
                                          </p:stCondLst>
                                        </p:cTn>
                                        <p:tgtEl>
                                          <p:spTgt spid="51234"/>
                                        </p:tgtEl>
                                        <p:attrNameLst>
                                          <p:attrName>style.visibility</p:attrName>
                                        </p:attrNameLst>
                                      </p:cBhvr>
                                      <p:to>
                                        <p:strVal val="visible"/>
                                      </p:to>
                                    </p:set>
                                    <p:animEffect transition="in" filter="wipe(up)">
                                      <p:cBhvr>
                                        <p:cTn id="11" dur="500"/>
                                        <p:tgtEl>
                                          <p:spTgt spid="512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4" grpId="0" animBg="1"/>
      <p:bldP spid="51238"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6914" name="Group 3"/>
          <p:cNvGrpSpPr>
            <a:grpSpLocks/>
          </p:cNvGrpSpPr>
          <p:nvPr/>
        </p:nvGrpSpPr>
        <p:grpSpPr bwMode="auto">
          <a:xfrm>
            <a:off x="66676" y="3044826"/>
            <a:ext cx="8772525" cy="841375"/>
            <a:chOff x="186" y="1918"/>
            <a:chExt cx="5526" cy="530"/>
          </a:xfrm>
        </p:grpSpPr>
        <p:sp>
          <p:nvSpPr>
            <p:cNvPr id="54276"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6949" name="Group 5"/>
            <p:cNvGrpSpPr>
              <a:grpSpLocks/>
            </p:cNvGrpSpPr>
            <p:nvPr/>
          </p:nvGrpSpPr>
          <p:grpSpPr bwMode="auto">
            <a:xfrm>
              <a:off x="186" y="1918"/>
              <a:ext cx="5526" cy="530"/>
              <a:chOff x="714" y="1918"/>
              <a:chExt cx="5526" cy="530"/>
            </a:xfrm>
          </p:grpSpPr>
          <p:sp>
            <p:nvSpPr>
              <p:cNvPr id="54278"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6951" name="Group 7"/>
              <p:cNvGrpSpPr>
                <a:grpSpLocks/>
              </p:cNvGrpSpPr>
              <p:nvPr/>
            </p:nvGrpSpPr>
            <p:grpSpPr bwMode="auto">
              <a:xfrm>
                <a:off x="714" y="1918"/>
                <a:ext cx="5526" cy="530"/>
                <a:chOff x="234" y="1918"/>
                <a:chExt cx="5526" cy="530"/>
              </a:xfrm>
            </p:grpSpPr>
            <p:sp>
              <p:nvSpPr>
                <p:cNvPr id="54280"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1"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2"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3"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4"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5"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6"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87"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grpSp>
      <p:sp>
        <p:nvSpPr>
          <p:cNvPr id="54288"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a:solidFill>
                  <a:srgbClr val="00FFFF"/>
                </a:solidFill>
                <a:latin typeface="Arial" panose="020B0604020202020204" pitchFamily="34" charset="0"/>
                <a:ea typeface="+mn-ea"/>
                <a:cs typeface="Arial" panose="020B0604020202020204" pitchFamily="34" charset="0"/>
              </a:rPr>
              <a:t>2 صموئيل</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4289" name="Text Box 17"/>
          <p:cNvSpPr txBox="1">
            <a:spLocks noChangeArrowheads="1"/>
          </p:cNvSpPr>
          <p:nvPr/>
        </p:nvSpPr>
        <p:spPr bwMode="auto">
          <a:xfrm>
            <a:off x="1600200" y="2438401"/>
            <a:ext cx="1185851"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1105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4290" name="Line 18"/>
          <p:cNvSpPr>
            <a:spLocks noChangeShapeType="1"/>
          </p:cNvSpPr>
          <p:nvPr/>
        </p:nvSpPr>
        <p:spPr bwMode="auto">
          <a:xfrm flipH="1">
            <a:off x="4419600" y="3000376"/>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91" name="Text Box 19"/>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1 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4292"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293" name="Text Box 21"/>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66FF33"/>
                </a:solidFill>
                <a:latin typeface="Arial" panose="020B0604020202020204" pitchFamily="34" charset="0"/>
                <a:ea typeface="+mn-ea"/>
                <a:cs typeface="Arial" panose="020B0604020202020204" pitchFamily="34" charset="0"/>
              </a:rPr>
              <a:t>130 سنة</a:t>
            </a:r>
            <a:endParaRPr lang="en-US" sz="3200" b="1" dirty="0">
              <a:solidFill>
                <a:srgbClr val="66FF33"/>
              </a:solidFill>
              <a:latin typeface="Arial" panose="020B0604020202020204" pitchFamily="34" charset="0"/>
              <a:ea typeface="+mn-ea"/>
              <a:cs typeface="Arial" panose="020B0604020202020204" pitchFamily="34" charset="0"/>
            </a:endParaRPr>
          </a:p>
        </p:txBody>
      </p:sp>
      <p:sp>
        <p:nvSpPr>
          <p:cNvPr id="54294" name="Text Box 22"/>
          <p:cNvSpPr txBox="1">
            <a:spLocks noChangeArrowheads="1"/>
          </p:cNvSpPr>
          <p:nvPr/>
        </p:nvSpPr>
        <p:spPr bwMode="auto">
          <a:xfrm>
            <a:off x="2286000" y="1339851"/>
            <a:ext cx="32766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600" b="1">
                <a:solidFill>
                  <a:schemeClr val="bg1"/>
                </a:solidFill>
                <a:latin typeface="Arial" panose="020B0604020202020204" pitchFamily="34" charset="0"/>
                <a:ea typeface="+mn-ea"/>
                <a:cs typeface="Arial" panose="020B0604020202020204" pitchFamily="34" charset="0"/>
              </a:rPr>
              <a:t>حياة صموئيل</a:t>
            </a:r>
            <a:endParaRPr lang="en-US" sz="3600" b="1" dirty="0">
              <a:solidFill>
                <a:schemeClr val="bg1"/>
              </a:solidFill>
              <a:latin typeface="Arial" panose="020B0604020202020204" pitchFamily="34" charset="0"/>
              <a:ea typeface="+mn-ea"/>
              <a:cs typeface="Arial" panose="020B0604020202020204" pitchFamily="34" charset="0"/>
            </a:endParaRPr>
          </a:p>
        </p:txBody>
      </p:sp>
      <p:sp>
        <p:nvSpPr>
          <p:cNvPr id="54295" name="Line 23"/>
          <p:cNvSpPr>
            <a:spLocks noChangeShapeType="1"/>
          </p:cNvSpPr>
          <p:nvPr/>
        </p:nvSpPr>
        <p:spPr bwMode="auto">
          <a:xfrm flipH="1">
            <a:off x="5715000" y="2962276"/>
            <a:ext cx="0" cy="9620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4297" name="Text Box 25"/>
          <p:cNvSpPr txBox="1">
            <a:spLocks noChangeArrowheads="1"/>
          </p:cNvSpPr>
          <p:nvPr/>
        </p:nvSpPr>
        <p:spPr bwMode="auto">
          <a:xfrm>
            <a:off x="3733800" y="2438400"/>
            <a:ext cx="1219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1043</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4298" name="AutoShape 26"/>
          <p:cNvSpPr>
            <a:spLocks/>
          </p:cNvSpPr>
          <p:nvPr/>
        </p:nvSpPr>
        <p:spPr bwMode="auto">
          <a:xfrm rot="5400000">
            <a:off x="419100" y="1028700"/>
            <a:ext cx="838200" cy="4724400"/>
          </a:xfrm>
          <a:prstGeom prst="leftBrace">
            <a:avLst>
              <a:gd name="adj1" fmla="val 46970"/>
              <a:gd name="adj2" fmla="val 50000"/>
            </a:avLst>
          </a:prstGeom>
          <a:noFill/>
          <a:ln w="76200">
            <a:solidFill>
              <a:srgbClr val="FFFF00"/>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299" name="Text Box 27"/>
          <p:cNvSpPr txBox="1">
            <a:spLocks noChangeArrowheads="1"/>
          </p:cNvSpPr>
          <p:nvPr/>
        </p:nvSpPr>
        <p:spPr bwMode="auto">
          <a:xfrm>
            <a:off x="-381000" y="22860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a:solidFill>
                  <a:srgbClr val="FFFF00"/>
                </a:solidFill>
                <a:latin typeface="Arial" panose="020B0604020202020204" pitchFamily="34" charset="0"/>
                <a:ea typeface="+mn-ea"/>
                <a:cs typeface="Arial" panose="020B0604020202020204" pitchFamily="34" charset="0"/>
              </a:rPr>
              <a:t>القضاة</a:t>
            </a:r>
            <a:endParaRPr lang="en-US" sz="4000" b="1" dirty="0">
              <a:solidFill>
                <a:srgbClr val="FFFF00"/>
              </a:solidFill>
              <a:latin typeface="Arial" panose="020B0604020202020204" pitchFamily="34" charset="0"/>
              <a:ea typeface="+mn-ea"/>
              <a:cs typeface="Arial" panose="020B0604020202020204" pitchFamily="34" charset="0"/>
            </a:endParaRPr>
          </a:p>
        </p:txBody>
      </p:sp>
      <p:grpSp>
        <p:nvGrpSpPr>
          <p:cNvPr id="166926" name="Group 28"/>
          <p:cNvGrpSpPr>
            <a:grpSpLocks/>
          </p:cNvGrpSpPr>
          <p:nvPr/>
        </p:nvGrpSpPr>
        <p:grpSpPr bwMode="auto">
          <a:xfrm>
            <a:off x="990600" y="4067174"/>
            <a:ext cx="7696200" cy="1816100"/>
            <a:chOff x="624" y="2562"/>
            <a:chExt cx="4848" cy="1144"/>
          </a:xfrm>
        </p:grpSpPr>
        <p:sp>
          <p:nvSpPr>
            <p:cNvPr id="54301" name="Text Box 29"/>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2" name="Text Box 30"/>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7</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5</a:t>
              </a:r>
              <a:r>
                <a:rPr lang="en-US" sz="2800" b="1" dirty="0">
                  <a:solidFill>
                    <a:schemeClr val="bg1"/>
                  </a:solidFill>
                  <a:latin typeface="Arial" panose="020B0604020202020204" pitchFamily="34" charset="0"/>
                  <a:ea typeface="+mn-ea"/>
                  <a:cs typeface="Arial" panose="020B0604020202020204" pitchFamily="34" charset="0"/>
                </a:rPr>
                <a:t> </a:t>
              </a:r>
            </a:p>
          </p:txBody>
        </p:sp>
        <p:sp>
          <p:nvSpPr>
            <p:cNvPr id="54303" name="Text Box 31"/>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4" name="Text Box 32"/>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dirty="0">
                  <a:solidFill>
                    <a:schemeClr val="bg1"/>
                  </a:solidFill>
                  <a:latin typeface="Arial" panose="020B0604020202020204" pitchFamily="34" charset="0"/>
                  <a:ea typeface="+mn-ea"/>
                  <a:cs typeface="Arial" panose="020B0604020202020204" pitchFamily="34" charset="0"/>
                </a:rPr>
                <a:t>1025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5" name="Text Box 33"/>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6" name="Text Box 34"/>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1075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7" name="Text Box 35"/>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4308" name="Text Box 36"/>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1125</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4309" name="Text Box 37"/>
          <p:cNvSpPr txBox="1">
            <a:spLocks noChangeArrowheads="1"/>
          </p:cNvSpPr>
          <p:nvPr/>
        </p:nvSpPr>
        <p:spPr bwMode="auto">
          <a:xfrm>
            <a:off x="5105401" y="2438400"/>
            <a:ext cx="1266825"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1015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4311" name="AutoShape 39"/>
          <p:cNvSpPr>
            <a:spLocks/>
          </p:cNvSpPr>
          <p:nvPr/>
        </p:nvSpPr>
        <p:spPr bwMode="auto">
          <a:xfrm rot="5400000">
            <a:off x="3467100" y="-419100"/>
            <a:ext cx="914400" cy="3581400"/>
          </a:xfrm>
          <a:prstGeom prst="leftBrace">
            <a:avLst>
              <a:gd name="adj1" fmla="val 32639"/>
              <a:gd name="adj2" fmla="val 50000"/>
            </a:avLst>
          </a:prstGeom>
          <a:noFill/>
          <a:ln w="76200">
            <a:solidFill>
              <a:schemeClr val="bg1"/>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4312" name="Line 40"/>
          <p:cNvSpPr>
            <a:spLocks noChangeShapeType="1"/>
          </p:cNvSpPr>
          <p:nvPr/>
        </p:nvSpPr>
        <p:spPr bwMode="auto">
          <a:xfrm flipH="1">
            <a:off x="2133600" y="3048001"/>
            <a:ext cx="0" cy="923925"/>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6" name="Group 48"/>
          <p:cNvGrpSpPr>
            <a:grpSpLocks/>
          </p:cNvGrpSpPr>
          <p:nvPr/>
        </p:nvGrpSpPr>
        <p:grpSpPr bwMode="auto">
          <a:xfrm>
            <a:off x="4139952" y="1905001"/>
            <a:ext cx="1752600" cy="688975"/>
            <a:chOff x="2736" y="1200"/>
            <a:chExt cx="1104" cy="434"/>
          </a:xfrm>
        </p:grpSpPr>
        <p:pic>
          <p:nvPicPr>
            <p:cNvPr id="166938" name="Picture 42"/>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2736" y="1200"/>
              <a:ext cx="1104"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7" name="Text Box 45"/>
            <p:cNvSpPr txBox="1">
              <a:spLocks noChangeArrowheads="1"/>
            </p:cNvSpPr>
            <p:nvPr/>
          </p:nvSpPr>
          <p:spPr bwMode="auto">
            <a:xfrm>
              <a:off x="2880" y="1200"/>
              <a:ext cx="76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شاول</a:t>
              </a:r>
              <a:endParaRPr lang="en-US" sz="3200" b="1" dirty="0">
                <a:solidFill>
                  <a:schemeClr val="bg1"/>
                </a:solidFill>
                <a:latin typeface="Arial" panose="020B0604020202020204" pitchFamily="34" charset="0"/>
                <a:ea typeface="+mn-ea"/>
                <a:cs typeface="Arial" panose="020B0604020202020204" pitchFamily="34" charset="0"/>
              </a:endParaRPr>
            </a:p>
          </p:txBody>
        </p:sp>
      </p:grpSp>
      <p:grpSp>
        <p:nvGrpSpPr>
          <p:cNvPr id="7" name="Group 49"/>
          <p:cNvGrpSpPr>
            <a:grpSpLocks/>
          </p:cNvGrpSpPr>
          <p:nvPr/>
        </p:nvGrpSpPr>
        <p:grpSpPr bwMode="auto">
          <a:xfrm>
            <a:off x="5740152" y="1905001"/>
            <a:ext cx="1828800" cy="688975"/>
            <a:chOff x="3744" y="1200"/>
            <a:chExt cx="1152" cy="434"/>
          </a:xfrm>
        </p:grpSpPr>
        <p:pic>
          <p:nvPicPr>
            <p:cNvPr id="166936" name="Picture 43"/>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3744" y="1200"/>
              <a:ext cx="1152"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8" name="Text Box 46"/>
            <p:cNvSpPr txBox="1">
              <a:spLocks noChangeArrowheads="1"/>
            </p:cNvSpPr>
            <p:nvPr/>
          </p:nvSpPr>
          <p:spPr bwMode="auto">
            <a:xfrm>
              <a:off x="3792" y="1200"/>
              <a:ext cx="96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chemeClr val="bg1"/>
                  </a:solidFill>
                  <a:latin typeface="Arial" panose="020B0604020202020204" pitchFamily="34" charset="0"/>
                  <a:ea typeface="+mn-ea"/>
                  <a:cs typeface="Arial" panose="020B0604020202020204" pitchFamily="34" charset="0"/>
                </a:rPr>
                <a:t>داود</a:t>
              </a:r>
              <a:endParaRPr lang="en-US" sz="3200" b="1" dirty="0">
                <a:solidFill>
                  <a:schemeClr val="bg1"/>
                </a:solidFill>
                <a:latin typeface="Arial" panose="020B0604020202020204" pitchFamily="34" charset="0"/>
                <a:ea typeface="+mn-ea"/>
                <a:cs typeface="Arial" panose="020B0604020202020204" pitchFamily="34" charset="0"/>
              </a:endParaRPr>
            </a:p>
          </p:txBody>
        </p:sp>
      </p:grpSp>
      <p:grpSp>
        <p:nvGrpSpPr>
          <p:cNvPr id="8" name="Group 50"/>
          <p:cNvGrpSpPr>
            <a:grpSpLocks/>
          </p:cNvGrpSpPr>
          <p:nvPr/>
        </p:nvGrpSpPr>
        <p:grpSpPr bwMode="auto">
          <a:xfrm>
            <a:off x="7264152" y="1905001"/>
            <a:ext cx="1981200" cy="688975"/>
            <a:chOff x="4704" y="1200"/>
            <a:chExt cx="1248" cy="434"/>
          </a:xfrm>
        </p:grpSpPr>
        <p:pic>
          <p:nvPicPr>
            <p:cNvPr id="166934" name="Picture 44"/>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4848" y="1200"/>
              <a:ext cx="1056" cy="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19" name="Text Box 47"/>
            <p:cNvSpPr txBox="1">
              <a:spLocks noChangeArrowheads="1"/>
            </p:cNvSpPr>
            <p:nvPr/>
          </p:nvSpPr>
          <p:spPr bwMode="auto">
            <a:xfrm>
              <a:off x="4704" y="1200"/>
              <a:ext cx="1248"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سليمان</a:t>
              </a:r>
              <a:endParaRPr lang="en-US" sz="3200" b="1" dirty="0">
                <a:solidFill>
                  <a:schemeClr val="bg1"/>
                </a:solidFill>
                <a:latin typeface="Arial" panose="020B0604020202020204" pitchFamily="34" charset="0"/>
                <a:ea typeface="+mn-ea"/>
                <a:cs typeface="Arial" panose="020B0604020202020204" pitchFamily="34" charset="0"/>
              </a:endParaRPr>
            </a:p>
          </p:txBody>
        </p:sp>
      </p:grpSp>
      <p:sp>
        <p:nvSpPr>
          <p:cNvPr id="166933" name="Rectangle 51"/>
          <p:cNvSpPr>
            <a:spLocks noGrp="1" noChangeArrowheads="1"/>
          </p:cNvSpPr>
          <p:nvPr>
            <p:ph type="title" idx="4294967295"/>
          </p:nvPr>
        </p:nvSpPr>
        <p:spPr>
          <a:xfrm>
            <a:off x="0" y="76200"/>
            <a:ext cx="1981200" cy="457200"/>
          </a:xfrm>
        </p:spPr>
        <p:txBody>
          <a:bodyPr/>
          <a:lstStyle/>
          <a:p>
            <a:pPr algn="l" eaLnBrk="1" hangingPunct="1"/>
            <a:r>
              <a:rPr lang="ar-JO" sz="2400">
                <a:solidFill>
                  <a:schemeClr val="bg1"/>
                </a:solidFill>
                <a:ea typeface="ＭＳ Ｐゴシック" charset="0"/>
                <a:cs typeface="Arial" panose="020B0604020202020204" pitchFamily="34" charset="0"/>
              </a:rPr>
              <a:t>تسلسل النسب</a:t>
            </a:r>
            <a:endParaRPr lang="en-US" sz="2400" dirty="0">
              <a:solidFill>
                <a:schemeClr val="bg1"/>
              </a:solidFill>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2000"/>
                                  </p:stCondLst>
                                  <p:childTnLst>
                                    <p:set>
                                      <p:cBhvr>
                                        <p:cTn id="6" dur="1" fill="hold">
                                          <p:stCondLst>
                                            <p:cond delay="0"/>
                                          </p:stCondLst>
                                        </p:cTn>
                                        <p:tgtEl>
                                          <p:spTgt spid="54298"/>
                                        </p:tgtEl>
                                        <p:attrNameLst>
                                          <p:attrName>style.visibility</p:attrName>
                                        </p:attrNameLst>
                                      </p:cBhvr>
                                      <p:to>
                                        <p:strVal val="visible"/>
                                      </p:to>
                                    </p:set>
                                    <p:animEffect transition="in" filter="wipe(down)">
                                      <p:cBhvr>
                                        <p:cTn id="7" dur="500"/>
                                        <p:tgtEl>
                                          <p:spTgt spid="54298"/>
                                        </p:tgtEl>
                                      </p:cBhvr>
                                    </p:animEffect>
                                  </p:childTnLst>
                                </p:cTn>
                              </p:par>
                            </p:childTnLst>
                          </p:cTn>
                        </p:par>
                        <p:par>
                          <p:cTn id="8" fill="hold" nodeType="afterGroup">
                            <p:stCondLst>
                              <p:cond delay="2500"/>
                            </p:stCondLst>
                            <p:childTnLst>
                              <p:par>
                                <p:cTn id="9" presetID="9" presetClass="entr" presetSubtype="0" fill="hold" grpId="0" nodeType="afterEffect">
                                  <p:stCondLst>
                                    <p:cond delay="1000"/>
                                  </p:stCondLst>
                                  <p:childTnLst>
                                    <p:set>
                                      <p:cBhvr>
                                        <p:cTn id="10" dur="1" fill="hold">
                                          <p:stCondLst>
                                            <p:cond delay="0"/>
                                          </p:stCondLst>
                                        </p:cTn>
                                        <p:tgtEl>
                                          <p:spTgt spid="54299"/>
                                        </p:tgtEl>
                                        <p:attrNameLst>
                                          <p:attrName>style.visibility</p:attrName>
                                        </p:attrNameLst>
                                      </p:cBhvr>
                                      <p:to>
                                        <p:strVal val="visible"/>
                                      </p:to>
                                    </p:set>
                                    <p:animEffect transition="in" filter="dissolve">
                                      <p:cBhvr>
                                        <p:cTn id="11" dur="500"/>
                                        <p:tgtEl>
                                          <p:spTgt spid="54299"/>
                                        </p:tgtEl>
                                      </p:cBhvr>
                                    </p:animEffect>
                                  </p:childTnLst>
                                </p:cTn>
                              </p:par>
                            </p:childTnLst>
                          </p:cTn>
                        </p:par>
                        <p:par>
                          <p:cTn id="12" fill="hold" nodeType="afterGroup">
                            <p:stCondLst>
                              <p:cond delay="4000"/>
                            </p:stCondLst>
                            <p:childTnLst>
                              <p:par>
                                <p:cTn id="13" presetID="22" presetClass="entr" presetSubtype="4" fill="hold" grpId="0" nodeType="afterEffect">
                                  <p:stCondLst>
                                    <p:cond delay="3000"/>
                                  </p:stCondLst>
                                  <p:childTnLst>
                                    <p:set>
                                      <p:cBhvr>
                                        <p:cTn id="14" dur="1" fill="hold">
                                          <p:stCondLst>
                                            <p:cond delay="0"/>
                                          </p:stCondLst>
                                        </p:cTn>
                                        <p:tgtEl>
                                          <p:spTgt spid="54292"/>
                                        </p:tgtEl>
                                        <p:attrNameLst>
                                          <p:attrName>style.visibility</p:attrName>
                                        </p:attrNameLst>
                                      </p:cBhvr>
                                      <p:to>
                                        <p:strVal val="visible"/>
                                      </p:to>
                                    </p:set>
                                    <p:animEffect transition="in" filter="wipe(down)">
                                      <p:cBhvr>
                                        <p:cTn id="15" dur="500"/>
                                        <p:tgtEl>
                                          <p:spTgt spid="54292"/>
                                        </p:tgtEl>
                                      </p:cBhvr>
                                    </p:animEffect>
                                  </p:childTnLst>
                                </p:cTn>
                              </p:par>
                            </p:childTnLst>
                          </p:cTn>
                        </p:par>
                        <p:par>
                          <p:cTn id="16" fill="hold" nodeType="afterGroup">
                            <p:stCondLst>
                              <p:cond delay="7500"/>
                            </p:stCondLst>
                            <p:childTnLst>
                              <p:par>
                                <p:cTn id="17" presetID="9" presetClass="entr" presetSubtype="0" fill="hold" grpId="0" nodeType="afterEffect">
                                  <p:stCondLst>
                                    <p:cond delay="0"/>
                                  </p:stCondLst>
                                  <p:childTnLst>
                                    <p:set>
                                      <p:cBhvr>
                                        <p:cTn id="18" dur="1" fill="hold">
                                          <p:stCondLst>
                                            <p:cond delay="0"/>
                                          </p:stCondLst>
                                        </p:cTn>
                                        <p:tgtEl>
                                          <p:spTgt spid="54293"/>
                                        </p:tgtEl>
                                        <p:attrNameLst>
                                          <p:attrName>style.visibility</p:attrName>
                                        </p:attrNameLst>
                                      </p:cBhvr>
                                      <p:to>
                                        <p:strVal val="visible"/>
                                      </p:to>
                                    </p:set>
                                    <p:animEffect transition="in" filter="dissolve">
                                      <p:cBhvr>
                                        <p:cTn id="19" dur="500"/>
                                        <p:tgtEl>
                                          <p:spTgt spid="54293"/>
                                        </p:tgtEl>
                                      </p:cBhvr>
                                    </p:animEffect>
                                  </p:childTnLst>
                                </p:cTn>
                              </p:par>
                            </p:childTnLst>
                          </p:cTn>
                        </p:par>
                        <p:par>
                          <p:cTn id="20" fill="hold" nodeType="afterGroup">
                            <p:stCondLst>
                              <p:cond delay="8000"/>
                            </p:stCondLst>
                            <p:childTnLst>
                              <p:par>
                                <p:cTn id="21" presetID="9" presetClass="entr" presetSubtype="0" fill="hold" grpId="0" nodeType="afterEffect">
                                  <p:stCondLst>
                                    <p:cond delay="4000"/>
                                  </p:stCondLst>
                                  <p:childTnLst>
                                    <p:set>
                                      <p:cBhvr>
                                        <p:cTn id="22" dur="1" fill="hold">
                                          <p:stCondLst>
                                            <p:cond delay="0"/>
                                          </p:stCondLst>
                                        </p:cTn>
                                        <p:tgtEl>
                                          <p:spTgt spid="54294"/>
                                        </p:tgtEl>
                                        <p:attrNameLst>
                                          <p:attrName>style.visibility</p:attrName>
                                        </p:attrNameLst>
                                      </p:cBhvr>
                                      <p:to>
                                        <p:strVal val="visible"/>
                                      </p:to>
                                    </p:set>
                                    <p:animEffect transition="in" filter="dissolve">
                                      <p:cBhvr>
                                        <p:cTn id="23" dur="500"/>
                                        <p:tgtEl>
                                          <p:spTgt spid="54294"/>
                                        </p:tgtEl>
                                      </p:cBhvr>
                                    </p:animEffect>
                                  </p:childTnLst>
                                </p:cTn>
                              </p:par>
                            </p:childTnLst>
                          </p:cTn>
                        </p:par>
                        <p:par>
                          <p:cTn id="24" fill="hold" nodeType="afterGroup">
                            <p:stCondLst>
                              <p:cond delay="12500"/>
                            </p:stCondLst>
                            <p:childTnLst>
                              <p:par>
                                <p:cTn id="25" presetID="22" presetClass="entr" presetSubtype="4" fill="hold" grpId="0" nodeType="afterEffect">
                                  <p:stCondLst>
                                    <p:cond delay="2000"/>
                                  </p:stCondLst>
                                  <p:childTnLst>
                                    <p:set>
                                      <p:cBhvr>
                                        <p:cTn id="26" dur="1" fill="hold">
                                          <p:stCondLst>
                                            <p:cond delay="0"/>
                                          </p:stCondLst>
                                        </p:cTn>
                                        <p:tgtEl>
                                          <p:spTgt spid="54311"/>
                                        </p:tgtEl>
                                        <p:attrNameLst>
                                          <p:attrName>style.visibility</p:attrName>
                                        </p:attrNameLst>
                                      </p:cBhvr>
                                      <p:to>
                                        <p:strVal val="visible"/>
                                      </p:to>
                                    </p:set>
                                    <p:animEffect transition="in" filter="wipe(down)">
                                      <p:cBhvr>
                                        <p:cTn id="27" dur="500"/>
                                        <p:tgtEl>
                                          <p:spTgt spid="54311"/>
                                        </p:tgtEl>
                                      </p:cBhvr>
                                    </p:animEffect>
                                  </p:childTnLst>
                                </p:cTn>
                              </p:par>
                            </p:childTnLst>
                          </p:cTn>
                        </p:par>
                        <p:par>
                          <p:cTn id="28" fill="hold" nodeType="afterGroup">
                            <p:stCondLst>
                              <p:cond delay="15000"/>
                            </p:stCondLst>
                            <p:childTnLst>
                              <p:par>
                                <p:cTn id="29" presetID="9" presetClass="entr" presetSubtype="0" fill="hold" grpId="0" nodeType="afterEffect">
                                  <p:stCondLst>
                                    <p:cond delay="2000"/>
                                  </p:stCondLst>
                                  <p:childTnLst>
                                    <p:set>
                                      <p:cBhvr>
                                        <p:cTn id="30" dur="1" fill="hold">
                                          <p:stCondLst>
                                            <p:cond delay="0"/>
                                          </p:stCondLst>
                                        </p:cTn>
                                        <p:tgtEl>
                                          <p:spTgt spid="54289"/>
                                        </p:tgtEl>
                                        <p:attrNameLst>
                                          <p:attrName>style.visibility</p:attrName>
                                        </p:attrNameLst>
                                      </p:cBhvr>
                                      <p:to>
                                        <p:strVal val="visible"/>
                                      </p:to>
                                    </p:set>
                                    <p:animEffect transition="in" filter="dissolve">
                                      <p:cBhvr>
                                        <p:cTn id="31" dur="500"/>
                                        <p:tgtEl>
                                          <p:spTgt spid="54289"/>
                                        </p:tgtEl>
                                      </p:cBhvr>
                                    </p:animEffect>
                                  </p:childTnLst>
                                </p:cTn>
                              </p:par>
                            </p:childTnLst>
                          </p:cTn>
                        </p:par>
                        <p:par>
                          <p:cTn id="32" fill="hold" nodeType="afterGroup">
                            <p:stCondLst>
                              <p:cond delay="17500"/>
                            </p:stCondLst>
                            <p:childTnLst>
                              <p:par>
                                <p:cTn id="33" presetID="22" presetClass="entr" presetSubtype="1" fill="hold" nodeType="afterEffect">
                                  <p:stCondLst>
                                    <p:cond delay="0"/>
                                  </p:stCondLst>
                                  <p:childTnLst>
                                    <p:set>
                                      <p:cBhvr>
                                        <p:cTn id="34" dur="1" fill="hold">
                                          <p:stCondLst>
                                            <p:cond delay="0"/>
                                          </p:stCondLst>
                                        </p:cTn>
                                        <p:tgtEl>
                                          <p:spTgt spid="54312"/>
                                        </p:tgtEl>
                                        <p:attrNameLst>
                                          <p:attrName>style.visibility</p:attrName>
                                        </p:attrNameLst>
                                      </p:cBhvr>
                                      <p:to>
                                        <p:strVal val="visible"/>
                                      </p:to>
                                    </p:set>
                                    <p:animEffect transition="in" filter="wipe(up)">
                                      <p:cBhvr>
                                        <p:cTn id="35" dur="500"/>
                                        <p:tgtEl>
                                          <p:spTgt spid="54312"/>
                                        </p:tgtEl>
                                      </p:cBhvr>
                                    </p:animEffect>
                                  </p:childTnLst>
                                </p:cTn>
                              </p:par>
                            </p:childTnLst>
                          </p:cTn>
                        </p:par>
                        <p:par>
                          <p:cTn id="36" fill="hold" nodeType="afterGroup">
                            <p:stCondLst>
                              <p:cond delay="18000"/>
                            </p:stCondLst>
                            <p:childTnLst>
                              <p:par>
                                <p:cTn id="37" presetID="9" presetClass="entr" presetSubtype="0" fill="hold" grpId="0" nodeType="afterEffect">
                                  <p:stCondLst>
                                    <p:cond delay="2000"/>
                                  </p:stCondLst>
                                  <p:childTnLst>
                                    <p:set>
                                      <p:cBhvr>
                                        <p:cTn id="38" dur="1" fill="hold">
                                          <p:stCondLst>
                                            <p:cond delay="0"/>
                                          </p:stCondLst>
                                        </p:cTn>
                                        <p:tgtEl>
                                          <p:spTgt spid="54309"/>
                                        </p:tgtEl>
                                        <p:attrNameLst>
                                          <p:attrName>style.visibility</p:attrName>
                                        </p:attrNameLst>
                                      </p:cBhvr>
                                      <p:to>
                                        <p:strVal val="visible"/>
                                      </p:to>
                                    </p:set>
                                    <p:animEffect transition="in" filter="dissolve">
                                      <p:cBhvr>
                                        <p:cTn id="39" dur="500"/>
                                        <p:tgtEl>
                                          <p:spTgt spid="54309"/>
                                        </p:tgtEl>
                                      </p:cBhvr>
                                    </p:animEffect>
                                  </p:childTnLst>
                                </p:cTn>
                              </p:par>
                            </p:childTnLst>
                          </p:cTn>
                        </p:par>
                        <p:par>
                          <p:cTn id="40" fill="hold" nodeType="afterGroup">
                            <p:stCondLst>
                              <p:cond delay="20500"/>
                            </p:stCondLst>
                            <p:childTnLst>
                              <p:par>
                                <p:cTn id="41" presetID="22" presetClass="entr" presetSubtype="1" fill="hold" nodeType="afterEffect">
                                  <p:stCondLst>
                                    <p:cond delay="0"/>
                                  </p:stCondLst>
                                  <p:childTnLst>
                                    <p:set>
                                      <p:cBhvr>
                                        <p:cTn id="42" dur="1" fill="hold">
                                          <p:stCondLst>
                                            <p:cond delay="0"/>
                                          </p:stCondLst>
                                        </p:cTn>
                                        <p:tgtEl>
                                          <p:spTgt spid="54295"/>
                                        </p:tgtEl>
                                        <p:attrNameLst>
                                          <p:attrName>style.visibility</p:attrName>
                                        </p:attrNameLst>
                                      </p:cBhvr>
                                      <p:to>
                                        <p:strVal val="visible"/>
                                      </p:to>
                                    </p:set>
                                    <p:animEffect transition="in" filter="wipe(up)">
                                      <p:cBhvr>
                                        <p:cTn id="43" dur="500"/>
                                        <p:tgtEl>
                                          <p:spTgt spid="54295"/>
                                        </p:tgtEl>
                                      </p:cBhvr>
                                    </p:animEffect>
                                  </p:childTnLst>
                                </p:cTn>
                              </p:par>
                            </p:childTnLst>
                          </p:cTn>
                        </p:par>
                        <p:par>
                          <p:cTn id="44" fill="hold" nodeType="afterGroup">
                            <p:stCondLst>
                              <p:cond delay="21000"/>
                            </p:stCondLst>
                            <p:childTnLst>
                              <p:par>
                                <p:cTn id="45" presetID="9" presetClass="entr" presetSubtype="0" fill="hold" grpId="0" nodeType="afterEffect">
                                  <p:stCondLst>
                                    <p:cond delay="2000"/>
                                  </p:stCondLst>
                                  <p:childTnLst>
                                    <p:set>
                                      <p:cBhvr>
                                        <p:cTn id="46" dur="1" fill="hold">
                                          <p:stCondLst>
                                            <p:cond delay="0"/>
                                          </p:stCondLst>
                                        </p:cTn>
                                        <p:tgtEl>
                                          <p:spTgt spid="54297"/>
                                        </p:tgtEl>
                                        <p:attrNameLst>
                                          <p:attrName>style.visibility</p:attrName>
                                        </p:attrNameLst>
                                      </p:cBhvr>
                                      <p:to>
                                        <p:strVal val="visible"/>
                                      </p:to>
                                    </p:set>
                                    <p:animEffect transition="in" filter="dissolve">
                                      <p:cBhvr>
                                        <p:cTn id="47" dur="500"/>
                                        <p:tgtEl>
                                          <p:spTgt spid="54297"/>
                                        </p:tgtEl>
                                      </p:cBhvr>
                                    </p:animEffect>
                                  </p:childTnLst>
                                </p:cTn>
                              </p:par>
                            </p:childTnLst>
                          </p:cTn>
                        </p:par>
                        <p:par>
                          <p:cTn id="48" fill="hold" nodeType="afterGroup">
                            <p:stCondLst>
                              <p:cond delay="23500"/>
                            </p:stCondLst>
                            <p:childTnLst>
                              <p:par>
                                <p:cTn id="49" presetID="22" presetClass="entr" presetSubtype="1" fill="hold" nodeType="afterEffect">
                                  <p:stCondLst>
                                    <p:cond delay="0"/>
                                  </p:stCondLst>
                                  <p:childTnLst>
                                    <p:set>
                                      <p:cBhvr>
                                        <p:cTn id="50" dur="1" fill="hold">
                                          <p:stCondLst>
                                            <p:cond delay="0"/>
                                          </p:stCondLst>
                                        </p:cTn>
                                        <p:tgtEl>
                                          <p:spTgt spid="54290"/>
                                        </p:tgtEl>
                                        <p:attrNameLst>
                                          <p:attrName>style.visibility</p:attrName>
                                        </p:attrNameLst>
                                      </p:cBhvr>
                                      <p:to>
                                        <p:strVal val="visible"/>
                                      </p:to>
                                    </p:set>
                                    <p:animEffect transition="in" filter="wipe(up)">
                                      <p:cBhvr>
                                        <p:cTn id="51" dur="500"/>
                                        <p:tgtEl>
                                          <p:spTgt spid="54290"/>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fade">
                                      <p:cBhvr>
                                        <p:cTn id="61" dur="500"/>
                                        <p:tgtEl>
                                          <p:spTgt spid="7"/>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9" grpId="0" autoUpdateAnimBg="0"/>
      <p:bldP spid="54292" grpId="0" animBg="1"/>
      <p:bldP spid="54293" grpId="0" autoUpdateAnimBg="0"/>
      <p:bldP spid="54294" grpId="0" autoUpdateAnimBg="0"/>
      <p:bldP spid="54297" grpId="0" autoUpdateAnimBg="0"/>
      <p:bldP spid="54298" grpId="0" animBg="1"/>
      <p:bldP spid="54299" grpId="0" autoUpdateAnimBg="0"/>
      <p:bldP spid="54309" grpId="0" autoUpdateAnimBg="0"/>
      <p:bldP spid="543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7938" name="Group 3"/>
          <p:cNvGrpSpPr>
            <a:grpSpLocks/>
          </p:cNvGrpSpPr>
          <p:nvPr/>
        </p:nvGrpSpPr>
        <p:grpSpPr bwMode="auto">
          <a:xfrm>
            <a:off x="66676" y="3044826"/>
            <a:ext cx="8772525" cy="841375"/>
            <a:chOff x="186" y="1918"/>
            <a:chExt cx="5526" cy="530"/>
          </a:xfrm>
        </p:grpSpPr>
        <p:sp>
          <p:nvSpPr>
            <p:cNvPr id="55300"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7964" name="Group 5"/>
            <p:cNvGrpSpPr>
              <a:grpSpLocks/>
            </p:cNvGrpSpPr>
            <p:nvPr/>
          </p:nvGrpSpPr>
          <p:grpSpPr bwMode="auto">
            <a:xfrm>
              <a:off x="186" y="1918"/>
              <a:ext cx="5526" cy="530"/>
              <a:chOff x="714" y="1918"/>
              <a:chExt cx="5526" cy="530"/>
            </a:xfrm>
          </p:grpSpPr>
          <p:sp>
            <p:nvSpPr>
              <p:cNvPr id="55302"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7966" name="Group 7"/>
              <p:cNvGrpSpPr>
                <a:grpSpLocks/>
              </p:cNvGrpSpPr>
              <p:nvPr/>
            </p:nvGrpSpPr>
            <p:grpSpPr bwMode="auto">
              <a:xfrm>
                <a:off x="714" y="1918"/>
                <a:ext cx="5526" cy="530"/>
                <a:chOff x="234" y="1918"/>
                <a:chExt cx="5526" cy="530"/>
              </a:xfrm>
            </p:grpSpPr>
            <p:sp>
              <p:nvSpPr>
                <p:cNvPr id="55304"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05"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06"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07"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08"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09"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10"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11"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grpSp>
      <p:sp>
        <p:nvSpPr>
          <p:cNvPr id="55312"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a:solidFill>
                  <a:srgbClr val="00FFFF"/>
                </a:solidFill>
                <a:latin typeface="Arial" panose="020B0604020202020204" pitchFamily="34" charset="0"/>
                <a:ea typeface="+mn-ea"/>
                <a:cs typeface="Arial" panose="020B0604020202020204" pitchFamily="34" charset="0"/>
              </a:rPr>
              <a:t>2 صموئيل</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5313" name="Line 17"/>
          <p:cNvSpPr>
            <a:spLocks noChangeShapeType="1"/>
          </p:cNvSpPr>
          <p:nvPr/>
        </p:nvSpPr>
        <p:spPr bwMode="auto">
          <a:xfrm flipH="1">
            <a:off x="42672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14" name="Text Box 18"/>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1105</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5315" name="Text Box 19"/>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1 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5316" name="AutoShape 20"/>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5317" name="Text Box 21"/>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66FF33"/>
                </a:solidFill>
                <a:latin typeface="Arial" panose="020B0604020202020204" pitchFamily="34" charset="0"/>
                <a:ea typeface="+mn-ea"/>
                <a:cs typeface="Arial" panose="020B0604020202020204" pitchFamily="34" charset="0"/>
              </a:rPr>
              <a:t>130 سنة</a:t>
            </a:r>
            <a:endParaRPr lang="en-US" sz="3200" b="1" dirty="0">
              <a:solidFill>
                <a:srgbClr val="66FF33"/>
              </a:solidFill>
              <a:latin typeface="Arial" panose="020B0604020202020204" pitchFamily="34" charset="0"/>
              <a:ea typeface="+mn-ea"/>
              <a:cs typeface="Arial" panose="020B0604020202020204" pitchFamily="34" charset="0"/>
            </a:endParaRPr>
          </a:p>
        </p:txBody>
      </p:sp>
      <p:sp>
        <p:nvSpPr>
          <p:cNvPr id="55318" name="Line 22"/>
          <p:cNvSpPr>
            <a:spLocks noChangeShapeType="1"/>
          </p:cNvSpPr>
          <p:nvPr/>
        </p:nvSpPr>
        <p:spPr bwMode="auto">
          <a:xfrm flipH="1">
            <a:off x="59436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19" name="Text Box 23"/>
          <p:cNvSpPr txBox="1">
            <a:spLocks noChangeArrowheads="1"/>
          </p:cNvSpPr>
          <p:nvPr/>
        </p:nvSpPr>
        <p:spPr bwMode="auto">
          <a:xfrm>
            <a:off x="3581400" y="2057400"/>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FFFF00"/>
                </a:solidFill>
                <a:latin typeface="Arial" panose="020B0604020202020204" pitchFamily="34" charset="0"/>
                <a:ea typeface="+mn-ea"/>
                <a:cs typeface="Arial" panose="020B0604020202020204" pitchFamily="34" charset="0"/>
              </a:rPr>
              <a:t>1050 الملك</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55320" name="Text Box 24"/>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5321" name="Text Box 25"/>
          <p:cNvSpPr txBox="1">
            <a:spLocks noChangeArrowheads="1"/>
          </p:cNvSpPr>
          <p:nvPr/>
        </p:nvSpPr>
        <p:spPr bwMode="auto">
          <a:xfrm>
            <a:off x="2916239" y="1358900"/>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a:solidFill>
                  <a:srgbClr val="FFFF00"/>
                </a:solidFill>
                <a:latin typeface="Arial" panose="020B0604020202020204" pitchFamily="34" charset="0"/>
                <a:ea typeface="+mn-ea"/>
                <a:cs typeface="Arial" panose="020B0604020202020204" pitchFamily="34" charset="0"/>
              </a:rPr>
              <a:t>شاول</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55322" name="Line 26"/>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7950" name="Group 27"/>
          <p:cNvGrpSpPr>
            <a:grpSpLocks/>
          </p:cNvGrpSpPr>
          <p:nvPr/>
        </p:nvGrpSpPr>
        <p:grpSpPr bwMode="auto">
          <a:xfrm>
            <a:off x="990600" y="4067174"/>
            <a:ext cx="7696200" cy="1816100"/>
            <a:chOff x="624" y="2562"/>
            <a:chExt cx="4848" cy="1144"/>
          </a:xfrm>
        </p:grpSpPr>
        <p:sp>
          <p:nvSpPr>
            <p:cNvPr id="55324" name="Text Box 28"/>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25" name="Text Box 29"/>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7</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5</a:t>
              </a:r>
              <a:r>
                <a:rPr lang="en-US" sz="2800" b="1" dirty="0">
                  <a:solidFill>
                    <a:schemeClr val="bg1"/>
                  </a:solidFill>
                  <a:latin typeface="Arial" panose="020B0604020202020204" pitchFamily="34" charset="0"/>
                  <a:ea typeface="+mn-ea"/>
                  <a:cs typeface="Arial" panose="020B0604020202020204" pitchFamily="34" charset="0"/>
                </a:rPr>
                <a:t> </a:t>
              </a:r>
            </a:p>
          </p:txBody>
        </p:sp>
        <p:sp>
          <p:nvSpPr>
            <p:cNvPr id="55326" name="Text Box 30"/>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27" name="Text Box 31"/>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1025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28" name="Text Box 32"/>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29" name="Text Box 33"/>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1075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30" name="Text Box 34"/>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5331" name="Text Box 35"/>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1125</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5332" name="Line 36"/>
          <p:cNvSpPr>
            <a:spLocks noChangeShapeType="1"/>
          </p:cNvSpPr>
          <p:nvPr/>
        </p:nvSpPr>
        <p:spPr bwMode="auto">
          <a:xfrm flipH="1">
            <a:off x="3048000" y="3048000"/>
            <a:ext cx="0" cy="876300"/>
          </a:xfrm>
          <a:prstGeom prst="line">
            <a:avLst/>
          </a:prstGeom>
          <a:noFill/>
          <a:ln w="76200">
            <a:solidFill>
              <a:srgbClr val="FFFF00"/>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5333" name="Text Box 37"/>
          <p:cNvSpPr txBox="1">
            <a:spLocks noChangeArrowheads="1"/>
          </p:cNvSpPr>
          <p:nvPr/>
        </p:nvSpPr>
        <p:spPr bwMode="auto">
          <a:xfrm>
            <a:off x="2362200" y="2057401"/>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dirty="0">
                <a:solidFill>
                  <a:srgbClr val="FFFF00"/>
                </a:solidFill>
                <a:latin typeface="Arial" panose="020B0604020202020204" pitchFamily="34" charset="0"/>
                <a:ea typeface="+mn-ea"/>
                <a:cs typeface="Arial" panose="020B0604020202020204" pitchFamily="34" charset="0"/>
              </a:rPr>
              <a:t>1080 الولادة</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55334" name="Text Box 38"/>
          <p:cNvSpPr txBox="1">
            <a:spLocks noChangeArrowheads="1"/>
          </p:cNvSpPr>
          <p:nvPr/>
        </p:nvSpPr>
        <p:spPr bwMode="auto">
          <a:xfrm>
            <a:off x="5181600" y="2057400"/>
            <a:ext cx="1371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FFFF00"/>
                </a:solidFill>
                <a:latin typeface="Arial" panose="020B0604020202020204" pitchFamily="34" charset="0"/>
                <a:ea typeface="+mn-ea"/>
                <a:cs typeface="Arial" panose="020B0604020202020204" pitchFamily="34" charset="0"/>
              </a:rPr>
              <a:t>1010 الموت</a:t>
            </a:r>
            <a:endParaRPr lang="en-US" sz="3200" b="1" dirty="0">
              <a:solidFill>
                <a:srgbClr val="FFFF00"/>
              </a:solidFill>
              <a:latin typeface="Arial" panose="020B0604020202020204" pitchFamily="34" charset="0"/>
              <a:ea typeface="+mn-ea"/>
              <a:cs typeface="Arial" panose="020B0604020202020204" pitchFamily="34" charset="0"/>
            </a:endParaRPr>
          </a:p>
        </p:txBody>
      </p:sp>
      <p:sp>
        <p:nvSpPr>
          <p:cNvPr id="167954" name="Rectangle 40"/>
          <p:cNvSpPr>
            <a:spLocks noGrp="1" noChangeArrowheads="1"/>
          </p:cNvSpPr>
          <p:nvPr>
            <p:ph type="title" idx="4294967295"/>
          </p:nvPr>
        </p:nvSpPr>
        <p:spPr>
          <a:xfrm>
            <a:off x="0" y="76200"/>
            <a:ext cx="1905000" cy="381000"/>
          </a:xfrm>
        </p:spPr>
        <p:txBody>
          <a:bodyPr/>
          <a:lstStyle/>
          <a:p>
            <a:pPr eaLnBrk="1" hangingPunct="1"/>
            <a:r>
              <a:rPr lang="ar-JO" sz="2000">
                <a:solidFill>
                  <a:schemeClr val="bg1"/>
                </a:solidFill>
                <a:ea typeface="ＭＳ Ｐゴシック" charset="0"/>
                <a:cs typeface="Arial" panose="020B0604020202020204" pitchFamily="34" charset="0"/>
              </a:rPr>
              <a:t>تواريخ شاول</a:t>
            </a:r>
            <a:endParaRPr lang="en-US" sz="2000" dirty="0">
              <a:solidFill>
                <a:schemeClr val="bg1"/>
              </a:solidFill>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5000"/>
                                  </p:stCondLst>
                                  <p:childTnLst>
                                    <p:set>
                                      <p:cBhvr>
                                        <p:cTn id="6" dur="1" fill="hold">
                                          <p:stCondLst>
                                            <p:cond delay="0"/>
                                          </p:stCondLst>
                                        </p:cTn>
                                        <p:tgtEl>
                                          <p:spTgt spid="55321"/>
                                        </p:tgtEl>
                                        <p:attrNameLst>
                                          <p:attrName>style.visibility</p:attrName>
                                        </p:attrNameLst>
                                      </p:cBhvr>
                                      <p:to>
                                        <p:strVal val="visible"/>
                                      </p:to>
                                    </p:set>
                                    <p:animEffect transition="in" filter="dissolve">
                                      <p:cBhvr>
                                        <p:cTn id="7" dur="500"/>
                                        <p:tgtEl>
                                          <p:spTgt spid="55321"/>
                                        </p:tgtEl>
                                      </p:cBhvr>
                                    </p:animEffect>
                                  </p:childTnLst>
                                </p:cTn>
                              </p:par>
                            </p:childTnLst>
                          </p:cTn>
                        </p:par>
                        <p:par>
                          <p:cTn id="8" fill="hold" nodeType="afterGroup">
                            <p:stCondLst>
                              <p:cond delay="5500"/>
                            </p:stCondLst>
                            <p:childTnLst>
                              <p:par>
                                <p:cTn id="9" presetID="9" presetClass="entr" presetSubtype="0" fill="hold" grpId="0" nodeType="afterEffect">
                                  <p:stCondLst>
                                    <p:cond delay="2000"/>
                                  </p:stCondLst>
                                  <p:childTnLst>
                                    <p:set>
                                      <p:cBhvr>
                                        <p:cTn id="10" dur="1" fill="hold">
                                          <p:stCondLst>
                                            <p:cond delay="0"/>
                                          </p:stCondLst>
                                        </p:cTn>
                                        <p:tgtEl>
                                          <p:spTgt spid="55333"/>
                                        </p:tgtEl>
                                        <p:attrNameLst>
                                          <p:attrName>style.visibility</p:attrName>
                                        </p:attrNameLst>
                                      </p:cBhvr>
                                      <p:to>
                                        <p:strVal val="visible"/>
                                      </p:to>
                                    </p:set>
                                    <p:animEffect transition="in" filter="dissolve">
                                      <p:cBhvr>
                                        <p:cTn id="11" dur="500"/>
                                        <p:tgtEl>
                                          <p:spTgt spid="55333"/>
                                        </p:tgtEl>
                                      </p:cBhvr>
                                    </p:animEffect>
                                  </p:childTnLst>
                                </p:cTn>
                              </p:par>
                            </p:childTnLst>
                          </p:cTn>
                        </p:par>
                        <p:par>
                          <p:cTn id="12" fill="hold" nodeType="afterGroup">
                            <p:stCondLst>
                              <p:cond delay="8000"/>
                            </p:stCondLst>
                            <p:childTnLst>
                              <p:par>
                                <p:cTn id="13" presetID="22" presetClass="entr" presetSubtype="1" fill="hold" nodeType="afterEffect">
                                  <p:stCondLst>
                                    <p:cond delay="0"/>
                                  </p:stCondLst>
                                  <p:childTnLst>
                                    <p:set>
                                      <p:cBhvr>
                                        <p:cTn id="14" dur="1" fill="hold">
                                          <p:stCondLst>
                                            <p:cond delay="0"/>
                                          </p:stCondLst>
                                        </p:cTn>
                                        <p:tgtEl>
                                          <p:spTgt spid="55332"/>
                                        </p:tgtEl>
                                        <p:attrNameLst>
                                          <p:attrName>style.visibility</p:attrName>
                                        </p:attrNameLst>
                                      </p:cBhvr>
                                      <p:to>
                                        <p:strVal val="visible"/>
                                      </p:to>
                                    </p:set>
                                    <p:animEffect transition="in" filter="wipe(up)">
                                      <p:cBhvr>
                                        <p:cTn id="15" dur="500"/>
                                        <p:tgtEl>
                                          <p:spTgt spid="553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2000"/>
                                  </p:stCondLst>
                                  <p:childTnLst>
                                    <p:set>
                                      <p:cBhvr>
                                        <p:cTn id="18" dur="1" fill="hold">
                                          <p:stCondLst>
                                            <p:cond delay="0"/>
                                          </p:stCondLst>
                                        </p:cTn>
                                        <p:tgtEl>
                                          <p:spTgt spid="55319"/>
                                        </p:tgtEl>
                                        <p:attrNameLst>
                                          <p:attrName>style.visibility</p:attrName>
                                        </p:attrNameLst>
                                      </p:cBhvr>
                                      <p:to>
                                        <p:strVal val="visible"/>
                                      </p:to>
                                    </p:set>
                                    <p:animEffect transition="in" filter="dissolve">
                                      <p:cBhvr>
                                        <p:cTn id="19" dur="500"/>
                                        <p:tgtEl>
                                          <p:spTgt spid="55319"/>
                                        </p:tgtEl>
                                      </p:cBhvr>
                                    </p:animEffect>
                                  </p:childTnLst>
                                </p:cTn>
                              </p:par>
                            </p:childTnLst>
                          </p:cTn>
                        </p:par>
                        <p:par>
                          <p:cTn id="20" fill="hold" nodeType="afterGroup">
                            <p:stCondLst>
                              <p:cond delay="11000"/>
                            </p:stCondLst>
                            <p:childTnLst>
                              <p:par>
                                <p:cTn id="21" presetID="22" presetClass="entr" presetSubtype="1" fill="hold" nodeType="afterEffect">
                                  <p:stCondLst>
                                    <p:cond delay="0"/>
                                  </p:stCondLst>
                                  <p:childTnLst>
                                    <p:set>
                                      <p:cBhvr>
                                        <p:cTn id="22" dur="1" fill="hold">
                                          <p:stCondLst>
                                            <p:cond delay="0"/>
                                          </p:stCondLst>
                                        </p:cTn>
                                        <p:tgtEl>
                                          <p:spTgt spid="55313"/>
                                        </p:tgtEl>
                                        <p:attrNameLst>
                                          <p:attrName>style.visibility</p:attrName>
                                        </p:attrNameLst>
                                      </p:cBhvr>
                                      <p:to>
                                        <p:strVal val="visible"/>
                                      </p:to>
                                    </p:set>
                                    <p:animEffect transition="in" filter="wipe(up)">
                                      <p:cBhvr>
                                        <p:cTn id="23" dur="500"/>
                                        <p:tgtEl>
                                          <p:spTgt spid="55313"/>
                                        </p:tgtEl>
                                      </p:cBhvr>
                                    </p:animEffect>
                                  </p:childTnLst>
                                </p:cTn>
                              </p:par>
                            </p:childTnLst>
                          </p:cTn>
                        </p:par>
                        <p:par>
                          <p:cTn id="24" fill="hold" nodeType="afterGroup">
                            <p:stCondLst>
                              <p:cond delay="11500"/>
                            </p:stCondLst>
                            <p:childTnLst>
                              <p:par>
                                <p:cTn id="25" presetID="9" presetClass="entr" presetSubtype="0" fill="hold" grpId="0" nodeType="afterEffect">
                                  <p:stCondLst>
                                    <p:cond delay="2000"/>
                                  </p:stCondLst>
                                  <p:childTnLst>
                                    <p:set>
                                      <p:cBhvr>
                                        <p:cTn id="26" dur="1" fill="hold">
                                          <p:stCondLst>
                                            <p:cond delay="0"/>
                                          </p:stCondLst>
                                        </p:cTn>
                                        <p:tgtEl>
                                          <p:spTgt spid="55334"/>
                                        </p:tgtEl>
                                        <p:attrNameLst>
                                          <p:attrName>style.visibility</p:attrName>
                                        </p:attrNameLst>
                                      </p:cBhvr>
                                      <p:to>
                                        <p:strVal val="visible"/>
                                      </p:to>
                                    </p:set>
                                    <p:animEffect transition="in" filter="dissolve">
                                      <p:cBhvr>
                                        <p:cTn id="27" dur="500"/>
                                        <p:tgtEl>
                                          <p:spTgt spid="55334"/>
                                        </p:tgtEl>
                                      </p:cBhvr>
                                    </p:animEffect>
                                  </p:childTnLst>
                                </p:cTn>
                              </p:par>
                            </p:childTnLst>
                          </p:cTn>
                        </p:par>
                        <p:par>
                          <p:cTn id="28" fill="hold" nodeType="afterGroup">
                            <p:stCondLst>
                              <p:cond delay="14000"/>
                            </p:stCondLst>
                            <p:childTnLst>
                              <p:par>
                                <p:cTn id="29" presetID="22" presetClass="entr" presetSubtype="1" fill="hold" nodeType="afterEffect">
                                  <p:stCondLst>
                                    <p:cond delay="0"/>
                                  </p:stCondLst>
                                  <p:childTnLst>
                                    <p:set>
                                      <p:cBhvr>
                                        <p:cTn id="30" dur="1" fill="hold">
                                          <p:stCondLst>
                                            <p:cond delay="0"/>
                                          </p:stCondLst>
                                        </p:cTn>
                                        <p:tgtEl>
                                          <p:spTgt spid="55318"/>
                                        </p:tgtEl>
                                        <p:attrNameLst>
                                          <p:attrName>style.visibility</p:attrName>
                                        </p:attrNameLst>
                                      </p:cBhvr>
                                      <p:to>
                                        <p:strVal val="visible"/>
                                      </p:to>
                                    </p:set>
                                    <p:animEffect transition="in" filter="wipe(up)">
                                      <p:cBhvr>
                                        <p:cTn id="31" dur="500"/>
                                        <p:tgtEl>
                                          <p:spTgt spid="55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19" grpId="0" autoUpdateAnimBg="0"/>
      <p:bldP spid="55321" grpId="0" autoUpdateAnimBg="0"/>
      <p:bldP spid="55333" grpId="0" autoUpdateAnimBg="0"/>
      <p:bldP spid="5533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8962" name="Group 1027"/>
          <p:cNvGrpSpPr>
            <a:grpSpLocks/>
          </p:cNvGrpSpPr>
          <p:nvPr/>
        </p:nvGrpSpPr>
        <p:grpSpPr bwMode="auto">
          <a:xfrm>
            <a:off x="66676" y="3044826"/>
            <a:ext cx="8772525" cy="841375"/>
            <a:chOff x="186" y="1918"/>
            <a:chExt cx="5526" cy="530"/>
          </a:xfrm>
        </p:grpSpPr>
        <p:sp>
          <p:nvSpPr>
            <p:cNvPr id="56324" name="Line 1028"/>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8991" name="Group 1029"/>
            <p:cNvGrpSpPr>
              <a:grpSpLocks/>
            </p:cNvGrpSpPr>
            <p:nvPr/>
          </p:nvGrpSpPr>
          <p:grpSpPr bwMode="auto">
            <a:xfrm>
              <a:off x="186" y="1918"/>
              <a:ext cx="5526" cy="530"/>
              <a:chOff x="714" y="1918"/>
              <a:chExt cx="5526" cy="530"/>
            </a:xfrm>
          </p:grpSpPr>
          <p:sp>
            <p:nvSpPr>
              <p:cNvPr id="56326" name="Line 1030"/>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8993" name="Group 1031"/>
              <p:cNvGrpSpPr>
                <a:grpSpLocks/>
              </p:cNvGrpSpPr>
              <p:nvPr/>
            </p:nvGrpSpPr>
            <p:grpSpPr bwMode="auto">
              <a:xfrm>
                <a:off x="714" y="1918"/>
                <a:ext cx="5526" cy="530"/>
                <a:chOff x="234" y="1918"/>
                <a:chExt cx="5526" cy="530"/>
              </a:xfrm>
            </p:grpSpPr>
            <p:sp>
              <p:nvSpPr>
                <p:cNvPr id="56328" name="Line 1032"/>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29" name="Line 1033"/>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0" name="Line 1034"/>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1" name="Line 1035"/>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2" name="Line 1036"/>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3" name="Line 1037"/>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4" name="Line 1038"/>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35" name="Line 1039"/>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grpSp>
      <p:sp>
        <p:nvSpPr>
          <p:cNvPr id="56336" name="Text Box 1040"/>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a:solidFill>
                  <a:srgbClr val="00FFFF"/>
                </a:solidFill>
                <a:latin typeface="Arial" panose="020B0604020202020204" pitchFamily="34" charset="0"/>
                <a:ea typeface="+mn-ea"/>
                <a:cs typeface="Arial" panose="020B0604020202020204" pitchFamily="34" charset="0"/>
              </a:rPr>
              <a:t>2 صموئيل</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6337" name="Text Box 1041"/>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1100</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6338" name="Text Box 1042"/>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1 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6339" name="AutoShape 1043"/>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6340" name="Text Box 1044"/>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66FF33"/>
                </a:solidFill>
                <a:latin typeface="Arial" panose="020B0604020202020204" pitchFamily="34" charset="0"/>
                <a:ea typeface="+mn-ea"/>
                <a:cs typeface="Arial" panose="020B0604020202020204" pitchFamily="34" charset="0"/>
              </a:rPr>
              <a:t>130 سنة</a:t>
            </a:r>
            <a:endParaRPr lang="en-US" sz="3200" b="1" dirty="0">
              <a:solidFill>
                <a:srgbClr val="66FF33"/>
              </a:solidFill>
              <a:latin typeface="Arial" panose="020B0604020202020204" pitchFamily="34" charset="0"/>
              <a:ea typeface="+mn-ea"/>
              <a:cs typeface="Arial" panose="020B0604020202020204" pitchFamily="34" charset="0"/>
            </a:endParaRPr>
          </a:p>
        </p:txBody>
      </p:sp>
      <p:sp>
        <p:nvSpPr>
          <p:cNvPr id="56341" name="Text Box 1045"/>
          <p:cNvSpPr txBox="1">
            <a:spLocks noChangeArrowheads="1"/>
          </p:cNvSpPr>
          <p:nvPr/>
        </p:nvSpPr>
        <p:spPr bwMode="auto">
          <a:xfrm>
            <a:off x="6400800" y="1828800"/>
            <a:ext cx="2362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00FFFF"/>
                </a:solidFill>
                <a:latin typeface="Arial" panose="020B0604020202020204" pitchFamily="34" charset="0"/>
                <a:ea typeface="+mn-ea"/>
                <a:cs typeface="Arial" panose="020B0604020202020204" pitchFamily="34" charset="0"/>
              </a:rPr>
              <a:t>970        موت</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56342" name="Line 1046"/>
          <p:cNvSpPr>
            <a:spLocks noChangeShapeType="1"/>
          </p:cNvSpPr>
          <p:nvPr/>
        </p:nvSpPr>
        <p:spPr bwMode="auto">
          <a:xfrm flipH="1">
            <a:off x="7620000" y="2819400"/>
            <a:ext cx="0" cy="10668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43" name="Text Box 1047"/>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6344" name="Text Box 1048"/>
          <p:cNvSpPr txBox="1">
            <a:spLocks noChangeArrowheads="1"/>
          </p:cNvSpPr>
          <p:nvPr/>
        </p:nvSpPr>
        <p:spPr bwMode="auto">
          <a:xfrm>
            <a:off x="3810000" y="-76200"/>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a:solidFill>
                  <a:srgbClr val="FFFF00"/>
                </a:solidFill>
                <a:latin typeface="Arial" panose="020B0604020202020204" pitchFamily="34" charset="0"/>
                <a:ea typeface="+mn-ea"/>
                <a:cs typeface="Arial" panose="020B0604020202020204" pitchFamily="34" charset="0"/>
              </a:rPr>
              <a:t>شاول</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56345" name="Text Box 1049"/>
          <p:cNvSpPr txBox="1">
            <a:spLocks noChangeArrowheads="1"/>
          </p:cNvSpPr>
          <p:nvPr/>
        </p:nvSpPr>
        <p:spPr bwMode="auto">
          <a:xfrm>
            <a:off x="5486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rgbClr val="00FFFF"/>
                </a:solidFill>
                <a:latin typeface="Arial" panose="020B0604020202020204" pitchFamily="34" charset="0"/>
                <a:ea typeface="+mn-ea"/>
                <a:cs typeface="Arial" panose="020B0604020202020204" pitchFamily="34" charset="0"/>
              </a:rPr>
              <a:t>داود</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6346" name="Line 1050"/>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47" name="Line 1051"/>
          <p:cNvSpPr>
            <a:spLocks noChangeShapeType="1"/>
          </p:cNvSpPr>
          <p:nvPr/>
        </p:nvSpPr>
        <p:spPr bwMode="auto">
          <a:xfrm flipH="1">
            <a:off x="6096000" y="2819400"/>
            <a:ext cx="0" cy="1028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8975" name="Group 1052"/>
          <p:cNvGrpSpPr>
            <a:grpSpLocks/>
          </p:cNvGrpSpPr>
          <p:nvPr/>
        </p:nvGrpSpPr>
        <p:grpSpPr bwMode="auto">
          <a:xfrm>
            <a:off x="990600" y="4067174"/>
            <a:ext cx="7696200" cy="1816100"/>
            <a:chOff x="624" y="2562"/>
            <a:chExt cx="4848" cy="1144"/>
          </a:xfrm>
        </p:grpSpPr>
        <p:sp>
          <p:nvSpPr>
            <p:cNvPr id="56349" name="Text Box 1053"/>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0" name="Text Box 1054"/>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7</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5</a:t>
              </a:r>
              <a:r>
                <a:rPr lang="en-US" sz="2800" b="1" dirty="0">
                  <a:solidFill>
                    <a:schemeClr val="bg1"/>
                  </a:solidFill>
                  <a:latin typeface="Arial" panose="020B0604020202020204" pitchFamily="34" charset="0"/>
                  <a:ea typeface="+mn-ea"/>
                  <a:cs typeface="Arial" panose="020B0604020202020204" pitchFamily="34" charset="0"/>
                </a:rPr>
                <a:t> </a:t>
              </a:r>
            </a:p>
          </p:txBody>
        </p:sp>
        <p:sp>
          <p:nvSpPr>
            <p:cNvPr id="56351" name="Text Box 1055"/>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2" name="Text Box 1056"/>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1025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3" name="Text Box 1057"/>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4" name="Text Box 1058"/>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1075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5" name="Text Box 1059"/>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6356" name="Text Box 1060"/>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1125</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6357" name="Text Box 1061"/>
          <p:cNvSpPr txBox="1">
            <a:spLocks noChangeArrowheads="1"/>
          </p:cNvSpPr>
          <p:nvPr/>
        </p:nvSpPr>
        <p:spPr bwMode="auto">
          <a:xfrm>
            <a:off x="4190999" y="914400"/>
            <a:ext cx="25146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spcBef>
                <a:spcPct val="50000"/>
              </a:spcBef>
              <a:defRPr/>
            </a:pPr>
            <a:r>
              <a:rPr lang="ar-JO" sz="3200" b="1" dirty="0">
                <a:solidFill>
                  <a:srgbClr val="00FFFF"/>
                </a:solidFill>
                <a:latin typeface="Arial" panose="020B0604020202020204" pitchFamily="34" charset="0"/>
                <a:ea typeface="+mn-ea"/>
                <a:cs typeface="Arial" panose="020B0604020202020204" pitchFamily="34" charset="0"/>
              </a:rPr>
              <a:t>1024 مسح ملكاً</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56358" name="Line 1062"/>
          <p:cNvSpPr>
            <a:spLocks noChangeShapeType="1"/>
          </p:cNvSpPr>
          <p:nvPr/>
        </p:nvSpPr>
        <p:spPr bwMode="auto">
          <a:xfrm flipH="1">
            <a:off x="5410200" y="2057400"/>
            <a:ext cx="0" cy="17907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59" name="Text Box 1063"/>
          <p:cNvSpPr txBox="1">
            <a:spLocks noChangeArrowheads="1"/>
          </p:cNvSpPr>
          <p:nvPr/>
        </p:nvSpPr>
        <p:spPr bwMode="auto">
          <a:xfrm>
            <a:off x="3810000" y="1828800"/>
            <a:ext cx="17526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00FFFF"/>
                </a:solidFill>
                <a:latin typeface="Arial" panose="020B0604020202020204" pitchFamily="34" charset="0"/>
                <a:ea typeface="+mn-ea"/>
                <a:cs typeface="Arial" panose="020B0604020202020204" pitchFamily="34" charset="0"/>
              </a:rPr>
              <a:t>1040 ولادة</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56360" name="Line 1064"/>
          <p:cNvSpPr>
            <a:spLocks noChangeShapeType="1"/>
          </p:cNvSpPr>
          <p:nvPr/>
        </p:nvSpPr>
        <p:spPr bwMode="auto">
          <a:xfrm flipH="1">
            <a:off x="4724400" y="2819400"/>
            <a:ext cx="0" cy="9906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6361" name="Text Box 1065"/>
          <p:cNvSpPr txBox="1">
            <a:spLocks noChangeArrowheads="1"/>
          </p:cNvSpPr>
          <p:nvPr/>
        </p:nvSpPr>
        <p:spPr bwMode="auto">
          <a:xfrm>
            <a:off x="5486400" y="1828800"/>
            <a:ext cx="1219200"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00FFFF"/>
                </a:solidFill>
                <a:latin typeface="Arial" panose="020B0604020202020204" pitchFamily="34" charset="0"/>
                <a:ea typeface="+mn-ea"/>
                <a:cs typeface="Arial" panose="020B0604020202020204" pitchFamily="34" charset="0"/>
              </a:rPr>
              <a:t>1010 ملك</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56363" name="Rectangle 1067"/>
          <p:cNvSpPr>
            <a:spLocks noGrp="1" noChangeArrowheads="1"/>
          </p:cNvSpPr>
          <p:nvPr>
            <p:ph type="title" idx="4294967295"/>
          </p:nvPr>
        </p:nvSpPr>
        <p:spPr>
          <a:xfrm>
            <a:off x="0" y="1"/>
            <a:ext cx="1619251" cy="1323439"/>
          </a:xfrm>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000">
                <a:solidFill>
                  <a:srgbClr val="00FFFF"/>
                </a:solidFill>
                <a:cs typeface="Arial" panose="020B0604020202020204" pitchFamily="34" charset="0"/>
              </a:rPr>
              <a:t>تواريخ داود</a:t>
            </a:r>
            <a:endParaRPr lang="en-US" sz="4000" dirty="0">
              <a:solidFill>
                <a:srgbClr val="00FFFF"/>
              </a:solidFill>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6345"/>
                                        </p:tgtEl>
                                        <p:attrNameLst>
                                          <p:attrName>style.visibility</p:attrName>
                                        </p:attrNameLst>
                                      </p:cBhvr>
                                      <p:to>
                                        <p:strVal val="visible"/>
                                      </p:to>
                                    </p:set>
                                    <p:animEffect transition="in" filter="dissolve">
                                      <p:cBhvr>
                                        <p:cTn id="7" dur="500"/>
                                        <p:tgtEl>
                                          <p:spTgt spid="56345"/>
                                        </p:tgtEl>
                                      </p:cBhvr>
                                    </p:animEffect>
                                  </p:childTnLst>
                                </p:cTn>
                              </p:par>
                            </p:childTnLst>
                          </p:cTn>
                        </p:par>
                        <p:par>
                          <p:cTn id="8" fill="hold" nodeType="afterGroup">
                            <p:stCondLst>
                              <p:cond delay="500"/>
                            </p:stCondLst>
                            <p:childTnLst>
                              <p:par>
                                <p:cTn id="9" presetID="9" presetClass="entr" presetSubtype="0" fill="hold" grpId="0" nodeType="afterEffect">
                                  <p:stCondLst>
                                    <p:cond delay="2000"/>
                                  </p:stCondLst>
                                  <p:childTnLst>
                                    <p:set>
                                      <p:cBhvr>
                                        <p:cTn id="10" dur="1" fill="hold">
                                          <p:stCondLst>
                                            <p:cond delay="0"/>
                                          </p:stCondLst>
                                        </p:cTn>
                                        <p:tgtEl>
                                          <p:spTgt spid="56359"/>
                                        </p:tgtEl>
                                        <p:attrNameLst>
                                          <p:attrName>style.visibility</p:attrName>
                                        </p:attrNameLst>
                                      </p:cBhvr>
                                      <p:to>
                                        <p:strVal val="visible"/>
                                      </p:to>
                                    </p:set>
                                    <p:animEffect transition="in" filter="dissolve">
                                      <p:cBhvr>
                                        <p:cTn id="11" dur="500"/>
                                        <p:tgtEl>
                                          <p:spTgt spid="56359"/>
                                        </p:tgtEl>
                                      </p:cBhvr>
                                    </p:animEffect>
                                  </p:childTnLst>
                                </p:cTn>
                              </p:par>
                            </p:childTnLst>
                          </p:cTn>
                        </p:par>
                        <p:par>
                          <p:cTn id="12" fill="hold" nodeType="afterGroup">
                            <p:stCondLst>
                              <p:cond delay="3000"/>
                            </p:stCondLst>
                            <p:childTnLst>
                              <p:par>
                                <p:cTn id="13" presetID="22" presetClass="entr" presetSubtype="1" fill="hold" nodeType="afterEffect">
                                  <p:stCondLst>
                                    <p:cond delay="2000"/>
                                  </p:stCondLst>
                                  <p:childTnLst>
                                    <p:set>
                                      <p:cBhvr>
                                        <p:cTn id="14" dur="1" fill="hold">
                                          <p:stCondLst>
                                            <p:cond delay="0"/>
                                          </p:stCondLst>
                                        </p:cTn>
                                        <p:tgtEl>
                                          <p:spTgt spid="56360"/>
                                        </p:tgtEl>
                                        <p:attrNameLst>
                                          <p:attrName>style.visibility</p:attrName>
                                        </p:attrNameLst>
                                      </p:cBhvr>
                                      <p:to>
                                        <p:strVal val="visible"/>
                                      </p:to>
                                    </p:set>
                                    <p:animEffect transition="in" filter="wipe(up)">
                                      <p:cBhvr>
                                        <p:cTn id="15" dur="500"/>
                                        <p:tgtEl>
                                          <p:spTgt spid="56360"/>
                                        </p:tgtEl>
                                      </p:cBhvr>
                                    </p:animEffect>
                                  </p:childTnLst>
                                </p:cTn>
                              </p:par>
                            </p:childTnLst>
                          </p:cTn>
                        </p:par>
                        <p:par>
                          <p:cTn id="16" fill="hold" nodeType="afterGroup">
                            <p:stCondLst>
                              <p:cond delay="5500"/>
                            </p:stCondLst>
                            <p:childTnLst>
                              <p:par>
                                <p:cTn id="17" presetID="9" presetClass="entr" presetSubtype="0" fill="hold" grpId="0" nodeType="afterEffect">
                                  <p:stCondLst>
                                    <p:cond delay="2000"/>
                                  </p:stCondLst>
                                  <p:childTnLst>
                                    <p:set>
                                      <p:cBhvr>
                                        <p:cTn id="18" dur="1" fill="hold">
                                          <p:stCondLst>
                                            <p:cond delay="0"/>
                                          </p:stCondLst>
                                        </p:cTn>
                                        <p:tgtEl>
                                          <p:spTgt spid="56357"/>
                                        </p:tgtEl>
                                        <p:attrNameLst>
                                          <p:attrName>style.visibility</p:attrName>
                                        </p:attrNameLst>
                                      </p:cBhvr>
                                      <p:to>
                                        <p:strVal val="visible"/>
                                      </p:to>
                                    </p:set>
                                    <p:animEffect transition="in" filter="dissolve">
                                      <p:cBhvr>
                                        <p:cTn id="19" dur="500"/>
                                        <p:tgtEl>
                                          <p:spTgt spid="56357"/>
                                        </p:tgtEl>
                                      </p:cBhvr>
                                    </p:animEffect>
                                  </p:childTnLst>
                                </p:cTn>
                              </p:par>
                            </p:childTnLst>
                          </p:cTn>
                        </p:par>
                        <p:par>
                          <p:cTn id="20" fill="hold" nodeType="afterGroup">
                            <p:stCondLst>
                              <p:cond delay="8000"/>
                            </p:stCondLst>
                            <p:childTnLst>
                              <p:par>
                                <p:cTn id="21" presetID="22" presetClass="entr" presetSubtype="1" fill="hold" nodeType="afterEffect">
                                  <p:stCondLst>
                                    <p:cond delay="2000"/>
                                  </p:stCondLst>
                                  <p:childTnLst>
                                    <p:set>
                                      <p:cBhvr>
                                        <p:cTn id="22" dur="1" fill="hold">
                                          <p:stCondLst>
                                            <p:cond delay="0"/>
                                          </p:stCondLst>
                                        </p:cTn>
                                        <p:tgtEl>
                                          <p:spTgt spid="56358"/>
                                        </p:tgtEl>
                                        <p:attrNameLst>
                                          <p:attrName>style.visibility</p:attrName>
                                        </p:attrNameLst>
                                      </p:cBhvr>
                                      <p:to>
                                        <p:strVal val="visible"/>
                                      </p:to>
                                    </p:set>
                                    <p:animEffect transition="in" filter="wipe(up)">
                                      <p:cBhvr>
                                        <p:cTn id="23" dur="500"/>
                                        <p:tgtEl>
                                          <p:spTgt spid="56358"/>
                                        </p:tgtEl>
                                      </p:cBhvr>
                                    </p:animEffect>
                                  </p:childTnLst>
                                </p:cTn>
                              </p:par>
                            </p:childTnLst>
                          </p:cTn>
                        </p:par>
                        <p:par>
                          <p:cTn id="24" fill="hold" nodeType="afterGroup">
                            <p:stCondLst>
                              <p:cond delay="10500"/>
                            </p:stCondLst>
                            <p:childTnLst>
                              <p:par>
                                <p:cTn id="25" presetID="9" presetClass="entr" presetSubtype="0" fill="hold" grpId="0" nodeType="afterEffect">
                                  <p:stCondLst>
                                    <p:cond delay="2000"/>
                                  </p:stCondLst>
                                  <p:childTnLst>
                                    <p:set>
                                      <p:cBhvr>
                                        <p:cTn id="26" dur="1" fill="hold">
                                          <p:stCondLst>
                                            <p:cond delay="0"/>
                                          </p:stCondLst>
                                        </p:cTn>
                                        <p:tgtEl>
                                          <p:spTgt spid="56361"/>
                                        </p:tgtEl>
                                        <p:attrNameLst>
                                          <p:attrName>style.visibility</p:attrName>
                                        </p:attrNameLst>
                                      </p:cBhvr>
                                      <p:to>
                                        <p:strVal val="visible"/>
                                      </p:to>
                                    </p:set>
                                    <p:animEffect transition="in" filter="dissolve">
                                      <p:cBhvr>
                                        <p:cTn id="27" dur="500"/>
                                        <p:tgtEl>
                                          <p:spTgt spid="56361"/>
                                        </p:tgtEl>
                                      </p:cBhvr>
                                    </p:animEffect>
                                  </p:childTnLst>
                                </p:cTn>
                              </p:par>
                            </p:childTnLst>
                          </p:cTn>
                        </p:par>
                        <p:par>
                          <p:cTn id="28" fill="hold" nodeType="afterGroup">
                            <p:stCondLst>
                              <p:cond delay="13000"/>
                            </p:stCondLst>
                            <p:childTnLst>
                              <p:par>
                                <p:cTn id="29" presetID="22" presetClass="entr" presetSubtype="1" fill="hold" nodeType="afterEffect">
                                  <p:stCondLst>
                                    <p:cond delay="2000"/>
                                  </p:stCondLst>
                                  <p:childTnLst>
                                    <p:set>
                                      <p:cBhvr>
                                        <p:cTn id="30" dur="1" fill="hold">
                                          <p:stCondLst>
                                            <p:cond delay="0"/>
                                          </p:stCondLst>
                                        </p:cTn>
                                        <p:tgtEl>
                                          <p:spTgt spid="56347"/>
                                        </p:tgtEl>
                                        <p:attrNameLst>
                                          <p:attrName>style.visibility</p:attrName>
                                        </p:attrNameLst>
                                      </p:cBhvr>
                                      <p:to>
                                        <p:strVal val="visible"/>
                                      </p:to>
                                    </p:set>
                                    <p:animEffect transition="in" filter="wipe(up)">
                                      <p:cBhvr>
                                        <p:cTn id="31" dur="500"/>
                                        <p:tgtEl>
                                          <p:spTgt spid="56347"/>
                                        </p:tgtEl>
                                      </p:cBhvr>
                                    </p:animEffect>
                                  </p:childTnLst>
                                </p:cTn>
                              </p:par>
                            </p:childTnLst>
                          </p:cTn>
                        </p:par>
                        <p:par>
                          <p:cTn id="32" fill="hold" nodeType="afterGroup">
                            <p:stCondLst>
                              <p:cond delay="15500"/>
                            </p:stCondLst>
                            <p:childTnLst>
                              <p:par>
                                <p:cTn id="33" presetID="9" presetClass="entr" presetSubtype="0" fill="hold" grpId="0" nodeType="afterEffect">
                                  <p:stCondLst>
                                    <p:cond delay="2000"/>
                                  </p:stCondLst>
                                  <p:childTnLst>
                                    <p:set>
                                      <p:cBhvr>
                                        <p:cTn id="34" dur="1" fill="hold">
                                          <p:stCondLst>
                                            <p:cond delay="0"/>
                                          </p:stCondLst>
                                        </p:cTn>
                                        <p:tgtEl>
                                          <p:spTgt spid="56341"/>
                                        </p:tgtEl>
                                        <p:attrNameLst>
                                          <p:attrName>style.visibility</p:attrName>
                                        </p:attrNameLst>
                                      </p:cBhvr>
                                      <p:to>
                                        <p:strVal val="visible"/>
                                      </p:to>
                                    </p:set>
                                    <p:animEffect transition="in" filter="dissolve">
                                      <p:cBhvr>
                                        <p:cTn id="35" dur="500"/>
                                        <p:tgtEl>
                                          <p:spTgt spid="56341"/>
                                        </p:tgtEl>
                                      </p:cBhvr>
                                    </p:animEffect>
                                  </p:childTnLst>
                                </p:cTn>
                              </p:par>
                            </p:childTnLst>
                          </p:cTn>
                        </p:par>
                        <p:par>
                          <p:cTn id="36" fill="hold" nodeType="afterGroup">
                            <p:stCondLst>
                              <p:cond delay="18000"/>
                            </p:stCondLst>
                            <p:childTnLst>
                              <p:par>
                                <p:cTn id="37" presetID="22" presetClass="entr" presetSubtype="1" fill="hold" nodeType="afterEffect">
                                  <p:stCondLst>
                                    <p:cond delay="2000"/>
                                  </p:stCondLst>
                                  <p:childTnLst>
                                    <p:set>
                                      <p:cBhvr>
                                        <p:cTn id="38" dur="1" fill="hold">
                                          <p:stCondLst>
                                            <p:cond delay="0"/>
                                          </p:stCondLst>
                                        </p:cTn>
                                        <p:tgtEl>
                                          <p:spTgt spid="56342"/>
                                        </p:tgtEl>
                                        <p:attrNameLst>
                                          <p:attrName>style.visibility</p:attrName>
                                        </p:attrNameLst>
                                      </p:cBhvr>
                                      <p:to>
                                        <p:strVal val="visible"/>
                                      </p:to>
                                    </p:set>
                                    <p:animEffect transition="in" filter="wipe(up)">
                                      <p:cBhvr>
                                        <p:cTn id="39" dur="500"/>
                                        <p:tgtEl>
                                          <p:spTgt spid="56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41" grpId="0" autoUpdateAnimBg="0"/>
      <p:bldP spid="56345" grpId="0" autoUpdateAnimBg="0"/>
      <p:bldP spid="56357" grpId="0" autoUpdateAnimBg="0"/>
      <p:bldP spid="56359" grpId="0" autoUpdateAnimBg="0"/>
      <p:bldP spid="5636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169986" name="Group 3"/>
          <p:cNvGrpSpPr>
            <a:grpSpLocks/>
          </p:cNvGrpSpPr>
          <p:nvPr/>
        </p:nvGrpSpPr>
        <p:grpSpPr bwMode="auto">
          <a:xfrm>
            <a:off x="66676" y="3044826"/>
            <a:ext cx="8772525" cy="841375"/>
            <a:chOff x="186" y="1918"/>
            <a:chExt cx="5526" cy="530"/>
          </a:xfrm>
        </p:grpSpPr>
        <p:sp>
          <p:nvSpPr>
            <p:cNvPr id="57348" name="Line 4"/>
            <p:cNvSpPr>
              <a:spLocks noChangeShapeType="1"/>
            </p:cNvSpPr>
            <p:nvPr/>
          </p:nvSpPr>
          <p:spPr bwMode="auto">
            <a:xfrm>
              <a:off x="864"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70013" name="Group 5"/>
            <p:cNvGrpSpPr>
              <a:grpSpLocks/>
            </p:cNvGrpSpPr>
            <p:nvPr/>
          </p:nvGrpSpPr>
          <p:grpSpPr bwMode="auto">
            <a:xfrm>
              <a:off x="186" y="1918"/>
              <a:ext cx="5526" cy="530"/>
              <a:chOff x="714" y="1918"/>
              <a:chExt cx="5526" cy="530"/>
            </a:xfrm>
          </p:grpSpPr>
          <p:sp>
            <p:nvSpPr>
              <p:cNvPr id="57350" name="Line 6"/>
              <p:cNvSpPr>
                <a:spLocks noChangeShapeType="1"/>
              </p:cNvSpPr>
              <p:nvPr/>
            </p:nvSpPr>
            <p:spPr bwMode="auto">
              <a:xfrm>
                <a:off x="268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70015" name="Group 7"/>
              <p:cNvGrpSpPr>
                <a:grpSpLocks/>
              </p:cNvGrpSpPr>
              <p:nvPr/>
            </p:nvGrpSpPr>
            <p:grpSpPr bwMode="auto">
              <a:xfrm>
                <a:off x="714" y="1918"/>
                <a:ext cx="5526" cy="530"/>
                <a:chOff x="234" y="1918"/>
                <a:chExt cx="5526" cy="530"/>
              </a:xfrm>
            </p:grpSpPr>
            <p:sp>
              <p:nvSpPr>
                <p:cNvPr id="57352" name="Line 8"/>
                <p:cNvSpPr>
                  <a:spLocks noChangeShapeType="1"/>
                </p:cNvSpPr>
                <p:nvPr/>
              </p:nvSpPr>
              <p:spPr bwMode="auto">
                <a:xfrm>
                  <a:off x="156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3" name="Line 9"/>
                <p:cNvSpPr>
                  <a:spLocks noChangeShapeType="1"/>
                </p:cNvSpPr>
                <p:nvPr/>
              </p:nvSpPr>
              <p:spPr bwMode="auto">
                <a:xfrm>
                  <a:off x="4836"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4" name="Line 10"/>
                <p:cNvSpPr>
                  <a:spLocks noChangeShapeType="1"/>
                </p:cNvSpPr>
                <p:nvPr/>
              </p:nvSpPr>
              <p:spPr bwMode="auto">
                <a:xfrm>
                  <a:off x="5568"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5" name="Line 11"/>
                <p:cNvSpPr>
                  <a:spLocks noChangeShapeType="1"/>
                </p:cNvSpPr>
                <p:nvPr/>
              </p:nvSpPr>
              <p:spPr bwMode="auto">
                <a:xfrm>
                  <a:off x="28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6" name="Line 12"/>
                <p:cNvSpPr>
                  <a:spLocks noChangeShapeType="1"/>
                </p:cNvSpPr>
                <p:nvPr/>
              </p:nvSpPr>
              <p:spPr bwMode="auto">
                <a:xfrm>
                  <a:off x="4176"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7" name="Line 13"/>
                <p:cNvSpPr>
                  <a:spLocks noChangeShapeType="1"/>
                </p:cNvSpPr>
                <p:nvPr/>
              </p:nvSpPr>
              <p:spPr bwMode="auto">
                <a:xfrm>
                  <a:off x="355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8" name="Line 14"/>
                <p:cNvSpPr>
                  <a:spLocks noChangeShapeType="1"/>
                </p:cNvSpPr>
                <p:nvPr/>
              </p:nvSpPr>
              <p:spPr bwMode="auto">
                <a:xfrm>
                  <a:off x="2880"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57359" name="Line 15"/>
                <p:cNvSpPr>
                  <a:spLocks noChangeShapeType="1"/>
                </p:cNvSpPr>
                <p:nvPr/>
              </p:nvSpPr>
              <p:spPr bwMode="auto">
                <a:xfrm>
                  <a:off x="234" y="2448"/>
                  <a:ext cx="552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grpSp>
      </p:grpSp>
      <p:sp>
        <p:nvSpPr>
          <p:cNvPr id="57360" name="Text Box 16"/>
          <p:cNvSpPr txBox="1">
            <a:spLocks noChangeArrowheads="1"/>
          </p:cNvSpPr>
          <p:nvPr/>
        </p:nvSpPr>
        <p:spPr bwMode="auto">
          <a:xfrm>
            <a:off x="5791200" y="76201"/>
            <a:ext cx="3429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ar-JO" sz="4000" b="1">
                <a:solidFill>
                  <a:srgbClr val="00FFFF"/>
                </a:solidFill>
                <a:latin typeface="Arial" panose="020B0604020202020204" pitchFamily="34" charset="0"/>
                <a:ea typeface="+mn-ea"/>
                <a:cs typeface="Arial" panose="020B0604020202020204" pitchFamily="34" charset="0"/>
              </a:rPr>
              <a:t>2 صموئيل</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7361" name="Text Box 17"/>
          <p:cNvSpPr txBox="1">
            <a:spLocks noChangeArrowheads="1"/>
          </p:cNvSpPr>
          <p:nvPr/>
        </p:nvSpPr>
        <p:spPr bwMode="auto">
          <a:xfrm>
            <a:off x="10668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chemeClr val="bg1"/>
                </a:solidFill>
                <a:latin typeface="Arial" panose="020B0604020202020204" pitchFamily="34" charset="0"/>
                <a:ea typeface="+mn-ea"/>
                <a:cs typeface="Arial" panose="020B0604020202020204" pitchFamily="34" charset="0"/>
              </a:rPr>
              <a:t>1100</a:t>
            </a:r>
            <a:endParaRPr lang="en-US" sz="3200" b="1" dirty="0">
              <a:solidFill>
                <a:schemeClr val="bg1"/>
              </a:solidFill>
              <a:latin typeface="Arial" panose="020B0604020202020204" pitchFamily="34" charset="0"/>
              <a:ea typeface="+mn-ea"/>
              <a:cs typeface="Arial" panose="020B0604020202020204" pitchFamily="34" charset="0"/>
            </a:endParaRPr>
          </a:p>
        </p:txBody>
      </p:sp>
      <p:sp>
        <p:nvSpPr>
          <p:cNvPr id="57362" name="Text Box 18"/>
          <p:cNvSpPr txBox="1">
            <a:spLocks noChangeArrowheads="1"/>
          </p:cNvSpPr>
          <p:nvPr/>
        </p:nvSpPr>
        <p:spPr bwMode="auto">
          <a:xfrm>
            <a:off x="1676400" y="76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1 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7363" name="AutoShape 19"/>
          <p:cNvSpPr>
            <a:spLocks/>
          </p:cNvSpPr>
          <p:nvPr/>
        </p:nvSpPr>
        <p:spPr bwMode="auto">
          <a:xfrm rot="16200000" flipV="1">
            <a:off x="4343400" y="3124200"/>
            <a:ext cx="838200" cy="5715000"/>
          </a:xfrm>
          <a:prstGeom prst="leftBrace">
            <a:avLst>
              <a:gd name="adj1" fmla="val 56818"/>
              <a:gd name="adj2" fmla="val 50000"/>
            </a:avLst>
          </a:prstGeom>
          <a:noFill/>
          <a:ln w="76200">
            <a:solidFill>
              <a:srgbClr val="66FF33"/>
            </a:solidFill>
            <a:round/>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364" name="Text Box 20"/>
          <p:cNvSpPr txBox="1">
            <a:spLocks noChangeArrowheads="1"/>
          </p:cNvSpPr>
          <p:nvPr/>
        </p:nvSpPr>
        <p:spPr bwMode="auto">
          <a:xfrm>
            <a:off x="3581400" y="6324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66FF33"/>
                </a:solidFill>
                <a:latin typeface="Arial" panose="020B0604020202020204" pitchFamily="34" charset="0"/>
                <a:ea typeface="+mn-ea"/>
                <a:cs typeface="Arial" panose="020B0604020202020204" pitchFamily="34" charset="0"/>
              </a:rPr>
              <a:t>130 سنة</a:t>
            </a:r>
            <a:endParaRPr lang="en-US" sz="3200" b="1" dirty="0">
              <a:solidFill>
                <a:srgbClr val="66FF33"/>
              </a:solidFill>
              <a:latin typeface="Arial" panose="020B0604020202020204" pitchFamily="34" charset="0"/>
              <a:ea typeface="+mn-ea"/>
              <a:cs typeface="Arial" panose="020B0604020202020204" pitchFamily="34" charset="0"/>
            </a:endParaRPr>
          </a:p>
        </p:txBody>
      </p:sp>
      <p:sp>
        <p:nvSpPr>
          <p:cNvPr id="57365" name="Text Box 21"/>
          <p:cNvSpPr txBox="1">
            <a:spLocks noChangeArrowheads="1"/>
          </p:cNvSpPr>
          <p:nvPr/>
        </p:nvSpPr>
        <p:spPr bwMode="auto">
          <a:xfrm>
            <a:off x="6248400" y="1371601"/>
            <a:ext cx="23622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3200" b="1">
                <a:solidFill>
                  <a:srgbClr val="00FFFF"/>
                </a:solidFill>
                <a:latin typeface="Arial" panose="020B0604020202020204" pitchFamily="34" charset="0"/>
                <a:ea typeface="+mn-ea"/>
                <a:cs typeface="Arial" panose="020B0604020202020204" pitchFamily="34" charset="0"/>
              </a:rPr>
              <a:t>970</a:t>
            </a:r>
            <a:endParaRPr lang="en-US" sz="3200" b="1" dirty="0">
              <a:solidFill>
                <a:srgbClr val="00FFFF"/>
              </a:solidFill>
              <a:latin typeface="Arial" panose="020B0604020202020204" pitchFamily="34" charset="0"/>
              <a:ea typeface="+mn-ea"/>
              <a:cs typeface="Arial" panose="020B0604020202020204" pitchFamily="34" charset="0"/>
            </a:endParaRPr>
          </a:p>
        </p:txBody>
      </p:sp>
      <p:sp>
        <p:nvSpPr>
          <p:cNvPr id="57366" name="Text Box 22"/>
          <p:cNvSpPr txBox="1">
            <a:spLocks noChangeArrowheads="1"/>
          </p:cNvSpPr>
          <p:nvPr/>
        </p:nvSpPr>
        <p:spPr bwMode="auto">
          <a:xfrm>
            <a:off x="1295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chemeClr val="bg1"/>
                </a:solidFill>
                <a:latin typeface="Arial" panose="020B0604020202020204" pitchFamily="34" charset="0"/>
                <a:ea typeface="+mn-ea"/>
                <a:cs typeface="Arial" panose="020B0604020202020204" pitchFamily="34" charset="0"/>
              </a:rPr>
              <a:t>صموئيل</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57367" name="Text Box 23"/>
          <p:cNvSpPr txBox="1">
            <a:spLocks noChangeArrowheads="1"/>
          </p:cNvSpPr>
          <p:nvPr/>
        </p:nvSpPr>
        <p:spPr bwMode="auto">
          <a:xfrm>
            <a:off x="38100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4000" b="1" dirty="0">
                <a:solidFill>
                  <a:srgbClr val="FFFF00"/>
                </a:solidFill>
                <a:latin typeface="Arial" panose="020B0604020202020204" pitchFamily="34" charset="0"/>
                <a:ea typeface="+mn-ea"/>
                <a:cs typeface="Arial" panose="020B0604020202020204" pitchFamily="34" charset="0"/>
              </a:rPr>
              <a:t>شاول</a:t>
            </a:r>
            <a:endParaRPr lang="en-US" sz="4000" b="1" dirty="0">
              <a:solidFill>
                <a:srgbClr val="FFFF00"/>
              </a:solidFill>
              <a:latin typeface="Arial" panose="020B0604020202020204" pitchFamily="34" charset="0"/>
              <a:ea typeface="+mn-ea"/>
              <a:cs typeface="Arial" panose="020B0604020202020204" pitchFamily="34" charset="0"/>
            </a:endParaRPr>
          </a:p>
        </p:txBody>
      </p:sp>
      <p:sp>
        <p:nvSpPr>
          <p:cNvPr id="57368" name="Text Box 24"/>
          <p:cNvSpPr txBox="1">
            <a:spLocks noChangeArrowheads="1"/>
          </p:cNvSpPr>
          <p:nvPr/>
        </p:nvSpPr>
        <p:spPr bwMode="auto">
          <a:xfrm>
            <a:off x="5486400" y="838201"/>
            <a:ext cx="25146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ar-JO" sz="4000" b="1">
                <a:solidFill>
                  <a:srgbClr val="00FFFF"/>
                </a:solidFill>
                <a:latin typeface="Arial" panose="020B0604020202020204" pitchFamily="34" charset="0"/>
                <a:ea typeface="+mn-ea"/>
                <a:cs typeface="Arial" panose="020B0604020202020204" pitchFamily="34" charset="0"/>
              </a:rPr>
              <a:t>داود</a:t>
            </a:r>
            <a:endParaRPr lang="en-US" sz="4000" b="1" dirty="0">
              <a:solidFill>
                <a:srgbClr val="00FFFF"/>
              </a:solidFill>
              <a:latin typeface="Arial" panose="020B0604020202020204" pitchFamily="34" charset="0"/>
              <a:ea typeface="+mn-ea"/>
              <a:cs typeface="Arial" panose="020B0604020202020204" pitchFamily="34" charset="0"/>
            </a:endParaRPr>
          </a:p>
        </p:txBody>
      </p:sp>
      <p:sp>
        <p:nvSpPr>
          <p:cNvPr id="57369" name="Line 25"/>
          <p:cNvSpPr>
            <a:spLocks noChangeShapeType="1"/>
          </p:cNvSpPr>
          <p:nvPr/>
        </p:nvSpPr>
        <p:spPr bwMode="auto">
          <a:xfrm flipH="1">
            <a:off x="2162175" y="1943100"/>
            <a:ext cx="0" cy="1981200"/>
          </a:xfrm>
          <a:prstGeom prst="line">
            <a:avLst/>
          </a:prstGeom>
          <a:noFill/>
          <a:ln w="76200">
            <a:solidFill>
              <a:schemeClr val="bg1"/>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grpSp>
        <p:nvGrpSpPr>
          <p:cNvPr id="169997" name="Group 26"/>
          <p:cNvGrpSpPr>
            <a:grpSpLocks/>
          </p:cNvGrpSpPr>
          <p:nvPr/>
        </p:nvGrpSpPr>
        <p:grpSpPr bwMode="auto">
          <a:xfrm>
            <a:off x="990600" y="4067174"/>
            <a:ext cx="7696200" cy="1816100"/>
            <a:chOff x="624" y="2562"/>
            <a:chExt cx="4848" cy="1144"/>
          </a:xfrm>
        </p:grpSpPr>
        <p:sp>
          <p:nvSpPr>
            <p:cNvPr id="57371" name="Text Box 27"/>
            <p:cNvSpPr txBox="1">
              <a:spLocks noChangeArrowheads="1"/>
            </p:cNvSpPr>
            <p:nvPr/>
          </p:nvSpPr>
          <p:spPr bwMode="auto">
            <a:xfrm>
              <a:off x="523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2" name="Text Box 28"/>
            <p:cNvSpPr txBox="1">
              <a:spLocks noChangeArrowheads="1"/>
            </p:cNvSpPr>
            <p:nvPr/>
          </p:nvSpPr>
          <p:spPr bwMode="auto">
            <a:xfrm>
              <a:off x="4422" y="2562"/>
              <a:ext cx="378"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9</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7</a:t>
              </a:r>
              <a:r>
                <a:rPr lang="en-US" sz="2800" b="1" dirty="0">
                  <a:solidFill>
                    <a:schemeClr val="bg1"/>
                  </a:solidFill>
                  <a:latin typeface="Arial" panose="020B0604020202020204" pitchFamily="34" charset="0"/>
                  <a:ea typeface="+mn-ea"/>
                  <a:cs typeface="Arial" panose="020B0604020202020204" pitchFamily="34" charset="0"/>
                </a:rPr>
                <a:t> </a:t>
              </a:r>
              <a:r>
                <a:rPr lang="ar-JO" sz="2800" b="1">
                  <a:solidFill>
                    <a:schemeClr val="bg1"/>
                  </a:solidFill>
                  <a:latin typeface="Arial" panose="020B0604020202020204" pitchFamily="34" charset="0"/>
                  <a:ea typeface="+mn-ea"/>
                  <a:cs typeface="Arial" panose="020B0604020202020204" pitchFamily="34" charset="0"/>
                </a:rPr>
                <a:t>5</a:t>
              </a:r>
              <a:r>
                <a:rPr lang="en-US" sz="2800" b="1" dirty="0">
                  <a:solidFill>
                    <a:schemeClr val="bg1"/>
                  </a:solidFill>
                  <a:latin typeface="Arial" panose="020B0604020202020204" pitchFamily="34" charset="0"/>
                  <a:ea typeface="+mn-ea"/>
                  <a:cs typeface="Arial" panose="020B0604020202020204" pitchFamily="34" charset="0"/>
                </a:rPr>
                <a:t> </a:t>
              </a:r>
            </a:p>
          </p:txBody>
        </p:sp>
        <p:sp>
          <p:nvSpPr>
            <p:cNvPr id="57373" name="Text Box 29"/>
            <p:cNvSpPr txBox="1">
              <a:spLocks noChangeArrowheads="1"/>
            </p:cNvSpPr>
            <p:nvPr/>
          </p:nvSpPr>
          <p:spPr bwMode="auto">
            <a:xfrm>
              <a:off x="3840"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4" name="Text Box 30"/>
            <p:cNvSpPr txBox="1">
              <a:spLocks noChangeArrowheads="1"/>
            </p:cNvSpPr>
            <p:nvPr/>
          </p:nvSpPr>
          <p:spPr bwMode="auto">
            <a:xfrm>
              <a:off x="3216"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1025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5" name="Text Box 31"/>
            <p:cNvSpPr txBox="1">
              <a:spLocks noChangeArrowheads="1"/>
            </p:cNvSpPr>
            <p:nvPr/>
          </p:nvSpPr>
          <p:spPr bwMode="auto">
            <a:xfrm>
              <a:off x="2508" y="2562"/>
              <a:ext cx="324"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1050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6" name="Text Box 32"/>
            <p:cNvSpPr txBox="1">
              <a:spLocks noChangeArrowheads="1"/>
            </p:cNvSpPr>
            <p:nvPr/>
          </p:nvSpPr>
          <p:spPr bwMode="auto">
            <a:xfrm>
              <a:off x="1872"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1075</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7" name="Text Box 33"/>
            <p:cNvSpPr txBox="1">
              <a:spLocks noChangeArrowheads="1"/>
            </p:cNvSpPr>
            <p:nvPr/>
          </p:nvSpPr>
          <p:spPr bwMode="auto">
            <a:xfrm>
              <a:off x="1248"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1100</a:t>
              </a:r>
              <a:endParaRPr lang="en-US" sz="2800" b="1" dirty="0">
                <a:solidFill>
                  <a:schemeClr val="bg1"/>
                </a:solidFill>
                <a:latin typeface="Arial" panose="020B0604020202020204" pitchFamily="34" charset="0"/>
                <a:ea typeface="+mn-ea"/>
                <a:cs typeface="Arial" panose="020B0604020202020204" pitchFamily="34" charset="0"/>
              </a:endParaRPr>
            </a:p>
          </p:txBody>
        </p:sp>
        <p:sp>
          <p:nvSpPr>
            <p:cNvPr id="57378" name="Text Box 34"/>
            <p:cNvSpPr txBox="1">
              <a:spLocks noChangeArrowheads="1"/>
            </p:cNvSpPr>
            <p:nvPr/>
          </p:nvSpPr>
          <p:spPr bwMode="auto">
            <a:xfrm>
              <a:off x="624" y="2562"/>
              <a:ext cx="240" cy="114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800" b="1">
                  <a:solidFill>
                    <a:schemeClr val="bg1"/>
                  </a:solidFill>
                  <a:latin typeface="Arial" panose="020B0604020202020204" pitchFamily="34" charset="0"/>
                  <a:ea typeface="+mn-ea"/>
                  <a:cs typeface="Arial" panose="020B0604020202020204" pitchFamily="34" charset="0"/>
                </a:rPr>
                <a:t>1125</a:t>
              </a:r>
              <a:endParaRPr lang="en-US" sz="2800" b="1" dirty="0">
                <a:solidFill>
                  <a:schemeClr val="bg1"/>
                </a:solidFill>
                <a:latin typeface="Arial" panose="020B0604020202020204" pitchFamily="34" charset="0"/>
                <a:ea typeface="+mn-ea"/>
                <a:cs typeface="Arial" panose="020B0604020202020204" pitchFamily="34" charset="0"/>
              </a:endParaRPr>
            </a:p>
          </p:txBody>
        </p:sp>
      </p:grpSp>
      <p:sp>
        <p:nvSpPr>
          <p:cNvPr id="57379" name="AutoShape 35"/>
          <p:cNvSpPr>
            <a:spLocks noChangeArrowheads="1"/>
          </p:cNvSpPr>
          <p:nvPr/>
        </p:nvSpPr>
        <p:spPr bwMode="auto">
          <a:xfrm>
            <a:off x="2209801" y="3048000"/>
            <a:ext cx="3562351" cy="762000"/>
          </a:xfrm>
          <a:prstGeom prst="leftRightArrow">
            <a:avLst>
              <a:gd name="adj1" fmla="val 50000"/>
              <a:gd name="adj2" fmla="val 93500"/>
            </a:avLst>
          </a:prstGeom>
          <a:solidFill>
            <a:schemeClr val="bg1"/>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380" name="AutoShape 36"/>
          <p:cNvSpPr>
            <a:spLocks noChangeArrowheads="1"/>
          </p:cNvSpPr>
          <p:nvPr/>
        </p:nvSpPr>
        <p:spPr bwMode="auto">
          <a:xfrm>
            <a:off x="2857501" y="2514600"/>
            <a:ext cx="3162300" cy="762000"/>
          </a:xfrm>
          <a:prstGeom prst="leftRightArrow">
            <a:avLst>
              <a:gd name="adj1" fmla="val 50000"/>
              <a:gd name="adj2" fmla="val 83000"/>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381" name="AutoShape 37"/>
          <p:cNvSpPr>
            <a:spLocks noChangeArrowheads="1"/>
          </p:cNvSpPr>
          <p:nvPr/>
        </p:nvSpPr>
        <p:spPr bwMode="auto">
          <a:xfrm>
            <a:off x="4457701" y="1981200"/>
            <a:ext cx="3162300" cy="762000"/>
          </a:xfrm>
          <a:prstGeom prst="leftRightArrow">
            <a:avLst>
              <a:gd name="adj1" fmla="val 50000"/>
              <a:gd name="adj2" fmla="val 83000"/>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57382" name="Line 38"/>
          <p:cNvSpPr>
            <a:spLocks noChangeShapeType="1"/>
          </p:cNvSpPr>
          <p:nvPr/>
        </p:nvSpPr>
        <p:spPr bwMode="auto">
          <a:xfrm flipH="1">
            <a:off x="7620000" y="1905000"/>
            <a:ext cx="0" cy="1981200"/>
          </a:xfrm>
          <a:prstGeom prst="line">
            <a:avLst/>
          </a:prstGeom>
          <a:noFill/>
          <a:ln w="76200">
            <a:solidFill>
              <a:srgbClr val="00FFFF"/>
            </a:solidFill>
            <a:round/>
            <a:headEnd/>
            <a:tailEnd type="triangle" w="med" len="med"/>
          </a:ln>
          <a:effectLst>
            <a:outerShdw blurRad="63500" dist="38099" dir="2700000" algn="ctr" rotWithShape="0">
              <a:schemeClr val="tx1">
                <a:alpha val="74998"/>
              </a:schemeClr>
            </a:outerShdw>
          </a:effectLst>
        </p:spPr>
        <p:txBody>
          <a:bodyPr/>
          <a:lstStyle/>
          <a:p>
            <a:pPr>
              <a:defRPr/>
            </a:pPr>
            <a:endParaRPr lang="en-US" b="1" dirty="0">
              <a:latin typeface="Arial" panose="020B0604020202020204" pitchFamily="34" charset="0"/>
              <a:ea typeface="+mn-ea"/>
              <a:cs typeface="Arial" panose="020B0604020202020204" pitchFamily="34" charset="0"/>
            </a:endParaRPr>
          </a:p>
        </p:txBody>
      </p:sp>
      <p:sp>
        <p:nvSpPr>
          <p:cNvPr id="170002" name="Text Box 39"/>
          <p:cNvSpPr txBox="1">
            <a:spLocks noChangeArrowheads="1"/>
          </p:cNvSpPr>
          <p:nvPr/>
        </p:nvSpPr>
        <p:spPr bwMode="auto">
          <a:xfrm>
            <a:off x="6444208" y="6491288"/>
            <a:ext cx="26981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en-US" sz="1800" b="1" dirty="0">
                <a:solidFill>
                  <a:srgbClr val="66FFFF"/>
                </a:solidFill>
                <a:latin typeface="Arial" panose="020B0604020202020204" pitchFamily="34" charset="0"/>
                <a:cs typeface="Arial" panose="020B0604020202020204" pitchFamily="34" charset="0"/>
              </a:rPr>
              <a:t>Rick Griffith, ThM, PhD</a:t>
            </a:r>
          </a:p>
        </p:txBody>
      </p:sp>
      <p:sp>
        <p:nvSpPr>
          <p:cNvPr id="170003" name="Rectangle 40"/>
          <p:cNvSpPr>
            <a:spLocks noGrp="1" noChangeArrowheads="1"/>
          </p:cNvSpPr>
          <p:nvPr>
            <p:ph type="title" idx="4294967295"/>
          </p:nvPr>
        </p:nvSpPr>
        <p:spPr>
          <a:xfrm>
            <a:off x="0" y="0"/>
            <a:ext cx="1752600" cy="914400"/>
          </a:xfrm>
        </p:spPr>
        <p:txBody>
          <a:bodyPr/>
          <a:lstStyle/>
          <a:p>
            <a:pPr eaLnBrk="1" hangingPunct="1"/>
            <a:r>
              <a:rPr lang="ar-JO" sz="2400">
                <a:solidFill>
                  <a:schemeClr val="bg1"/>
                </a:solidFill>
                <a:ea typeface="ＭＳ Ｐゴシック" charset="0"/>
                <a:cs typeface="Arial" panose="020B0604020202020204" pitchFamily="34" charset="0"/>
              </a:rPr>
              <a:t>تقاطعات    القيادة</a:t>
            </a:r>
            <a:endParaRPr lang="en-US" sz="2400" dirty="0">
              <a:solidFill>
                <a:schemeClr val="bg1"/>
              </a:solidFill>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afterEffect">
                                  <p:stCondLst>
                                    <p:cond delay="2000"/>
                                  </p:stCondLst>
                                  <p:childTnLst>
                                    <p:set>
                                      <p:cBhvr>
                                        <p:cTn id="6" dur="1" fill="hold">
                                          <p:stCondLst>
                                            <p:cond delay="0"/>
                                          </p:stCondLst>
                                        </p:cTn>
                                        <p:tgtEl>
                                          <p:spTgt spid="57379"/>
                                        </p:tgtEl>
                                        <p:attrNameLst>
                                          <p:attrName>style.visibility</p:attrName>
                                        </p:attrNameLst>
                                      </p:cBhvr>
                                      <p:to>
                                        <p:strVal val="visible"/>
                                      </p:to>
                                    </p:set>
                                    <p:anim calcmode="lin" valueType="num">
                                      <p:cBhvr>
                                        <p:cTn id="7" dur="500" fill="hold"/>
                                        <p:tgtEl>
                                          <p:spTgt spid="57379"/>
                                        </p:tgtEl>
                                        <p:attrNameLst>
                                          <p:attrName>ppt_w</p:attrName>
                                        </p:attrNameLst>
                                      </p:cBhvr>
                                      <p:tavLst>
                                        <p:tav tm="0">
                                          <p:val>
                                            <p:fltVal val="0"/>
                                          </p:val>
                                        </p:tav>
                                        <p:tav tm="100000">
                                          <p:val>
                                            <p:strVal val="#ppt_w"/>
                                          </p:val>
                                        </p:tav>
                                      </p:tavLst>
                                    </p:anim>
                                    <p:anim calcmode="lin" valueType="num">
                                      <p:cBhvr>
                                        <p:cTn id="8" dur="500" fill="hold"/>
                                        <p:tgtEl>
                                          <p:spTgt spid="57379"/>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2500"/>
                            </p:stCondLst>
                            <p:childTnLst>
                              <p:par>
                                <p:cTn id="10" presetID="17" presetClass="entr" presetSubtype="10" fill="hold" grpId="0" nodeType="afterEffect">
                                  <p:stCondLst>
                                    <p:cond delay="2000"/>
                                  </p:stCondLst>
                                  <p:childTnLst>
                                    <p:set>
                                      <p:cBhvr>
                                        <p:cTn id="11" dur="1" fill="hold">
                                          <p:stCondLst>
                                            <p:cond delay="0"/>
                                          </p:stCondLst>
                                        </p:cTn>
                                        <p:tgtEl>
                                          <p:spTgt spid="57380"/>
                                        </p:tgtEl>
                                        <p:attrNameLst>
                                          <p:attrName>style.visibility</p:attrName>
                                        </p:attrNameLst>
                                      </p:cBhvr>
                                      <p:to>
                                        <p:strVal val="visible"/>
                                      </p:to>
                                    </p:set>
                                    <p:anim calcmode="lin" valueType="num">
                                      <p:cBhvr>
                                        <p:cTn id="12" dur="500" fill="hold"/>
                                        <p:tgtEl>
                                          <p:spTgt spid="57380"/>
                                        </p:tgtEl>
                                        <p:attrNameLst>
                                          <p:attrName>ppt_w</p:attrName>
                                        </p:attrNameLst>
                                      </p:cBhvr>
                                      <p:tavLst>
                                        <p:tav tm="0">
                                          <p:val>
                                            <p:fltVal val="0"/>
                                          </p:val>
                                        </p:tav>
                                        <p:tav tm="100000">
                                          <p:val>
                                            <p:strVal val="#ppt_w"/>
                                          </p:val>
                                        </p:tav>
                                      </p:tavLst>
                                    </p:anim>
                                    <p:anim calcmode="lin" valueType="num">
                                      <p:cBhvr>
                                        <p:cTn id="13" dur="500" fill="hold"/>
                                        <p:tgtEl>
                                          <p:spTgt spid="57380"/>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5000"/>
                            </p:stCondLst>
                            <p:childTnLst>
                              <p:par>
                                <p:cTn id="15" presetID="17" presetClass="entr" presetSubtype="10" fill="hold" grpId="0" nodeType="afterEffect">
                                  <p:stCondLst>
                                    <p:cond delay="2000"/>
                                  </p:stCondLst>
                                  <p:childTnLst>
                                    <p:set>
                                      <p:cBhvr>
                                        <p:cTn id="16" dur="1" fill="hold">
                                          <p:stCondLst>
                                            <p:cond delay="0"/>
                                          </p:stCondLst>
                                        </p:cTn>
                                        <p:tgtEl>
                                          <p:spTgt spid="57381"/>
                                        </p:tgtEl>
                                        <p:attrNameLst>
                                          <p:attrName>style.visibility</p:attrName>
                                        </p:attrNameLst>
                                      </p:cBhvr>
                                      <p:to>
                                        <p:strVal val="visible"/>
                                      </p:to>
                                    </p:set>
                                    <p:anim calcmode="lin" valueType="num">
                                      <p:cBhvr>
                                        <p:cTn id="17" dur="500" fill="hold"/>
                                        <p:tgtEl>
                                          <p:spTgt spid="57381"/>
                                        </p:tgtEl>
                                        <p:attrNameLst>
                                          <p:attrName>ppt_w</p:attrName>
                                        </p:attrNameLst>
                                      </p:cBhvr>
                                      <p:tavLst>
                                        <p:tav tm="0">
                                          <p:val>
                                            <p:fltVal val="0"/>
                                          </p:val>
                                        </p:tav>
                                        <p:tav tm="100000">
                                          <p:val>
                                            <p:strVal val="#ppt_w"/>
                                          </p:val>
                                        </p:tav>
                                      </p:tavLst>
                                    </p:anim>
                                    <p:anim calcmode="lin" valueType="num">
                                      <p:cBhvr>
                                        <p:cTn id="18" dur="500" fill="hold"/>
                                        <p:tgtEl>
                                          <p:spTgt spid="573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79" grpId="0" animBg="1"/>
      <p:bldP spid="57380" grpId="0" animBg="1"/>
      <p:bldP spid="5738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71009" name="Rectangle 8"/>
          <p:cNvSpPr>
            <a:spLocks noChangeArrowheads="1"/>
          </p:cNvSpPr>
          <p:nvPr/>
        </p:nvSpPr>
        <p:spPr bwMode="auto">
          <a:xfrm>
            <a:off x="1187624" y="936626"/>
            <a:ext cx="7543056" cy="5262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marL="2393950" indent="-2393950" algn="r"/>
            <a:endParaRPr lang="ar-JO" sz="2800" b="1" dirty="0">
              <a:solidFill>
                <a:srgbClr val="FFFFFF"/>
              </a:solidFill>
              <a:latin typeface="Arial" panose="020B0604020202020204" pitchFamily="34" charset="0"/>
              <a:cs typeface="Arial" panose="020B0604020202020204" pitchFamily="34" charset="0"/>
            </a:endParaRPr>
          </a:p>
          <a:p>
            <a:pPr marL="2393950" indent="-2393950" algn="r"/>
            <a:r>
              <a:rPr lang="ar-JO" sz="2800" b="1" dirty="0">
                <a:solidFill>
                  <a:srgbClr val="FFFFFF"/>
                </a:solidFill>
                <a:latin typeface="Arial" panose="020B0604020202020204" pitchFamily="34" charset="0"/>
                <a:cs typeface="Arial" panose="020B0604020202020204" pitchFamily="34" charset="0"/>
              </a:rPr>
              <a:t>بداية حكم القضاة                          1375</a:t>
            </a:r>
          </a:p>
          <a:p>
            <a:pPr marL="2393950" indent="-2393950" algn="r"/>
            <a:r>
              <a:rPr lang="ar-JO" sz="2800" b="1" dirty="0">
                <a:solidFill>
                  <a:srgbClr val="FFFFFF"/>
                </a:solidFill>
                <a:latin typeface="Arial" panose="020B0604020202020204" pitchFamily="34" charset="0"/>
                <a:cs typeface="Arial" panose="020B0604020202020204" pitchFamily="34" charset="0"/>
              </a:rPr>
              <a:t>شاول يصبح ملكاً                          1050</a:t>
            </a:r>
            <a:endParaRPr lang="en-US" sz="2800" b="1" dirty="0">
              <a:solidFill>
                <a:srgbClr val="FFFFFF"/>
              </a:solidFill>
              <a:latin typeface="Arial" panose="020B0604020202020204" pitchFamily="34" charset="0"/>
              <a:cs typeface="Arial" panose="020B0604020202020204" pitchFamily="34" charset="0"/>
            </a:endParaRPr>
          </a:p>
          <a:p>
            <a:pPr marL="2393950" indent="-2393950" algn="r"/>
            <a:endParaRPr lang="en-US" sz="2800" b="1" dirty="0">
              <a:solidFill>
                <a:srgbClr val="FFFFFF"/>
              </a:solidFill>
              <a:latin typeface="Arial" panose="020B0604020202020204" pitchFamily="34" charset="0"/>
              <a:cs typeface="Arial" panose="020B0604020202020204" pitchFamily="34" charset="0"/>
            </a:endParaRPr>
          </a:p>
          <a:p>
            <a:pPr marL="2393950" indent="-2393950" algn="r"/>
            <a:r>
              <a:rPr lang="ar-JO" sz="2800" b="1" dirty="0">
                <a:solidFill>
                  <a:srgbClr val="FFFFFF"/>
                </a:solidFill>
                <a:latin typeface="Arial" panose="020B0604020202020204" pitchFamily="34" charset="0"/>
                <a:cs typeface="Arial" panose="020B0604020202020204" pitchFamily="34" charset="0"/>
              </a:rPr>
              <a:t>موت شاول, داود يملك على يهوذا       1010 </a:t>
            </a:r>
            <a:endParaRPr lang="en-US" sz="2800" b="1" dirty="0">
              <a:solidFill>
                <a:srgbClr val="FFFFFF"/>
              </a:solidFill>
              <a:latin typeface="Arial" panose="020B0604020202020204" pitchFamily="34" charset="0"/>
              <a:cs typeface="Arial" panose="020B0604020202020204" pitchFamily="34" charset="0"/>
            </a:endParaRPr>
          </a:p>
          <a:p>
            <a:pPr marL="2393950" indent="-2393950" algn="r"/>
            <a:r>
              <a:rPr lang="ar-JO" sz="2800" b="1" dirty="0">
                <a:solidFill>
                  <a:srgbClr val="FFFFFF"/>
                </a:solidFill>
                <a:latin typeface="Arial" panose="020B0604020202020204" pitchFamily="34" charset="0"/>
                <a:cs typeface="Arial" panose="020B0604020202020204" pitchFamily="34" charset="0"/>
              </a:rPr>
              <a:t>داود يملك على كل إسرائيل               1003</a:t>
            </a:r>
          </a:p>
          <a:p>
            <a:pPr marL="2393950" indent="-2393950" algn="r"/>
            <a:r>
              <a:rPr lang="ar-JO" sz="2800" b="1" dirty="0">
                <a:solidFill>
                  <a:srgbClr val="FFFFFF"/>
                </a:solidFill>
                <a:latin typeface="Arial" panose="020B0604020202020204" pitchFamily="34" charset="0"/>
                <a:cs typeface="Arial" panose="020B0604020202020204" pitchFamily="34" charset="0"/>
              </a:rPr>
              <a:t>خطية داود </a:t>
            </a:r>
            <a:r>
              <a:rPr lang="ar-JO" sz="2800" b="1" dirty="0" err="1">
                <a:solidFill>
                  <a:srgbClr val="FFFFFF"/>
                </a:solidFill>
                <a:latin typeface="Arial" panose="020B0604020202020204" pitchFamily="34" charset="0"/>
                <a:cs typeface="Arial" panose="020B0604020202020204" pitchFamily="34" charset="0"/>
              </a:rPr>
              <a:t>وبثشبع</a:t>
            </a:r>
            <a:r>
              <a:rPr lang="ar-JO" sz="2800" b="1" dirty="0">
                <a:solidFill>
                  <a:srgbClr val="FFFFFF"/>
                </a:solidFill>
                <a:latin typeface="Arial" panose="020B0604020202020204" pitchFamily="34" charset="0"/>
                <a:cs typeface="Arial" panose="020B0604020202020204" pitchFamily="34" charset="0"/>
              </a:rPr>
              <a:t>                        997؟</a:t>
            </a:r>
          </a:p>
          <a:p>
            <a:pPr marL="2393950" indent="-2393950" algn="r"/>
            <a:r>
              <a:rPr lang="ar-JO" sz="2800" b="1" dirty="0">
                <a:solidFill>
                  <a:srgbClr val="FFFFFF"/>
                </a:solidFill>
                <a:latin typeface="Arial" panose="020B0604020202020204" pitchFamily="34" charset="0"/>
                <a:cs typeface="Arial" panose="020B0604020202020204" pitchFamily="34" charset="0"/>
              </a:rPr>
              <a:t>ولادة سليمان                               991</a:t>
            </a:r>
            <a:endParaRPr lang="en-US" sz="2800" b="1" dirty="0">
              <a:solidFill>
                <a:srgbClr val="FFFFFF"/>
              </a:solidFill>
              <a:latin typeface="Arial" panose="020B0604020202020204" pitchFamily="34" charset="0"/>
              <a:cs typeface="Arial" panose="020B0604020202020204" pitchFamily="34" charset="0"/>
            </a:endParaRPr>
          </a:p>
          <a:p>
            <a:pPr marL="2393950" indent="-2393950" algn="r"/>
            <a:r>
              <a:rPr lang="en-US" sz="2800" b="1" dirty="0">
                <a:solidFill>
                  <a:srgbClr val="FFFFFF"/>
                </a:solidFill>
                <a:latin typeface="Arial" panose="020B0604020202020204" pitchFamily="34" charset="0"/>
                <a:cs typeface="Arial" panose="020B0604020202020204" pitchFamily="34" charset="0"/>
              </a:rPr>
              <a:t> </a:t>
            </a:r>
            <a:r>
              <a:rPr lang="ar-JO" sz="2800" b="1" dirty="0">
                <a:solidFill>
                  <a:srgbClr val="FFFFFF"/>
                </a:solidFill>
                <a:latin typeface="Arial" panose="020B0604020202020204" pitchFamily="34" charset="0"/>
                <a:cs typeface="Arial" panose="020B0604020202020204" pitchFamily="34" charset="0"/>
              </a:rPr>
              <a:t>إحصاء داود                                980؟</a:t>
            </a:r>
            <a:endParaRPr lang="en-US" sz="2800" b="1" dirty="0">
              <a:solidFill>
                <a:srgbClr val="FFFFFF"/>
              </a:solidFill>
              <a:latin typeface="Arial" panose="020B0604020202020204" pitchFamily="34" charset="0"/>
              <a:cs typeface="Arial" panose="020B0604020202020204" pitchFamily="34" charset="0"/>
            </a:endParaRPr>
          </a:p>
          <a:p>
            <a:pPr marL="2393950" indent="-2393950" algn="r"/>
            <a:r>
              <a:rPr lang="en-US" sz="2800" b="1" dirty="0">
                <a:solidFill>
                  <a:srgbClr val="FFFFFF"/>
                </a:solidFill>
                <a:latin typeface="Arial" panose="020B0604020202020204" pitchFamily="34" charset="0"/>
                <a:cs typeface="Arial" panose="020B0604020202020204" pitchFamily="34" charset="0"/>
              </a:rPr>
              <a:t>	</a:t>
            </a:r>
          </a:p>
          <a:p>
            <a:pPr marL="2393950" indent="-2393950" algn="r"/>
            <a:r>
              <a:rPr lang="ar-JO" sz="2800" b="1" dirty="0">
                <a:solidFill>
                  <a:srgbClr val="FFFFFF"/>
                </a:solidFill>
                <a:latin typeface="Arial" panose="020B0604020202020204" pitchFamily="34" charset="0"/>
                <a:cs typeface="Arial" panose="020B0604020202020204" pitchFamily="34" charset="0"/>
              </a:rPr>
              <a:t>موت داود, سليمان صار ملكاً            970</a:t>
            </a:r>
            <a:endParaRPr lang="en-US" sz="2800" b="1" dirty="0">
              <a:solidFill>
                <a:srgbClr val="FFFFFF"/>
              </a:solidFill>
              <a:latin typeface="Arial" panose="020B0604020202020204" pitchFamily="34" charset="0"/>
              <a:cs typeface="Arial" panose="020B0604020202020204" pitchFamily="34" charset="0"/>
            </a:endParaRPr>
          </a:p>
          <a:p>
            <a:pPr marL="2393950" indent="-2393950" algn="r"/>
            <a:r>
              <a:rPr lang="ar-JO" sz="2800" b="1" dirty="0">
                <a:solidFill>
                  <a:srgbClr val="FFFFFF"/>
                </a:solidFill>
                <a:latin typeface="Arial" panose="020B0604020202020204" pitchFamily="34" charset="0"/>
                <a:cs typeface="Arial" panose="020B0604020202020204" pitchFamily="34" charset="0"/>
              </a:rPr>
              <a:t>انقسام المملكة                             930</a:t>
            </a:r>
            <a:endParaRPr lang="en-US" sz="2800" b="1" dirty="0">
              <a:solidFill>
                <a:srgbClr val="FFFFFF"/>
              </a:solidFill>
              <a:latin typeface="Arial" panose="020B0604020202020204" pitchFamily="34" charset="0"/>
              <a:cs typeface="Arial" panose="020B0604020202020204" pitchFamily="34" charset="0"/>
            </a:endParaRPr>
          </a:p>
        </p:txBody>
      </p:sp>
      <p:sp>
        <p:nvSpPr>
          <p:cNvPr id="171010" name="Text Box 10"/>
          <p:cNvSpPr txBox="1">
            <a:spLocks noChangeArrowheads="1"/>
          </p:cNvSpPr>
          <p:nvPr/>
        </p:nvSpPr>
        <p:spPr bwMode="auto">
          <a:xfrm>
            <a:off x="4643439" y="6477000"/>
            <a:ext cx="42624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FFFFFF"/>
                </a:solidFill>
                <a:latin typeface="Arial" panose="020B0604020202020204" pitchFamily="34" charset="0"/>
                <a:cs typeface="Arial" panose="020B0604020202020204" pitchFamily="34" charset="0"/>
              </a:rPr>
              <a:t>Life Application Bible, NIV</a:t>
            </a:r>
          </a:p>
        </p:txBody>
      </p:sp>
      <p:sp>
        <p:nvSpPr>
          <p:cNvPr id="171011" name="Rectangle 11"/>
          <p:cNvSpPr>
            <a:spLocks noGrp="1" noChangeArrowheads="1"/>
          </p:cNvSpPr>
          <p:nvPr>
            <p:ph type="title" idx="4294967295"/>
          </p:nvPr>
        </p:nvSpPr>
        <p:spPr>
          <a:xfrm>
            <a:off x="0" y="274638"/>
            <a:ext cx="9144000" cy="792162"/>
          </a:xfrm>
          <a:gradFill rotWithShape="0">
            <a:gsLst>
              <a:gs pos="0">
                <a:srgbClr val="000047"/>
              </a:gs>
              <a:gs pos="100000">
                <a:srgbClr val="000099"/>
              </a:gs>
            </a:gsLst>
            <a:path path="shape">
              <a:fillToRect l="50000" t="50000" r="50000" b="50000"/>
            </a:path>
          </a:gradFill>
        </p:spPr>
        <p:txBody>
          <a:bodyPr/>
          <a:lstStyle/>
          <a:p>
            <a:pPr eaLnBrk="1" hangingPunct="1"/>
            <a:r>
              <a:rPr lang="ar-JO" dirty="0">
                <a:solidFill>
                  <a:srgbClr val="FFFFFF"/>
                </a:solidFill>
                <a:ea typeface="ＭＳ Ｐゴシック" charset="0"/>
                <a:cs typeface="Arial" panose="020B0604020202020204" pitchFamily="34" charset="0"/>
              </a:rPr>
              <a:t>تواريخ القضاة إلى الملكية</a:t>
            </a:r>
            <a:endParaRPr lang="en-US" dirty="0">
              <a:solidFill>
                <a:srgbClr val="FFFFFF"/>
              </a:solidFill>
              <a:ea typeface="ＭＳ Ｐゴシック" charset="0"/>
              <a:cs typeface="Arial" panose="020B0604020202020204" pitchFamily="34" charset="0"/>
            </a:endParaRPr>
          </a:p>
        </p:txBody>
      </p:sp>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72033" name="Picture 102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2289" y="0"/>
            <a:ext cx="55594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4" name="Rectangle 1030"/>
          <p:cNvSpPr>
            <a:spLocks noGrp="1" noChangeArrowheads="1"/>
          </p:cNvSpPr>
          <p:nvPr>
            <p:ph type="title" idx="4294967295"/>
          </p:nvPr>
        </p:nvSpPr>
        <p:spPr>
          <a:xfrm>
            <a:off x="0" y="5410200"/>
            <a:ext cx="4800600" cy="533400"/>
          </a:xfrm>
          <a:solidFill>
            <a:srgbClr val="000099"/>
          </a:solidFill>
        </p:spPr>
        <p:txBody>
          <a:bodyPr/>
          <a:lstStyle/>
          <a:p>
            <a:pPr eaLnBrk="1" hangingPunct="1"/>
            <a:r>
              <a:rPr lang="ar-JO" sz="3200">
                <a:solidFill>
                  <a:schemeClr val="bg1"/>
                </a:solidFill>
                <a:ea typeface="ＭＳ Ｐゴシック" charset="0"/>
                <a:cs typeface="Arial" panose="020B0604020202020204" pitchFamily="34" charset="0"/>
              </a:rPr>
              <a:t>أماكن رئيسية في 2 صموئيل</a:t>
            </a:r>
            <a:endParaRPr lang="en-US" sz="3200" dirty="0">
              <a:solidFill>
                <a:schemeClr val="bg1"/>
              </a:solidFill>
              <a:ea typeface="ＭＳ Ｐゴシック" charset="0"/>
              <a:cs typeface="Arial" panose="020B0604020202020204" pitchFamily="34" charset="0"/>
            </a:endParaRPr>
          </a:p>
        </p:txBody>
      </p:sp>
      <p:sp>
        <p:nvSpPr>
          <p:cNvPr id="172035" name="Text Box 10"/>
          <p:cNvSpPr txBox="1">
            <a:spLocks noChangeArrowheads="1"/>
          </p:cNvSpPr>
          <p:nvPr/>
        </p:nvSpPr>
        <p:spPr bwMode="auto">
          <a:xfrm>
            <a:off x="4643439" y="6477000"/>
            <a:ext cx="42624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b="1" dirty="0">
                <a:solidFill>
                  <a:srgbClr val="FFFFFF"/>
                </a:solidFill>
                <a:latin typeface="Arial" panose="020B0604020202020204" pitchFamily="34" charset="0"/>
                <a:cs typeface="Arial" panose="020B0604020202020204" pitchFamily="34" charset="0"/>
              </a:rPr>
              <a:t>Life Application Bible, NIV</a:t>
            </a:r>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2" y="-7614"/>
            <a:ext cx="9162651" cy="1012616"/>
          </a:xfrm>
          <a:noFill/>
          <a:ln>
            <a:noFill/>
          </a:ln>
        </p:spPr>
        <p:txBody>
          <a:bodyPr vert="horz" wrap="square" lIns="91440" tIns="45720" rIns="91440" bIns="45720" numCol="1" anchor="ctr" anchorCtr="0" compatLnSpc="1">
            <a:prstTxWarp prst="textNoShape">
              <a:avLst/>
            </a:prstTxWarp>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لطف عهد الله </a:t>
            </a:r>
          </a:p>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إلى داود</a:t>
            </a:r>
            <a:endParaRPr lang="en-US"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a:solidFill>
                  <a:srgbClr val="FFFFFF"/>
                </a:solidFill>
                <a:latin typeface="Arial" panose="020B0604020202020204" pitchFamily="34" charset="0"/>
                <a:cs typeface="Arial" panose="020B0604020202020204" pitchFamily="34" charset="0"/>
              </a:rPr>
              <a:t>209</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7"/>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76777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rtl="1" eaLnBrk="1" hangingPunct="1"/>
            <a:r>
              <a:rPr lang="ar-JO" sz="3600" b="1" dirty="0">
                <a:solidFill>
                  <a:srgbClr val="FFFFFF"/>
                </a:solidFill>
                <a:latin typeface="Traditional Arabic" panose="02020603050405020304" pitchFamily="18" charset="-78"/>
                <a:ea typeface="ＭＳ Ｐゴシック" charset="0"/>
                <a:cs typeface="Traditional Arabic" panose="02020603050405020304" pitchFamily="18" charset="-78"/>
              </a:rPr>
              <a:t>فهْمُ منطقيَّة أسفار صموئيل، والملوك، وأخبار الأيَّام </a:t>
            </a:r>
            <a:endParaRPr lang="en-US" sz="3600"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9318" name="Rectangle 7"/>
          <p:cNvSpPr>
            <a:spLocks noChangeArrowheads="1"/>
          </p:cNvSpPr>
          <p:nvPr/>
        </p:nvSpPr>
        <p:spPr bwMode="auto">
          <a:xfrm>
            <a:off x="-36512"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الأسفار</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9320" name="Rectangle 9"/>
          <p:cNvSpPr>
            <a:spLocks noChangeArrowheads="1"/>
          </p:cNvSpPr>
          <p:nvPr/>
        </p:nvSpPr>
        <p:spPr bwMode="auto">
          <a:xfrm>
            <a:off x="35496"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الملوك</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شاول</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داود</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سليمان-أخزيا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أخزيا-صدقيَّا</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9326" name="Rectangle 15"/>
          <p:cNvSpPr>
            <a:spLocks noChangeArrowheads="1"/>
          </p:cNvSpPr>
          <p:nvPr/>
        </p:nvSpPr>
        <p:spPr bwMode="auto">
          <a:xfrm>
            <a:off x="35496" y="4173538"/>
            <a:ext cx="97574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التواريخ</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1043</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1011</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538</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9333" name="Rectangle 22"/>
          <p:cNvSpPr>
            <a:spLocks noChangeArrowheads="1"/>
          </p:cNvSpPr>
          <p:nvPr/>
        </p:nvSpPr>
        <p:spPr bwMode="auto">
          <a:xfrm>
            <a:off x="76200" y="5589240"/>
            <a:ext cx="8286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المملكة</a:t>
            </a:r>
            <a:endParaRPr kumimoji="0" lang="en-US"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9336" name="Rectangle 25"/>
          <p:cNvSpPr>
            <a:spLocks noChangeArrowheads="1"/>
          </p:cNvSpPr>
          <p:nvPr/>
        </p:nvSpPr>
        <p:spPr bwMode="auto">
          <a:xfrm>
            <a:off x="6330851" y="5517232"/>
            <a:ext cx="8334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باقية</a:t>
            </a:r>
            <a:endParaRPr kumimoji="0" lang="en-US"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269337" name="Rectangle 26"/>
          <p:cNvSpPr>
            <a:spLocks noChangeArrowheads="1"/>
          </p:cNvSpPr>
          <p:nvPr/>
        </p:nvSpPr>
        <p:spPr bwMode="auto">
          <a:xfrm>
            <a:off x="7316216" y="5373216"/>
            <a:ext cx="17922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عائدة</a:t>
            </a:r>
            <a:endParaRPr kumimoji="0" lang="en-US" sz="28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a:t>
              </a:r>
              <a:br>
                <a:rPr kumimoji="0" lang="en-US"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br>
              <a:r>
                <a:rPr kumimoji="0" lang="ar-JO"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أخبار</a:t>
              </a:r>
              <a:endParaRPr kumimoji="0" lang="en-US" sz="20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أخبار</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       صموئيل</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endParaRP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2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EFDE3"/>
                  </a:solidFill>
                  <a:effectLst/>
                  <a:uLnTx/>
                  <a:uFillTx/>
                  <a:latin typeface="Arial" panose="020B0604020202020204" pitchFamily="34" charset="0"/>
                  <a:cs typeface="Arial" panose="020B0604020202020204" pitchFamily="34" charset="0"/>
                </a:rPr>
                <a:t>ملوك</a:t>
              </a:r>
              <a:endParaRPr kumimoji="0" lang="en-US" sz="2400" b="1" i="0" u="none" strike="noStrike" kern="1200" cap="none" spc="0" normalizeH="0" baseline="0" noProof="0" dirty="0">
                <a:ln>
                  <a:noFill/>
                </a:ln>
                <a:solidFill>
                  <a:srgbClr val="FEFDE3"/>
                </a:solidFill>
                <a:effectLst/>
                <a:uLnTx/>
                <a:uFillTx/>
                <a:latin typeface="Arial" panose="020B0604020202020204" pitchFamily="34" charset="0"/>
                <a:ea typeface="Times New Roman" charset="0"/>
                <a:cs typeface="Arial" panose="020B0604020202020204" pitchFamily="34"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929198"/>
            <a:ext cx="1447800" cy="10747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072462" y="71438"/>
            <a:ext cx="1000101"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220    264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52" name="Rectangle 18">
            <a:extLst>
              <a:ext uri="{FF2B5EF4-FFF2-40B4-BE49-F238E27FC236}">
                <a16:creationId xmlns:a16="http://schemas.microsoft.com/office/drawing/2014/main" id="{D6FC8D18-8DD9-8F4C-AA71-CE102113A2B5}"/>
              </a:ext>
            </a:extLst>
          </p:cNvPr>
          <p:cNvSpPr>
            <a:spLocks noChangeArrowheads="1"/>
          </p:cNvSpPr>
          <p:nvPr/>
        </p:nvSpPr>
        <p:spPr bwMode="auto">
          <a:xfrm>
            <a:off x="3124199" y="4173538"/>
            <a:ext cx="2169789"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971</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931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852</a:t>
            </a:r>
          </a:p>
        </p:txBody>
      </p:sp>
      <p:sp>
        <p:nvSpPr>
          <p:cNvPr id="53" name="Rectangle 19">
            <a:extLst>
              <a:ext uri="{FF2B5EF4-FFF2-40B4-BE49-F238E27FC236}">
                <a16:creationId xmlns:a16="http://schemas.microsoft.com/office/drawing/2014/main" id="{A4AE25CE-11EE-6F4F-8E02-5522F3AB540F}"/>
              </a:ext>
            </a:extLst>
          </p:cNvPr>
          <p:cNvSpPr>
            <a:spLocks noChangeArrowheads="1"/>
          </p:cNvSpPr>
          <p:nvPr/>
        </p:nvSpPr>
        <p:spPr bwMode="auto">
          <a:xfrm>
            <a:off x="5076056" y="4173538"/>
            <a:ext cx="222752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852  722  586 </a:t>
            </a:r>
            <a:r>
              <a:rPr kumimoji="0" lang="ar-JO"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560</a:t>
            </a:r>
          </a:p>
        </p:txBody>
      </p:sp>
      <p:sp>
        <p:nvSpPr>
          <p:cNvPr id="2" name="Rectangle 23">
            <a:extLst>
              <a:ext uri="{FF2B5EF4-FFF2-40B4-BE49-F238E27FC236}">
                <a16:creationId xmlns:a16="http://schemas.microsoft.com/office/drawing/2014/main" id="{CF9EE811-1815-C384-4A64-D65D0EA0C530}"/>
              </a:ext>
            </a:extLst>
          </p:cNvPr>
          <p:cNvSpPr>
            <a:spLocks noChangeArrowheads="1"/>
          </p:cNvSpPr>
          <p:nvPr/>
        </p:nvSpPr>
        <p:spPr bwMode="auto">
          <a:xfrm>
            <a:off x="1038225" y="5322450"/>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متَّحدة</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a:t>
            </a:r>
          </a:p>
        </p:txBody>
      </p:sp>
      <p:sp>
        <p:nvSpPr>
          <p:cNvPr id="4" name="Rectangle 24">
            <a:extLst>
              <a:ext uri="{FF2B5EF4-FFF2-40B4-BE49-F238E27FC236}">
                <a16:creationId xmlns:a16="http://schemas.microsoft.com/office/drawing/2014/main" id="{0DB83462-0CBD-EE68-3F93-0CA9D8664131}"/>
              </a:ext>
            </a:extLst>
          </p:cNvPr>
          <p:cNvSpPr>
            <a:spLocks noChangeArrowheads="1"/>
          </p:cNvSpPr>
          <p:nvPr/>
        </p:nvSpPr>
        <p:spPr bwMode="auto">
          <a:xfrm>
            <a:off x="2766174" y="5334000"/>
            <a:ext cx="350286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ar-JO" sz="2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منقسمة</a:t>
            </a:r>
            <a:r>
              <a:rPr kumimoji="0" lang="ar-JO"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a:t>
            </a: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 ---- </a:t>
            </a:r>
          </a:p>
        </p:txBody>
      </p:sp>
    </p:spTree>
    <p:extLst>
      <p:ext uri="{BB962C8B-B14F-4D97-AF65-F5344CB8AC3E}">
        <p14:creationId xmlns:p14="http://schemas.microsoft.com/office/powerpoint/2010/main" val="35751313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ar-JO" b="1" dirty="0">
                <a:solidFill>
                  <a:srgbClr val="FFFFFF"/>
                </a:solidFill>
                <a:latin typeface="Traditional Arabic" panose="02020603050405020304" pitchFamily="18" charset="-78"/>
                <a:ea typeface="ＭＳ Ｐゴシック" charset="0"/>
                <a:cs typeface="Traditional Arabic" panose="02020603050405020304" pitchFamily="18" charset="-78"/>
              </a:rPr>
              <a:t>لماذا يوجد سجلَّيْن؟</a:t>
            </a:r>
            <a:endParaRPr kumimoji="1" lang="en-US" b="1" dirty="0">
              <a:solidFill>
                <a:srgbClr val="FFFFFF"/>
              </a:solidFill>
              <a:latin typeface="Traditional Arabic" panose="02020603050405020304" pitchFamily="18" charset="-78"/>
              <a:ea typeface="ＭＳ Ｐゴシック" charset="0"/>
              <a:cs typeface="Traditional Arabic" panose="02020603050405020304" pitchFamily="18" charset="-78"/>
            </a:endParaRP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5" name="Group 20"/>
            <p:cNvGrpSpPr>
              <a:grpSpLocks/>
            </p:cNvGrpSpPr>
            <p:nvPr/>
          </p:nvGrpSpPr>
          <p:grpSpPr bwMode="auto">
            <a:xfrm>
              <a:off x="0" y="461"/>
              <a:ext cx="744" cy="473"/>
              <a:chOff x="0" y="461"/>
              <a:chExt cx="744" cy="47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35" name="Group 22"/>
              <p:cNvGrpSpPr>
                <a:grpSpLocks/>
              </p:cNvGrpSpPr>
              <p:nvPr/>
            </p:nvGrpSpPr>
            <p:grpSpPr bwMode="auto">
              <a:xfrm>
                <a:off x="0" y="461"/>
                <a:ext cx="744" cy="473"/>
                <a:chOff x="0" y="461"/>
                <a:chExt cx="744" cy="473"/>
              </a:xfrm>
            </p:grpSpPr>
            <p:sp>
              <p:nvSpPr>
                <p:cNvPr id="55319" name="Rectangle 23"/>
                <p:cNvSpPr>
                  <a:spLocks noChangeArrowheads="1"/>
                </p:cNvSpPr>
                <p:nvPr/>
              </p:nvSpPr>
              <p:spPr bwMode="auto">
                <a:xfrm>
                  <a:off x="32" y="52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ملوكٌ على...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إسرائيل ويهوذا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يهوذا (بصورةٍ حصريَّةٍ تقريبًا)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العناصر</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مَلَكِيّ/نبويّ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كهنوتيٌّ (الهيكل/العبادة)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التقييم</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يرتكز على الناموس الموسويّ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يرتكز على داود/عبادة يهوه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الغرض</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أخلاقيّ: دينونة كلتا الأمَّتين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العهد: بَرَكة يهوذا بسبب داود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المؤلِّف</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إرميا النبيّ/الكاهن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عزرا الكاهن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الأمانة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أمانة الإنسان</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المشهد (الرؤية)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سلبيّ: تمرُّد/مأساة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إيجابيّ: رجاءٌ وسط الارتداد/المأساة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المستلِمين</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السبي (تقريبًا 550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يهود ما بَعْدَ السبي (تقريبًا 440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السجلُّ الزمنيّ</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971-586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1011-538 ق.م.</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التركيز</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3" name="Group 124"/>
            <p:cNvGrpSpPr>
              <a:grpSpLocks/>
            </p:cNvGrpSpPr>
            <p:nvPr/>
          </p:nvGrpSpPr>
          <p:grpSpPr bwMode="auto">
            <a:xfrm>
              <a:off x="744" y="4088"/>
              <a:ext cx="1328" cy="518"/>
              <a:chOff x="744" y="4088"/>
              <a:chExt cx="1328" cy="518"/>
            </a:xfrm>
          </p:grpSpPr>
          <p:sp>
            <p:nvSpPr>
              <p:cNvPr id="272460" name="Rectangle 125"/>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9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سياسيّ: التركيز على العرش</a:t>
                </a:r>
                <a:endParaRPr kumimoji="0" lang="en-US" altLang="zh-CN" sz="19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روحيّ: التركيز على الهيكل</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5" name="Group 130"/>
            <p:cNvGrpSpPr>
              <a:grpSpLocks/>
            </p:cNvGrpSpPr>
            <p:nvPr/>
          </p:nvGrpSpPr>
          <p:grpSpPr bwMode="auto">
            <a:xfrm>
              <a:off x="0" y="4515"/>
              <a:ext cx="744" cy="494"/>
              <a:chOff x="0" y="4515"/>
              <a:chExt cx="744" cy="494"/>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55" name="Group 132"/>
              <p:cNvGrpSpPr>
                <a:grpSpLocks/>
              </p:cNvGrpSpPr>
              <p:nvPr/>
            </p:nvGrpSpPr>
            <p:grpSpPr bwMode="auto">
              <a:xfrm>
                <a:off x="0" y="4515"/>
                <a:ext cx="744" cy="494"/>
                <a:chOff x="0" y="4515"/>
                <a:chExt cx="744" cy="494"/>
              </a:xfrm>
            </p:grpSpPr>
            <p:sp>
              <p:nvSpPr>
                <p:cNvPr id="55429" name="Rectangle 133"/>
                <p:cNvSpPr>
                  <a:spLocks noChangeArrowheads="1"/>
                </p:cNvSpPr>
                <p:nvPr/>
              </p:nvSpPr>
              <p:spPr bwMode="auto">
                <a:xfrm>
                  <a:off x="32" y="4515"/>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المحتوى</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تاريخيّ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لاهوتيّ</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28" name="Group 141"/>
            <p:cNvGrpSpPr>
              <a:grpSpLocks/>
            </p:cNvGrpSpPr>
            <p:nvPr/>
          </p:nvGrpSpPr>
          <p:grpSpPr bwMode="auto">
            <a:xfrm>
              <a:off x="0" y="4952"/>
              <a:ext cx="744" cy="460"/>
              <a:chOff x="0" y="4952"/>
              <a:chExt cx="744" cy="460"/>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47" name="Group 143"/>
              <p:cNvGrpSpPr>
                <a:grpSpLocks/>
              </p:cNvGrpSpPr>
              <p:nvPr/>
            </p:nvGrpSpPr>
            <p:grpSpPr bwMode="auto">
              <a:xfrm>
                <a:off x="0" y="4952"/>
                <a:ext cx="744" cy="460"/>
                <a:chOff x="0" y="4952"/>
                <a:chExt cx="744" cy="460"/>
              </a:xfrm>
            </p:grpSpPr>
            <p:sp>
              <p:nvSpPr>
                <p:cNvPr id="55440" name="Rectangle 144"/>
                <p:cNvSpPr>
                  <a:spLocks noChangeArrowheads="1"/>
                </p:cNvSpPr>
                <p:nvPr/>
              </p:nvSpPr>
              <p:spPr bwMode="auto">
                <a:xfrm>
                  <a:off x="32" y="4952"/>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الصفات</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عدالة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نعمة الله</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rPr>
                    <a:t>موضوع القصَّةّ</a:t>
                  </a:r>
                  <a:endParaRPr kumimoji="0" lang="en-US" altLang="zh-CN" sz="2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SimSun" charset="0"/>
                    <a:cs typeface="Arial" panose="020B0604020202020204" pitchFamily="34" charset="0"/>
                  </a:endParaRP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مسؤوليَّة البشر</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السيادة الإلهيَّة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الملوك</a:t>
            </a:r>
            <a:endParaRPr kumimoji="1" lang="en-US" sz="3600" b="1" i="0" u="none" strike="noStrike" kern="10" cap="none" spc="0" normalizeH="0" baseline="0" noProof="0" dirty="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endParaRP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ar-JO"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أخبار الأيام</a:t>
            </a:r>
            <a:endParaRPr kumimoji="1" lang="en-US" sz="3600" b="1" i="0" u="none" strike="noStrike" kern="10" cap="none" spc="0" normalizeH="0" baseline="0" noProof="0" dirty="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endParaRPr>
          </a:p>
        </p:txBody>
      </p:sp>
      <p:sp>
        <p:nvSpPr>
          <p:cNvPr id="166" name="Rectangle 3"/>
          <p:cNvSpPr txBox="1">
            <a:spLocks noChangeArrowheads="1"/>
          </p:cNvSpPr>
          <p:nvPr/>
        </p:nvSpPr>
        <p:spPr bwMode="auto">
          <a:xfrm>
            <a:off x="0" y="754987"/>
            <a:ext cx="9066836" cy="1017829"/>
          </a:xfrm>
          <a:prstGeom prst="rect">
            <a:avLst/>
          </a:prstGeom>
          <a:noFill/>
          <a:ln w="9525">
            <a:noFill/>
            <a:miter lim="800000"/>
            <a:headEnd/>
            <a:tailEnd/>
          </a:ln>
        </p:spPr>
        <p:txBody>
          <a:bodyPr/>
          <a:lstStyle/>
          <a:p>
            <a:pPr marL="533400" marR="0" lvl="0" indent="-533400" algn="r" defTabSz="914400" rtl="0" eaLnBrk="1" fontAlgn="base" latinLnBrk="0" hangingPunct="1">
              <a:lnSpc>
                <a:spcPct val="100000"/>
              </a:lnSpc>
              <a:spcBef>
                <a:spcPct val="20000"/>
              </a:spcBef>
              <a:spcAft>
                <a:spcPct val="0"/>
              </a:spcAft>
              <a:buClrTx/>
              <a:buSzTx/>
              <a:buFontTx/>
              <a:buNone/>
              <a:tabLst/>
              <a:defRPr/>
            </a:pPr>
            <a:r>
              <a:rPr kumimoji="1" lang="ar-JO" sz="2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بينما تتداخل أسفار الملوك وأخبار الأيَّام في تسجيل عصْرِ المملكة، يمكن الاستشهاد ببعض الاختلافات الملحوظة:</a:t>
            </a:r>
            <a:endParaRPr kumimoji="1" lang="en-US" altLang="zh-CN" sz="2800" b="1" i="0" u="none" strike="noStrike" kern="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rPr>
              <a:t>264</a:t>
            </a:r>
            <a:endParaRPr kumimoji="0" lang="en-US" sz="2400" b="1" i="0" u="none" strike="noStrike" kern="1200" cap="none" spc="0" normalizeH="0" baseline="0" noProof="0" dirty="0">
              <a:ln>
                <a:noFill/>
              </a:ln>
              <a:solidFill>
                <a:srgbClr val="000000"/>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12122232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13167" b="12694"/>
          <a:stretch/>
        </p:blipFill>
        <p:spPr>
          <a:xfrm>
            <a:off x="1187624" y="1628801"/>
            <a:ext cx="7080448" cy="3936988"/>
          </a:xfrm>
          <a:prstGeom prst="rect">
            <a:avLst/>
          </a:prstGeom>
        </p:spPr>
      </p:pic>
      <p:sp>
        <p:nvSpPr>
          <p:cNvPr id="8" name="Rectangle 2"/>
          <p:cNvSpPr txBox="1">
            <a:spLocks noChangeArrowheads="1"/>
          </p:cNvSpPr>
          <p:nvPr/>
        </p:nvSpPr>
        <p:spPr bwMode="auto">
          <a:xfrm>
            <a:off x="34529" y="436510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54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54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 y="1"/>
            <a:ext cx="9120187" cy="1446653"/>
          </a:xfrm>
          <a:effectLst>
            <a:outerShdw blurRad="63500" dist="35921" dir="2700000" algn="ctr" rotWithShape="0">
              <a:schemeClr val="tx2">
                <a:alpha val="74998"/>
              </a:schemeClr>
            </a:outerShdw>
          </a:effectLst>
        </p:spPr>
        <p:txBody>
          <a:bodyPr/>
          <a:lstStyle/>
          <a:p>
            <a:pPr>
              <a:defRPr/>
            </a:pPr>
            <a:r>
              <a:rPr lang="ar-JO" sz="8000">
                <a:effectLst>
                  <a:glow rad="127000">
                    <a:schemeClr val="tx1"/>
                  </a:glow>
                </a:effectLst>
                <a:ea typeface="ＭＳ Ｐゴシック" charset="0"/>
              </a:rPr>
              <a:t>كن لطيفاً</a:t>
            </a:r>
            <a:endParaRPr lang="en-US" sz="8000" dirty="0">
              <a:effectLst>
                <a:glow rad="127000">
                  <a:schemeClr val="tx1"/>
                </a:glow>
              </a:effectLst>
              <a:ea typeface="ＭＳ Ｐゴシック" charset="0"/>
            </a:endParaRPr>
          </a:p>
        </p:txBody>
      </p:sp>
      <p:sp>
        <p:nvSpPr>
          <p:cNvPr id="6"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eaLnBrk="0" fontAlgn="auto" hangingPunct="0">
              <a:spcBef>
                <a:spcPts val="0"/>
              </a:spcBef>
              <a:spcAft>
                <a:spcPts val="0"/>
              </a:spcAft>
              <a:defRPr/>
            </a:pPr>
            <a:r>
              <a:rPr lang="ar-JO" sz="20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20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مؤسسة الدراسات اللاهوتية الأردنية</a:t>
            </a:r>
            <a:endPar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CICFamily.com • BibleStudyDownloads.org</a:t>
            </a:r>
          </a:p>
        </p:txBody>
      </p:sp>
    </p:spTree>
    <p:extLst>
      <p:ext uri="{BB962C8B-B14F-4D97-AF65-F5344CB8AC3E}">
        <p14:creationId xmlns:p14="http://schemas.microsoft.com/office/powerpoint/2010/main" val="2364105154"/>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8808"/>
            <a:ext cx="9144000" cy="1259954"/>
          </a:xfrm>
          <a:noFill/>
          <a:ln>
            <a:noFill/>
          </a:ln>
        </p:spPr>
        <p:txBody>
          <a:bodyPr vert="horz" wrap="square" lIns="91440" tIns="45720" rIns="91440" bIns="45720" numCol="1" anchor="ctr" anchorCtr="0" compatLnSpc="1">
            <a:prstTxWarp prst="textNoShape">
              <a:avLst/>
            </a:prstTxWarp>
          </a:bodyPr>
          <a:lstStyle/>
          <a:p>
            <a:pPr rtl="1"/>
            <a:r>
              <a:rPr lang="ar-JO" b="1" dirty="0">
                <a:solidFill>
                  <a:schemeClr val="bg1"/>
                </a:solidFill>
                <a:latin typeface="Arial" panose="020B0604020202020204" pitchFamily="34" charset="0"/>
                <a:cs typeface="Arial" panose="020B0604020202020204" pitchFamily="34" charset="0"/>
              </a:rPr>
              <a:t>أه</a:t>
            </a:r>
            <a:r>
              <a:rPr lang="ar-LB" b="1" dirty="0">
                <a:solidFill>
                  <a:schemeClr val="bg1"/>
                </a:solidFill>
                <a:latin typeface="Arial" panose="020B0604020202020204" pitchFamily="34" charset="0"/>
                <a:cs typeface="Arial" panose="020B0604020202020204" pitchFamily="34" charset="0"/>
              </a:rPr>
              <a:t>ــ</a:t>
            </a:r>
            <a:r>
              <a:rPr lang="ar-JO" b="1" dirty="0">
                <a:solidFill>
                  <a:schemeClr val="bg1"/>
                </a:solidFill>
                <a:latin typeface="Arial" panose="020B0604020202020204" pitchFamily="34" charset="0"/>
                <a:cs typeface="Arial" panose="020B0604020202020204" pitchFamily="34" charset="0"/>
              </a:rPr>
              <a:t>لاً</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218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9177"/>
          <a:stretch/>
        </p:blipFill>
        <p:spPr>
          <a:xfrm>
            <a:off x="0" y="1281000"/>
            <a:ext cx="9144000" cy="5604385"/>
          </a:xfrm>
          <a:prstGeom prst="rect">
            <a:avLst/>
          </a:prstGeom>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التقويم السنوي</a:t>
            </a:r>
            <a:endParaRPr lang="en-US" sz="5400" dirty="0">
              <a:effectLst>
                <a:glow rad="127000">
                  <a:schemeClr val="tx1"/>
                </a:glow>
              </a:effectLst>
              <a:ea typeface="ＭＳ Ｐゴシック" charset="0"/>
            </a:endParaRPr>
          </a:p>
        </p:txBody>
      </p:sp>
      <p:sp>
        <p:nvSpPr>
          <p:cNvPr id="2" name="Rounded Rectangle 1"/>
          <p:cNvSpPr/>
          <p:nvPr/>
        </p:nvSpPr>
        <p:spPr bwMode="auto">
          <a:xfrm>
            <a:off x="6804248" y="4077073"/>
            <a:ext cx="2232248" cy="513191"/>
          </a:xfrm>
          <a:prstGeom prst="roundRect">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997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أغلب حالات الوفاة: 25 كانون أول</a:t>
            </a:r>
            <a:endParaRPr lang="en-US" sz="48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475656" y="1556792"/>
            <a:ext cx="6120680" cy="4052883"/>
          </a:xfrm>
          <a:prstGeom prst="rect">
            <a:avLst/>
          </a:prstGeom>
        </p:spPr>
      </p:pic>
    </p:spTree>
    <p:extLst>
      <p:ext uri="{BB962C8B-B14F-4D97-AF65-F5344CB8AC3E}">
        <p14:creationId xmlns:p14="http://schemas.microsoft.com/office/powerpoint/2010/main" val="3467030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هناك حاجة للطف</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36511" y="1412776"/>
            <a:ext cx="9205268" cy="5184576"/>
          </a:xfrm>
          <a:prstGeom prst="rect">
            <a:avLst/>
          </a:prstGeom>
        </p:spPr>
      </p:pic>
    </p:spTree>
    <p:extLst>
      <p:ext uri="{BB962C8B-B14F-4D97-AF65-F5344CB8AC3E}">
        <p14:creationId xmlns:p14="http://schemas.microsoft.com/office/powerpoint/2010/main" val="1158208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227" y="880329"/>
            <a:ext cx="9144000" cy="6221080"/>
          </a:xfrm>
          <a:prstGeom prst="rect">
            <a:avLst/>
          </a:prstGeom>
        </p:spPr>
      </p:pic>
      <p:sp>
        <p:nvSpPr>
          <p:cNvPr id="900098" name="Rectangle 2"/>
          <p:cNvSpPr>
            <a:spLocks noGrp="1" noChangeArrowheads="1"/>
          </p:cNvSpPr>
          <p:nvPr>
            <p:ph type="ctrTitle"/>
          </p:nvPr>
        </p:nvSpPr>
        <p:spPr>
          <a:xfrm>
            <a:off x="0" y="-4644"/>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اللطف</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22975345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a:effectLst>
                  <a:glow rad="127000">
                    <a:schemeClr val="tx1"/>
                  </a:glow>
                </a:effectLst>
                <a:ea typeface="ＭＳ Ｐゴシック" charset="0"/>
              </a:rPr>
              <a:t>كيف يقدم الله </a:t>
            </a:r>
            <a:r>
              <a:rPr lang="ar-JO" sz="4800">
                <a:solidFill>
                  <a:srgbClr val="FFFF00"/>
                </a:solidFill>
                <a:effectLst>
                  <a:glow rad="127000">
                    <a:schemeClr val="tx1"/>
                  </a:glow>
                </a:effectLst>
                <a:ea typeface="ＭＳ Ｐゴシック" charset="0"/>
              </a:rPr>
              <a:t>اللطف</a:t>
            </a:r>
            <a:r>
              <a:rPr lang="ar-JO" sz="4800">
                <a:effectLst>
                  <a:glow rad="127000">
                    <a:schemeClr val="tx1"/>
                  </a:glow>
                </a:effectLst>
                <a:ea typeface="ＭＳ Ｐゴシック" charset="0"/>
              </a:rPr>
              <a:t> لنا حتى نكون لطفاء نحو الآخرين؟</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14013923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p:spPr>
        <p:txBody>
          <a:bodyPr/>
          <a:lstStyle/>
          <a:p>
            <a:pPr>
              <a:defRPr/>
            </a:pPr>
            <a:r>
              <a:rPr lang="ar-JO" sz="5400">
                <a:effectLst>
                  <a:glow rad="127000">
                    <a:schemeClr val="tx1"/>
                  </a:glow>
                </a:effectLst>
                <a:ea typeface="ＭＳ Ｐゴシック" charset="0"/>
              </a:rPr>
              <a:t>الخلفية</a:t>
            </a:r>
            <a:endParaRPr lang="en-US" sz="54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1732" y="1412776"/>
            <a:ext cx="9144000" cy="4785360"/>
          </a:xfrm>
          <a:prstGeom prst="rect">
            <a:avLst/>
          </a:prstGeom>
        </p:spPr>
      </p:pic>
    </p:spTree>
    <p:extLst>
      <p:ext uri="{BB962C8B-B14F-4D97-AF65-F5344CB8AC3E}">
        <p14:creationId xmlns:p14="http://schemas.microsoft.com/office/powerpoint/2010/main" val="1043324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51254"/>
            <a:ext cx="9144000" cy="44939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rtl="1">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متى كملت أيامك واضطجعت مع آبائك</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أقيم بعدك نسلك الذي يخرج من أحشائك وأثبت مملكته</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هو يبني بيتاً لاسمي</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وأنا اثبت كرسي مملكته إلى الأبد</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rtl="1">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(7: 12 – 13)</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879432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عالي</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196</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6"/>
          <p:cNvSpPr>
            <a:spLocks noChangeArrowheads="1"/>
          </p:cNvSpPr>
          <p:nvPr/>
        </p:nvSpPr>
        <p:spPr bwMode="auto">
          <a:xfrm>
            <a:off x="3851920" y="3356992"/>
            <a:ext cx="1512168"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00714" name="Title 2"/>
          <p:cNvSpPr>
            <a:spLocks noGrp="1"/>
          </p:cNvSpPr>
          <p:nvPr>
            <p:ph type="title"/>
          </p:nvPr>
        </p:nvSpPr>
        <p:spPr>
          <a:xfrm>
            <a:off x="1" y="33338"/>
            <a:ext cx="2843808" cy="658812"/>
          </a:xfrm>
        </p:spPr>
        <p:txBody>
          <a:bodyPr/>
          <a:lstStyle/>
          <a:p>
            <a:r>
              <a:rPr lang="ar-JO" sz="3600" dirty="0">
                <a:solidFill>
                  <a:srgbClr val="FFFFFF"/>
                </a:solidFill>
                <a:ea typeface="ＭＳ Ｐゴシック" charset="0"/>
                <a:cs typeface="Arial" panose="020B0604020202020204" pitchFamily="34" charset="0"/>
              </a:rPr>
              <a:t>الانتقال رقم 1</a:t>
            </a:r>
            <a:endParaRPr lang="en-US" sz="3600" dirty="0">
              <a:solidFill>
                <a:srgbClr val="FFFFFF"/>
              </a:solidFill>
              <a:ea typeface="ＭＳ Ｐゴシック" charset="0"/>
              <a:cs typeface="Arial" panose="020B0604020202020204" pitchFamily="34" charset="0"/>
            </a:endParaRPr>
          </a:p>
        </p:txBody>
      </p:sp>
      <p:pic>
        <p:nvPicPr>
          <p:cNvPr id="18"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508106"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251522" y="2132857"/>
            <a:ext cx="3502367" cy="3552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16" name="WordArt 11"/>
          <p:cNvSpPr>
            <a:spLocks noChangeArrowheads="1" noChangeShapeType="1" noTextEdit="1"/>
          </p:cNvSpPr>
          <p:nvPr/>
        </p:nvSpPr>
        <p:spPr bwMode="auto">
          <a:xfrm>
            <a:off x="2456656" y="332656"/>
            <a:ext cx="4419600" cy="1434581"/>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1 - 7</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Tree>
    <p:extLst>
      <p:ext uri="{BB962C8B-B14F-4D97-AF65-F5344CB8AC3E}">
        <p14:creationId xmlns:p14="http://schemas.microsoft.com/office/powerpoint/2010/main" val="344644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5" presetClass="entr" presetSubtype="10" fill="hold" grpId="0" nodeType="with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checkerboard(across)">
                                      <p:cBhvr>
                                        <p:cTn id="11" dur="500"/>
                                        <p:tgtEl>
                                          <p:spTgt spid="34823"/>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3" grpId="0" autoUpdateAnimBg="0"/>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4821" name="Text Box 5"/>
          <p:cNvSpPr txBox="1">
            <a:spLocks noChangeArrowheads="1"/>
          </p:cNvSpPr>
          <p:nvPr/>
        </p:nvSpPr>
        <p:spPr bwMode="auto">
          <a:xfrm>
            <a:off x="179512" y="5638800"/>
            <a:ext cx="3401888"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صموئيل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09" name="Text Box 6"/>
          <p:cNvSpPr txBox="1">
            <a:spLocks noChangeArrowheads="1"/>
          </p:cNvSpPr>
          <p:nvPr/>
        </p:nvSpPr>
        <p:spPr bwMode="auto">
          <a:xfrm>
            <a:off x="5638800" y="5638801"/>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4823" name="Text Box 7"/>
          <p:cNvSpPr txBox="1">
            <a:spLocks noChangeArrowheads="1"/>
          </p:cNvSpPr>
          <p:nvPr/>
        </p:nvSpPr>
        <p:spPr bwMode="auto">
          <a:xfrm>
            <a:off x="5664832" y="5638800"/>
            <a:ext cx="2819400"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16" name="WordArt 11"/>
          <p:cNvSpPr>
            <a:spLocks noChangeArrowheads="1" noChangeShapeType="1" noTextEdit="1"/>
          </p:cNvSpPr>
          <p:nvPr/>
        </p:nvSpPr>
        <p:spPr bwMode="auto">
          <a:xfrm>
            <a:off x="2456656" y="404664"/>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8 - 15</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13" name="Text Box 9"/>
          <p:cNvSpPr txBox="1">
            <a:spLocks noChangeArrowheads="1"/>
          </p:cNvSpPr>
          <p:nvPr/>
        </p:nvSpPr>
        <p:spPr bwMode="auto">
          <a:xfrm>
            <a:off x="8172450" y="76200"/>
            <a:ext cx="895351" cy="381000"/>
          </a:xfrm>
          <a:prstGeom prst="rect">
            <a:avLst/>
          </a:prstGeom>
          <a:noFill/>
          <a:ln w="9525">
            <a:noFill/>
            <a:miter lim="800000"/>
            <a:headEnd type="none" w="sm" len="sm"/>
            <a:tailEnd type="none" w="sm" len="sm"/>
          </a:ln>
          <a:effectLst>
            <a:outerShdw blurRad="63500" dist="35921" dir="2700000" algn="ctr" rotWithShape="0">
              <a:schemeClr val="tx2">
                <a:alpha val="74998"/>
              </a:schemeClr>
            </a:outerShdw>
          </a:effectLst>
        </p:spPr>
        <p:txBody>
          <a:bodyPr anchor="ctr"/>
          <a:lstStyle>
            <a:lvl1pPr eaLnBrk="0" hangingPunct="0">
              <a:defRPr sz="2800" b="1">
                <a:solidFill>
                  <a:schemeClr val="tx1"/>
                </a:solidFill>
                <a:latin typeface="Times New Roman" charset="0"/>
                <a:ea typeface="ＭＳ Ｐゴシック" charset="0"/>
                <a:cs typeface="ＭＳ Ｐゴシック" charset="0"/>
              </a:defRPr>
            </a:lvl1pPr>
            <a:lvl2pPr marL="37931725" indent="-37474525" eaLnBrk="0" hangingPunct="0">
              <a:defRPr sz="2800" b="1">
                <a:solidFill>
                  <a:schemeClr val="tx1"/>
                </a:solidFill>
                <a:latin typeface="Times New Roman" charset="0"/>
                <a:ea typeface="ＭＳ Ｐゴシック" charset="0"/>
              </a:defRPr>
            </a:lvl2pPr>
            <a:lvl3pPr eaLnBrk="0" hangingPunct="0">
              <a:defRPr sz="2800" b="1">
                <a:solidFill>
                  <a:schemeClr val="tx1"/>
                </a:solidFill>
                <a:latin typeface="Times New Roman" charset="0"/>
                <a:ea typeface="ＭＳ Ｐゴシック" charset="0"/>
              </a:defRPr>
            </a:lvl3pPr>
            <a:lvl4pPr eaLnBrk="0" hangingPunct="0">
              <a:defRPr sz="2800" b="1">
                <a:solidFill>
                  <a:schemeClr val="tx1"/>
                </a:solidFill>
                <a:latin typeface="Times New Roman" charset="0"/>
                <a:ea typeface="ＭＳ Ｐゴシック" charset="0"/>
              </a:defRPr>
            </a:lvl4pPr>
            <a:lvl5pPr eaLnBrk="0" hangingPunct="0">
              <a:defRPr sz="2800" b="1">
                <a:solidFill>
                  <a:schemeClr val="tx1"/>
                </a:solidFill>
                <a:latin typeface="Times New Roman" charset="0"/>
                <a:ea typeface="ＭＳ Ｐゴシック" charset="0"/>
              </a:defRPr>
            </a:lvl5pPr>
            <a:lvl6pPr marL="457200" eaLnBrk="0" fontAlgn="base" hangingPunct="0">
              <a:spcBef>
                <a:spcPct val="0"/>
              </a:spcBef>
              <a:spcAft>
                <a:spcPct val="0"/>
              </a:spcAft>
              <a:defRPr sz="2800" b="1">
                <a:solidFill>
                  <a:schemeClr val="tx1"/>
                </a:solidFill>
                <a:latin typeface="Times New Roman" charset="0"/>
                <a:ea typeface="ＭＳ Ｐゴシック" charset="0"/>
              </a:defRPr>
            </a:lvl6pPr>
            <a:lvl7pPr marL="914400" eaLnBrk="0" fontAlgn="base" hangingPunct="0">
              <a:spcBef>
                <a:spcPct val="0"/>
              </a:spcBef>
              <a:spcAft>
                <a:spcPct val="0"/>
              </a:spcAft>
              <a:defRPr sz="2800" b="1">
                <a:solidFill>
                  <a:schemeClr val="tx1"/>
                </a:solidFill>
                <a:latin typeface="Times New Roman" charset="0"/>
                <a:ea typeface="ＭＳ Ｐゴシック" charset="0"/>
              </a:defRPr>
            </a:lvl7pPr>
            <a:lvl8pPr marL="1371600" eaLnBrk="0" fontAlgn="base" hangingPunct="0">
              <a:spcBef>
                <a:spcPct val="0"/>
              </a:spcBef>
              <a:spcAft>
                <a:spcPct val="0"/>
              </a:spcAft>
              <a:defRPr sz="2800" b="1">
                <a:solidFill>
                  <a:schemeClr val="tx1"/>
                </a:solidFill>
                <a:latin typeface="Times New Roman" charset="0"/>
                <a:ea typeface="ＭＳ Ｐゴシック" charset="0"/>
              </a:defRPr>
            </a:lvl8pPr>
            <a:lvl9pPr marL="1828800"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196</a:t>
            </a:r>
            <a:endParaRPr kumimoji="0" lang="en-US" sz="2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0714" name="Title 2"/>
          <p:cNvSpPr>
            <a:spLocks noGrp="1"/>
          </p:cNvSpPr>
          <p:nvPr>
            <p:ph type="title"/>
          </p:nvPr>
        </p:nvSpPr>
        <p:spPr>
          <a:xfrm>
            <a:off x="1" y="33338"/>
            <a:ext cx="2915816" cy="658812"/>
          </a:xfrm>
        </p:spPr>
        <p:txBody>
          <a:bodyPr/>
          <a:lstStyle/>
          <a:p>
            <a:r>
              <a:rPr lang="ar-JO" sz="3600" dirty="0">
                <a:solidFill>
                  <a:srgbClr val="FFFFFF"/>
                </a:solidFill>
                <a:ea typeface="ＭＳ Ｐゴシック" charset="0"/>
                <a:cs typeface="Arial" panose="020B0604020202020204" pitchFamily="34" charset="0"/>
              </a:rPr>
              <a:t>الانتقال رقم 2</a:t>
            </a:r>
            <a:endParaRPr lang="en-US" sz="3600" dirty="0">
              <a:solidFill>
                <a:srgbClr val="FFFFFF"/>
              </a:solidFill>
              <a:ea typeface="ＭＳ Ｐゴシック" charset="0"/>
              <a:cs typeface="Arial" panose="020B0604020202020204" pitchFamily="34" charset="0"/>
            </a:endParaRPr>
          </a:p>
        </p:txBody>
      </p:sp>
      <p:pic>
        <p:nvPicPr>
          <p:cNvPr id="16"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16624" y="1988841"/>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179514" y="1988841"/>
            <a:ext cx="3344007" cy="36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AutoShape 6">
            <a:extLst>
              <a:ext uri="{FF2B5EF4-FFF2-40B4-BE49-F238E27FC236}">
                <a16:creationId xmlns:a16="http://schemas.microsoft.com/office/drawing/2014/main" id="{D71CD686-6CD5-4147-52D5-79DEC68C4534}"/>
              </a:ext>
            </a:extLst>
          </p:cNvPr>
          <p:cNvSpPr>
            <a:spLocks noChangeArrowheads="1"/>
          </p:cNvSpPr>
          <p:nvPr/>
        </p:nvSpPr>
        <p:spPr bwMode="auto">
          <a:xfrm>
            <a:off x="3851920" y="3356992"/>
            <a:ext cx="1512168" cy="609600"/>
          </a:xfrm>
          <a:prstGeom prst="rightArrow">
            <a:avLst>
              <a:gd name="adj1" fmla="val 50000"/>
              <a:gd name="adj2" fmla="val 75000"/>
            </a:avLst>
          </a:prstGeom>
          <a:solidFill>
            <a:schemeClr val="bg1"/>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75339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Rectangle 12"/>
          <p:cNvSpPr>
            <a:spLocks noChangeArrowheads="1"/>
          </p:cNvSpPr>
          <p:nvPr/>
        </p:nvSpPr>
        <p:spPr bwMode="auto">
          <a:xfrm>
            <a:off x="0" y="0"/>
            <a:ext cx="9144000" cy="1828800"/>
          </a:xfrm>
          <a:prstGeom prst="rect">
            <a:avLst/>
          </a:prstGeom>
          <a:gradFill rotWithShape="0">
            <a:gsLst>
              <a:gs pos="0">
                <a:srgbClr val="00644B"/>
              </a:gs>
              <a:gs pos="100000">
                <a:srgbClr val="002E23"/>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53252" name="Text Box 4"/>
          <p:cNvSpPr txBox="1">
            <a:spLocks noChangeArrowheads="1"/>
          </p:cNvSpPr>
          <p:nvPr/>
        </p:nvSpPr>
        <p:spPr bwMode="auto">
          <a:xfrm>
            <a:off x="1258888" y="5797129"/>
            <a:ext cx="22098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شاول</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23" name="Text Box 5"/>
          <p:cNvSpPr txBox="1">
            <a:spLocks noChangeArrowheads="1"/>
          </p:cNvSpPr>
          <p:nvPr/>
        </p:nvSpPr>
        <p:spPr bwMode="auto">
          <a:xfrm>
            <a:off x="5638800" y="5927303"/>
            <a:ext cx="24384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53254" name="Text Box 6"/>
          <p:cNvSpPr txBox="1">
            <a:spLocks noChangeArrowheads="1"/>
          </p:cNvSpPr>
          <p:nvPr/>
        </p:nvSpPr>
        <p:spPr bwMode="auto">
          <a:xfrm>
            <a:off x="5715008" y="5643579"/>
            <a:ext cx="28194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داود</a:t>
            </a:r>
            <a:endParaRPr kumimoji="0" lang="en-US" sz="32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32" name="WordArt 16"/>
          <p:cNvSpPr>
            <a:spLocks noChangeArrowheads="1" noChangeShapeType="1" noTextEdit="1"/>
          </p:cNvSpPr>
          <p:nvPr/>
        </p:nvSpPr>
        <p:spPr bwMode="auto">
          <a:xfrm>
            <a:off x="1907704" y="404664"/>
            <a:ext cx="4419600" cy="1434582"/>
          </a:xfrm>
          <a:prstGeom prst="rect">
            <a:avLst/>
          </a:prstGeom>
        </p:spPr>
        <p:txBody>
          <a:bodyPr wrap="none" numCol="1" fromWordArt="1">
            <a:prstTxWarp prst="textSlantUp">
              <a:avLst>
                <a:gd name="adj" fmla="val 32056"/>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rPr>
              <a:t>1 صموئيل 16 - 31</a:t>
            </a:r>
            <a:endParaRPr kumimoji="0" lang="en-US" sz="4800" b="1" i="0" u="none" strike="noStrike" kern="10" cap="none" spc="0" normalizeH="0" baseline="0" noProof="0" dirty="0">
              <a:ln w="9525">
                <a:solidFill>
                  <a:srgbClr val="CC99FF"/>
                </a:solidFill>
                <a:round/>
                <a:headEnd/>
                <a:tailEnd/>
              </a:ln>
              <a:solidFill>
                <a:srgbClr val="FFFFFF"/>
              </a:solidFill>
              <a:effectLst>
                <a:glow rad="228600">
                  <a:srgbClr val="000000"/>
                </a:glow>
              </a:effectLst>
              <a:uLnTx/>
              <a:uFillTx/>
              <a:latin typeface="Impact"/>
              <a:ea typeface="Impact"/>
              <a:cs typeface="Impact"/>
            </a:endParaRPr>
          </a:p>
        </p:txBody>
      </p:sp>
      <p:sp>
        <p:nvSpPr>
          <p:cNvPr id="53266" name="Text Box 18"/>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p:spPr>
        <p:txBody>
          <a:bodyPr anchor="ct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198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30" name="Title 1"/>
          <p:cNvSpPr>
            <a:spLocks noGrp="1"/>
          </p:cNvSpPr>
          <p:nvPr>
            <p:ph type="title"/>
          </p:nvPr>
        </p:nvSpPr>
        <p:spPr>
          <a:xfrm>
            <a:off x="0" y="6884615"/>
            <a:ext cx="9144000" cy="504825"/>
          </a:xfrm>
        </p:spPr>
        <p:txBody>
          <a:bodyPr/>
          <a:lstStyle/>
          <a:p>
            <a:r>
              <a:rPr lang="ar-JO" sz="3600">
                <a:solidFill>
                  <a:srgbClr val="FFFFFF"/>
                </a:solidFill>
                <a:ea typeface="ＭＳ Ｐゴシック" charset="0"/>
              </a:rPr>
              <a:t>الإنتقال رقم 3 من شاول إلى داود</a:t>
            </a:r>
            <a:endParaRPr lang="en-US" sz="3600" dirty="0">
              <a:solidFill>
                <a:srgbClr val="FFFFFF"/>
              </a:solidFill>
              <a:ea typeface="ＭＳ Ｐゴシック" charset="0"/>
            </a:endParaRPr>
          </a:p>
        </p:txBody>
      </p:sp>
      <p:pic>
        <p:nvPicPr>
          <p:cNvPr id="16" name="Picture 1"/>
          <p:cNvPicPr>
            <a:picLocks noChangeAspect="1"/>
          </p:cNvPicPr>
          <p:nvPr/>
        </p:nvPicPr>
        <p:blipFill rotWithShape="1">
          <a:blip r:embed="rId4">
            <a:extLst>
              <a:ext uri="{28A0092B-C50C-407E-A947-70E740481C1C}">
                <a14:useLocalDpi xmlns:a14="http://schemas.microsoft.com/office/drawing/2010/main"/>
              </a:ext>
            </a:extLst>
          </a:blip>
          <a:srcRect l="57776" r="1847"/>
          <a:stretch/>
        </p:blipFill>
        <p:spPr bwMode="auto">
          <a:xfrm>
            <a:off x="899592" y="2061320"/>
            <a:ext cx="2915816" cy="37461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4">
            <a:extLst>
              <a:ext uri="{28A0092B-C50C-407E-A947-70E740481C1C}">
                <a14:useLocalDpi xmlns:a14="http://schemas.microsoft.com/office/drawing/2010/main"/>
              </a:ext>
            </a:extLst>
          </a:blip>
          <a:srcRect l="13765" r="46420"/>
          <a:stretch/>
        </p:blipFill>
        <p:spPr bwMode="auto">
          <a:xfrm>
            <a:off x="5796137" y="2061319"/>
            <a:ext cx="2818627" cy="3672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AutoShape 6"/>
          <p:cNvSpPr>
            <a:spLocks noChangeArrowheads="1"/>
          </p:cNvSpPr>
          <p:nvPr/>
        </p:nvSpPr>
        <p:spPr bwMode="auto">
          <a:xfrm>
            <a:off x="3895328" y="3645495"/>
            <a:ext cx="1828800" cy="609600"/>
          </a:xfrm>
          <a:prstGeom prst="rightArrow">
            <a:avLst>
              <a:gd name="adj1" fmla="val 50000"/>
              <a:gd name="adj2" fmla="val 75000"/>
            </a:avLst>
          </a:prstGeom>
          <a:solidFill>
            <a:srgbClr val="FFFFFF"/>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5" name="Title 2"/>
          <p:cNvSpPr txBox="1">
            <a:spLocks/>
          </p:cNvSpPr>
          <p:nvPr/>
        </p:nvSpPr>
        <p:spPr bwMode="auto">
          <a:xfrm>
            <a:off x="1" y="33338"/>
            <a:ext cx="2915816"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الانتقال رقم 3</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53257" name="Picture 9" descr="z2819">
            <a:hlinkClick r:id="rId5" tooltip="Formats: WMF, JPG"/>
          </p:cNvPr>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444208" y="764704"/>
            <a:ext cx="1543051" cy="125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9829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grpId="0"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wedge">
                                      <p:cBhvr>
                                        <p:cTn id="7" dur="500"/>
                                        <p:tgtEl>
                                          <p:spTgt spid="53252"/>
                                        </p:tgtEl>
                                      </p:cBhvr>
                                    </p:animEffect>
                                  </p:childTnLst>
                                </p:cTn>
                              </p:par>
                            </p:childTnLst>
                          </p:cTn>
                        </p:par>
                        <p:par>
                          <p:cTn id="8" fill="hold" nodeType="afterGroup">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53254"/>
                                        </p:tgtEl>
                                        <p:attrNameLst>
                                          <p:attrName>style.visibility</p:attrName>
                                        </p:attrNameLst>
                                      </p:cBhvr>
                                      <p:to>
                                        <p:strVal val="visible"/>
                                      </p:to>
                                    </p:set>
                                    <p:anim calcmode="lin" valueType="num">
                                      <p:cBhvr additive="base">
                                        <p:cTn id="16" dur="500" fill="hold"/>
                                        <p:tgtEl>
                                          <p:spTgt spid="53254"/>
                                        </p:tgtEl>
                                        <p:attrNameLst>
                                          <p:attrName>ppt_x</p:attrName>
                                        </p:attrNameLst>
                                      </p:cBhvr>
                                      <p:tavLst>
                                        <p:tav tm="0">
                                          <p:val>
                                            <p:strVal val="#ppt_x"/>
                                          </p:val>
                                        </p:tav>
                                        <p:tav tm="100000">
                                          <p:val>
                                            <p:strVal val="#ppt_x"/>
                                          </p:val>
                                        </p:tav>
                                      </p:tavLst>
                                    </p:anim>
                                    <p:anim calcmode="lin" valueType="num">
                                      <p:cBhvr additive="base">
                                        <p:cTn id="17" dur="500" fill="hold"/>
                                        <p:tgtEl>
                                          <p:spTgt spid="53254"/>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8" fill="hold" nodeType="afterEffect">
                                  <p:stCondLst>
                                    <p:cond delay="0"/>
                                  </p:stCondLst>
                                  <p:childTnLst>
                                    <p:set>
                                      <p:cBhvr>
                                        <p:cTn id="20" dur="1" fill="hold">
                                          <p:stCondLst>
                                            <p:cond delay="0"/>
                                          </p:stCondLst>
                                        </p:cTn>
                                        <p:tgtEl>
                                          <p:spTgt spid="53257"/>
                                        </p:tgtEl>
                                        <p:attrNameLst>
                                          <p:attrName>style.visibility</p:attrName>
                                        </p:attrNameLst>
                                      </p:cBhvr>
                                      <p:to>
                                        <p:strVal val="visible"/>
                                      </p:to>
                                    </p:set>
                                    <p:anim calcmode="lin" valueType="num">
                                      <p:cBhvr additive="base">
                                        <p:cTn id="21" dur="500" fill="hold"/>
                                        <p:tgtEl>
                                          <p:spTgt spid="53257"/>
                                        </p:tgtEl>
                                        <p:attrNameLst>
                                          <p:attrName>ppt_x</p:attrName>
                                        </p:attrNameLst>
                                      </p:cBhvr>
                                      <p:tavLst>
                                        <p:tav tm="0">
                                          <p:val>
                                            <p:strVal val="0-#ppt_w/2"/>
                                          </p:val>
                                        </p:tav>
                                        <p:tav tm="100000">
                                          <p:val>
                                            <p:strVal val="#ppt_x"/>
                                          </p:val>
                                        </p:tav>
                                      </p:tavLst>
                                    </p:anim>
                                    <p:anim calcmode="lin" valueType="num">
                                      <p:cBhvr additive="base">
                                        <p:cTn id="22" dur="500" fill="hold"/>
                                        <p:tgtEl>
                                          <p:spTgt spid="5325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3" presetClass="entr" presetSubtype="1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linds(horizont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utoUpdateAnimBg="0"/>
      <p:bldP spid="53254" grpId="0" autoUpdateAnimBg="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1"/>
            <a:ext cx="9144001" cy="6867565"/>
          </a:xfrm>
          <a:prstGeom prst="rect">
            <a:avLst/>
          </a:prstGeom>
        </p:spPr>
      </p:pic>
      <p:sp>
        <p:nvSpPr>
          <p:cNvPr id="309249" name="Title 1"/>
          <p:cNvSpPr>
            <a:spLocks noGrp="1"/>
          </p:cNvSpPr>
          <p:nvPr>
            <p:ph type="title" idx="4294967295"/>
          </p:nvPr>
        </p:nvSpPr>
        <p:spPr>
          <a:xfrm>
            <a:off x="107504" y="18615"/>
            <a:ext cx="3960440" cy="6839386"/>
          </a:xfrm>
        </p:spPr>
        <p:txBody>
          <a:bodyPr anchor="t"/>
          <a:lstStyle/>
          <a:p>
            <a:r>
              <a:rPr lang="ar-JO" sz="5400">
                <a:solidFill>
                  <a:srgbClr val="FFFFFF"/>
                </a:solidFill>
                <a:effectLst>
                  <a:glow rad="228600">
                    <a:schemeClr val="tx1"/>
                  </a:glow>
                </a:effectLst>
                <a:ea typeface="ＭＳ Ｐゴシック" charset="0"/>
              </a:rPr>
              <a:t>كيف سيتجاوب داود؟</a:t>
            </a:r>
            <a:endParaRPr lang="en-US" sz="5400" dirty="0">
              <a:solidFill>
                <a:srgbClr val="FFFFFF"/>
              </a:solidFill>
              <a:effectLst>
                <a:glow rad="228600">
                  <a:schemeClr val="tx1"/>
                </a:glow>
              </a:effectLst>
              <a:ea typeface="ＭＳ Ｐゴシック" charset="0"/>
            </a:endParaRPr>
          </a:p>
        </p:txBody>
      </p:sp>
    </p:spTree>
    <p:extLst>
      <p:ext uri="{BB962C8B-B14F-4D97-AF65-F5344CB8AC3E}">
        <p14:creationId xmlns:p14="http://schemas.microsoft.com/office/powerpoint/2010/main" val="1329667832"/>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116633"/>
            <a:ext cx="9144000" cy="5230467"/>
          </a:xfrm>
          <a:prstGeom prst="rect">
            <a:avLst/>
          </a:prstGeom>
        </p:spPr>
      </p:pic>
      <p:sp>
        <p:nvSpPr>
          <p:cNvPr id="238594" name="Text Box 5"/>
          <p:cNvSpPr txBox="1">
            <a:spLocks noChangeArrowheads="1"/>
          </p:cNvSpPr>
          <p:nvPr/>
        </p:nvSpPr>
        <p:spPr bwMode="auto">
          <a:xfrm>
            <a:off x="0" y="5847655"/>
            <a:ext cx="91440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eaLnBrk="1" hangingPunct="1"/>
            <a:r>
              <a:rPr lang="ar-JO">
                <a:solidFill>
                  <a:srgbClr val="FFFFFF"/>
                </a:solidFill>
                <a:latin typeface="Arial" panose="020B0604020202020204" pitchFamily="34" charset="0"/>
                <a:cs typeface="Arial" panose="020B0604020202020204" pitchFamily="34" charset="0"/>
              </a:rPr>
              <a:t>تلعب بيت لحم دوراً أكثر أهمية في العهد الجديد كمكان ولادة يسوع</a:t>
            </a:r>
            <a:endParaRPr lang="en-US" dirty="0">
              <a:solidFill>
                <a:srgbClr val="FFFFFF"/>
              </a:solidFill>
              <a:latin typeface="Arial" panose="020B0604020202020204" pitchFamily="34" charset="0"/>
              <a:cs typeface="Arial" panose="020B0604020202020204" pitchFamily="34" charset="0"/>
            </a:endParaRPr>
          </a:p>
        </p:txBody>
      </p:sp>
      <p:sp>
        <p:nvSpPr>
          <p:cNvPr id="238595" name="Text Box 6"/>
          <p:cNvSpPr txBox="1">
            <a:spLocks noChangeArrowheads="1"/>
          </p:cNvSpPr>
          <p:nvPr/>
        </p:nvSpPr>
        <p:spPr bwMode="auto">
          <a:xfrm>
            <a:off x="7812088" y="6613525"/>
            <a:ext cx="129073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800" b="1">
                <a:solidFill>
                  <a:schemeClr val="tx1"/>
                </a:solidFill>
                <a:latin typeface="Times New Roman" charset="0"/>
                <a:ea typeface="ＭＳ Ｐゴシック" charset="0"/>
                <a:cs typeface="ＭＳ Ｐゴシック" charset="0"/>
              </a:defRPr>
            </a:lvl1pPr>
            <a:lvl2pPr marL="742950" indent="-285750" eaLnBrk="0" hangingPunct="0">
              <a:defRPr sz="2800" b="1">
                <a:solidFill>
                  <a:schemeClr val="tx1"/>
                </a:solidFill>
                <a:latin typeface="Times New Roman" charset="0"/>
                <a:ea typeface="ＭＳ Ｐゴシック" charset="0"/>
              </a:defRPr>
            </a:lvl2pPr>
            <a:lvl3pPr marL="1143000" indent="-228600" eaLnBrk="0" hangingPunct="0">
              <a:defRPr sz="2800" b="1">
                <a:solidFill>
                  <a:schemeClr val="tx1"/>
                </a:solidFill>
                <a:latin typeface="Times New Roman" charset="0"/>
                <a:ea typeface="ＭＳ Ｐゴシック" charset="0"/>
              </a:defRPr>
            </a:lvl3pPr>
            <a:lvl4pPr marL="1600200" indent="-228600" eaLnBrk="0" hangingPunct="0">
              <a:defRPr sz="2800" b="1">
                <a:solidFill>
                  <a:schemeClr val="tx1"/>
                </a:solidFill>
                <a:latin typeface="Times New Roman" charset="0"/>
                <a:ea typeface="ＭＳ Ｐゴシック" charset="0"/>
              </a:defRPr>
            </a:lvl4pPr>
            <a:lvl5pPr marL="2057400" indent="-228600" eaLnBrk="0" hangingPunct="0">
              <a:defRPr sz="28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8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8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8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800" b="1">
                <a:solidFill>
                  <a:schemeClr val="tx1"/>
                </a:solidFill>
                <a:latin typeface="Times New Roman" charset="0"/>
                <a:ea typeface="ＭＳ Ｐゴシック" charset="0"/>
              </a:defRPr>
            </a:lvl9pPr>
          </a:lstStyle>
          <a:p>
            <a:pPr algn="l" eaLnBrk="1" hangingPunct="1"/>
            <a:r>
              <a:rPr lang="en-US" sz="1100" dirty="0">
                <a:solidFill>
                  <a:srgbClr val="000000"/>
                </a:solidFill>
                <a:latin typeface="Arial" panose="020B0604020202020204" pitchFamily="34" charset="0"/>
                <a:cs typeface="Arial" panose="020B0604020202020204" pitchFamily="34" charset="0"/>
              </a:rPr>
              <a:t>Zondervan Atlas</a:t>
            </a:r>
          </a:p>
        </p:txBody>
      </p:sp>
      <p:sp>
        <p:nvSpPr>
          <p:cNvPr id="2" name="Title 1"/>
          <p:cNvSpPr>
            <a:spLocks noGrp="1"/>
          </p:cNvSpPr>
          <p:nvPr>
            <p:ph type="title" idx="4294967295"/>
          </p:nvPr>
        </p:nvSpPr>
        <p:spPr>
          <a:xfrm>
            <a:off x="0" y="44450"/>
            <a:ext cx="9144000" cy="1143000"/>
          </a:xfrm>
        </p:spPr>
        <p:txBody>
          <a:bodyPr/>
          <a:lstStyle/>
          <a:p>
            <a:pPr>
              <a:defRPr/>
            </a:pPr>
            <a:r>
              <a:rPr lang="ar-JO" sz="6000" kern="1200">
                <a:solidFill>
                  <a:srgbClr val="FFFFFF"/>
                </a:solidFill>
                <a:ea typeface="ＭＳ Ｐゴシック"/>
              </a:rPr>
              <a:t>بيت لحم</a:t>
            </a:r>
            <a:endParaRPr lang="en-US" sz="8800" dirty="0">
              <a:solidFill>
                <a:srgbClr val="FFFFFF"/>
              </a:solidFill>
            </a:endParaRPr>
          </a:p>
        </p:txBody>
      </p:sp>
    </p:spTree>
    <p:extLst>
      <p:ext uri="{BB962C8B-B14F-4D97-AF65-F5344CB8AC3E}">
        <p14:creationId xmlns:p14="http://schemas.microsoft.com/office/powerpoint/2010/main" val="126773814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035" y="144016"/>
            <a:ext cx="9144000" cy="908720"/>
          </a:xfrm>
        </p:spPr>
        <p:txBody>
          <a:bodyPr/>
          <a:lstStyle/>
          <a:p>
            <a:pPr rtl="1"/>
            <a:r>
              <a:rPr lang="ar-JO" b="1" dirty="0">
                <a:solidFill>
                  <a:schemeClr val="bg1"/>
                </a:solidFill>
                <a:latin typeface="Arial" panose="020B0604020202020204" pitchFamily="34" charset="0"/>
                <a:cs typeface="Arial" panose="020B0604020202020204" pitchFamily="34" charset="0"/>
              </a:rPr>
              <a:t>ن</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ج</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م ف</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ي ال</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م</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ش</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رق</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83021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71600" y="2564904"/>
            <a:ext cx="7772400" cy="1470025"/>
          </a:xfrm>
          <a:noFill/>
          <a:ln>
            <a:noFill/>
          </a:ln>
        </p:spPr>
        <p:txBody>
          <a:bodyPr vert="horz" wrap="square" lIns="91440" tIns="45720" rIns="91440" bIns="45720" numCol="1" anchor="ctr" anchorCtr="0" compatLnSpc="1">
            <a:prstTxWarp prst="textNoShape">
              <a:avLst/>
            </a:prstTxWarp>
          </a:bodyPr>
          <a:lstStyle/>
          <a:p>
            <a:pPr rtl="1"/>
            <a:r>
              <a:rPr lang="ar-JO" b="1" dirty="0">
                <a:solidFill>
                  <a:schemeClr val="bg1"/>
                </a:solidFill>
                <a:latin typeface="Arial" panose="020B0604020202020204" pitchFamily="34" charset="0"/>
                <a:cs typeface="Arial" panose="020B0604020202020204" pitchFamily="34" charset="0"/>
              </a:rPr>
              <a:t>ات</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ب</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اع ال</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ن</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ج</a:t>
            </a:r>
            <a:r>
              <a:rPr lang="ar-LB" b="1" dirty="0">
                <a:solidFill>
                  <a:schemeClr val="bg1"/>
                </a:solidFill>
                <a:latin typeface="Arial" panose="020B0604020202020204" pitchFamily="34" charset="0"/>
                <a:cs typeface="Arial" panose="020B0604020202020204" pitchFamily="34" charset="0"/>
              </a:rPr>
              <a:t>ـ</a:t>
            </a:r>
            <a:r>
              <a:rPr lang="ar-JO" b="1" dirty="0">
                <a:solidFill>
                  <a:schemeClr val="bg1"/>
                </a:solidFill>
                <a:latin typeface="Arial" panose="020B0604020202020204" pitchFamily="34" charset="0"/>
                <a:cs typeface="Arial" panose="020B0604020202020204" pitchFamily="34" charset="0"/>
              </a:rPr>
              <a:t>م</a:t>
            </a:r>
            <a:endParaRPr lang="en-US"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8983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a:effectLst>
                  <a:glow rad="127000">
                    <a:schemeClr val="tx1"/>
                  </a:glow>
                </a:effectLst>
                <a:ea typeface="ＭＳ Ｐゴシック" charset="0"/>
              </a:rPr>
              <a:t>كيف يقدم الله </a:t>
            </a:r>
            <a:r>
              <a:rPr lang="ar-JO" sz="4800">
                <a:solidFill>
                  <a:srgbClr val="FFFF00"/>
                </a:solidFill>
                <a:effectLst>
                  <a:glow rad="127000">
                    <a:schemeClr val="tx1"/>
                  </a:glow>
                </a:effectLst>
                <a:ea typeface="ＭＳ Ｐゴシック" charset="0"/>
              </a:rPr>
              <a:t>اللطف</a:t>
            </a:r>
            <a:r>
              <a:rPr lang="ar-JO" sz="4800">
                <a:effectLst>
                  <a:glow rad="127000">
                    <a:schemeClr val="tx1"/>
                  </a:glow>
                </a:effectLst>
                <a:ea typeface="ＭＳ Ｐゴシック" charset="0"/>
              </a:rPr>
              <a:t> لنا حتى نكون لطفاء نحو الآخرين؟</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
        <p:nvSpPr>
          <p:cNvPr id="4" name="Rectangle 2"/>
          <p:cNvSpPr txBox="1">
            <a:spLocks noChangeArrowheads="1"/>
          </p:cNvSpPr>
          <p:nvPr/>
        </p:nvSpPr>
        <p:spPr bwMode="auto">
          <a:xfrm>
            <a:off x="107504" y="4581128"/>
            <a:ext cx="9144000" cy="1080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8000" b="1">
                <a:effectLst>
                  <a:glow rad="127000">
                    <a:schemeClr val="tx1"/>
                  </a:glow>
                </a:effectLst>
                <a:latin typeface="Arial" panose="020B0604020202020204" pitchFamily="34" charset="0"/>
                <a:ea typeface="ＭＳ Ｐゴシック" charset="0"/>
                <a:cs typeface="Arial" panose="020B0604020202020204" pitchFamily="34" charset="0"/>
              </a:rPr>
              <a:t>طريقتين</a:t>
            </a:r>
            <a:endParaRPr lang="en-US" sz="8000" b="1" dirty="0">
              <a:effectLst>
                <a:glow rad="127000">
                  <a:schemeClr val="tx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198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
                                        <p:tgtEl>
                                          <p:spTgt spid="4"/>
                                        </p:tgtEl>
                                      </p:cBhvr>
                                    </p:animEffect>
                                    <p:anim calcmode="lin" valueType="num">
                                      <p:cBhvr>
                                        <p:cTn id="8" dur="400" fill="hold"/>
                                        <p:tgtEl>
                                          <p:spTgt spid="4"/>
                                        </p:tgtEl>
                                        <p:attrNameLst>
                                          <p:attrName>ppt_x</p:attrName>
                                        </p:attrNameLst>
                                      </p:cBhvr>
                                      <p:tavLst>
                                        <p:tav tm="0">
                                          <p:val>
                                            <p:strVal val="#ppt_x"/>
                                          </p:val>
                                        </p:tav>
                                        <p:tav tm="100000">
                                          <p:val>
                                            <p:strVal val="#ppt_x"/>
                                          </p:val>
                                        </p:tav>
                                      </p:tavLst>
                                    </p:anim>
                                    <p:anim calcmode="lin" valueType="num">
                                      <p:cBhvr>
                                        <p:cTn id="9" dur="400" fill="hold"/>
                                        <p:tgtEl>
                                          <p:spTgt spid="4"/>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4"/>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4"/>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1"/>
            <a:ext cx="9144000" cy="6067313"/>
          </a:xfrm>
          <a:prstGeom prst="rect">
            <a:avLst/>
          </a:prstGeom>
        </p:spPr>
      </p:pic>
      <p:sp>
        <p:nvSpPr>
          <p:cNvPr id="900098" name="Rectangle 2"/>
          <p:cNvSpPr>
            <a:spLocks noGrp="1" noChangeArrowheads="1"/>
          </p:cNvSpPr>
          <p:nvPr>
            <p:ph type="ctrTitle"/>
          </p:nvPr>
        </p:nvSpPr>
        <p:spPr>
          <a:xfrm>
            <a:off x="0" y="444335"/>
            <a:ext cx="4716015" cy="2696633"/>
          </a:xfrm>
          <a:effectLst/>
        </p:spPr>
        <p:txBody>
          <a:bodyPr/>
          <a:lstStyle/>
          <a:p>
            <a:pPr>
              <a:defRPr/>
            </a:pPr>
            <a:r>
              <a:rPr lang="ar-JO" sz="5400" dirty="0">
                <a:solidFill>
                  <a:schemeClr val="tx1"/>
                </a:solidFill>
                <a:effectLst/>
                <a:ea typeface="ＭＳ Ｐゴシック" charset="0"/>
              </a:rPr>
              <a:t>دعونا ندرس النص الكتابي</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0" y="3308231"/>
            <a:ext cx="4716015"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الكتاب المقدس: </a:t>
            </a:r>
            <a:endParaRPr lang="ar-LB" sz="5400" b="1" dirty="0">
              <a:solidFill>
                <a:srgbClr val="000000"/>
              </a:solidFill>
              <a:latin typeface="Arial" panose="020B0604020202020204" pitchFamily="34" charset="0"/>
              <a:ea typeface="ＭＳ Ｐゴシック" charset="0"/>
              <a:cs typeface="Arial" panose="020B0604020202020204" pitchFamily="34" charset="0"/>
            </a:endParaRPr>
          </a:p>
          <a:p>
            <a:pPr defTabSz="457200">
              <a:defRPr/>
            </a:pPr>
            <a:r>
              <a:rPr lang="ar-JO" sz="5400" b="1" dirty="0">
                <a:solidFill>
                  <a:srgbClr val="000000"/>
                </a:solidFill>
                <a:latin typeface="Arial" panose="020B0604020202020204" pitchFamily="34" charset="0"/>
                <a:ea typeface="ＭＳ Ｐゴシック" charset="0"/>
                <a:cs typeface="Arial" panose="020B0604020202020204" pitchFamily="34" charset="0"/>
              </a:rPr>
              <a:t>سفراً سفراً</a:t>
            </a:r>
            <a:endParaRPr lang="en-US" sz="5400" b="1" dirty="0">
              <a:solidFill>
                <a:srgbClr val="000000"/>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25204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4"/>
            <a:ext cx="9144000" cy="2376264"/>
          </a:xfrm>
          <a:effectLst>
            <a:outerShdw blurRad="63500" dist="35921" dir="2700000" algn="ctr" rotWithShape="0">
              <a:schemeClr val="tx2">
                <a:alpha val="74998"/>
              </a:schemeClr>
            </a:outerShdw>
          </a:effectLst>
        </p:spPr>
        <p:txBody>
          <a:bodyPr anchor="ctr"/>
          <a:lstStyle/>
          <a:p>
            <a:pPr>
              <a:defRPr/>
            </a:pPr>
            <a:r>
              <a:rPr lang="ar-JO" sz="4800">
                <a:effectLst>
                  <a:glow rad="127000">
                    <a:schemeClr val="tx1"/>
                  </a:glow>
                </a:effectLst>
                <a:ea typeface="ＭＳ Ｐゴシック" charset="0"/>
              </a:rPr>
              <a:t>كيف يقدم الله </a:t>
            </a:r>
            <a:r>
              <a:rPr lang="ar-JO" sz="4800">
                <a:solidFill>
                  <a:srgbClr val="FFFF00"/>
                </a:solidFill>
                <a:effectLst>
                  <a:glow rad="127000">
                    <a:schemeClr val="tx1"/>
                  </a:glow>
                </a:effectLst>
                <a:ea typeface="ＭＳ Ｐゴシック" charset="0"/>
              </a:rPr>
              <a:t>اللطف</a:t>
            </a:r>
            <a:r>
              <a:rPr lang="ar-JO" sz="4800">
                <a:effectLst>
                  <a:glow rad="127000">
                    <a:schemeClr val="tx1"/>
                  </a:glow>
                </a:effectLst>
                <a:ea typeface="ＭＳ Ｐゴシック" charset="0"/>
              </a:rPr>
              <a:t> لنا حتى نكون لطفاء نحو الآخرين؟</a:t>
            </a:r>
            <a:endParaRPr lang="en-US" sz="4800" dirty="0">
              <a:effectLst>
                <a:glow rad="127000">
                  <a:schemeClr val="tx1"/>
                </a:glow>
              </a:effectLst>
              <a:ea typeface="ＭＳ Ｐゴシック" charset="0"/>
            </a:endParaRPr>
          </a:p>
        </p:txBody>
      </p:sp>
      <p:pic>
        <p:nvPicPr>
          <p:cNvPr id="3" name="Picture 2"/>
          <p:cNvPicPr>
            <a:picLocks noChangeAspect="1"/>
          </p:cNvPicPr>
          <p:nvPr/>
        </p:nvPicPr>
        <p:blipFill>
          <a:blip r:embed="rId3"/>
          <a:stretch>
            <a:fillRect/>
          </a:stretch>
        </p:blipFill>
        <p:spPr>
          <a:xfrm>
            <a:off x="35860" y="2215662"/>
            <a:ext cx="9144000" cy="4642338"/>
          </a:xfrm>
          <a:prstGeom prst="rect">
            <a:avLst/>
          </a:prstGeom>
        </p:spPr>
      </p:pic>
    </p:spTree>
    <p:extLst>
      <p:ext uri="{BB962C8B-B14F-4D97-AF65-F5344CB8AC3E}">
        <p14:creationId xmlns:p14="http://schemas.microsoft.com/office/powerpoint/2010/main" val="361138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7" y="102581"/>
            <a:ext cx="8236820" cy="799420"/>
          </a:xfrm>
          <a:solidFill>
            <a:schemeClr val="tx1"/>
          </a:solidFill>
        </p:spPr>
        <p:txBody>
          <a:bodyPr/>
          <a:lstStyle/>
          <a:p>
            <a:r>
              <a:rPr lang="ar-JO"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331176" y="1433728"/>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rtl="1"/>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فوض الله حكمه لداود ونسله من خلال </a:t>
            </a:r>
            <a:r>
              <a:rPr lang="ar-JO" b="1" dirty="0">
                <a:solidFill>
                  <a:srgbClr val="FFFF00"/>
                </a:solidFill>
                <a:effectLst>
                  <a:glow rad="101600">
                    <a:prstClr val="black">
                      <a:alpha val="99000"/>
                    </a:prstClr>
                  </a:glow>
                </a:effectLst>
                <a:latin typeface="Arial" panose="020B0604020202020204" pitchFamily="34" charset="0"/>
                <a:cs typeface="Arial" panose="020B0604020202020204" pitchFamily="34" charset="0"/>
              </a:rPr>
              <a:t>عهد</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(1 – 10)</a:t>
            </a:r>
            <a:r>
              <a:rPr lang="ar-LB"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a:t>
            </a:r>
            <a:r>
              <a:rPr lang="ar-JO"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 وحمى سلالته على الرغم من عقاب خطية داود والمنافسة على العرش  (11 – 24)</a:t>
            </a:r>
            <a:r>
              <a:rPr lang="ar-LB" b="1" dirty="0">
                <a:solidFill>
                  <a:prstClr val="white"/>
                </a:solidFill>
                <a:effectLst>
                  <a:glow rad="101600">
                    <a:prstClr val="black">
                      <a:alpha val="99000"/>
                    </a:prstClr>
                  </a:glow>
                </a:effectLst>
                <a:latin typeface="Arial" panose="020B0604020202020204" pitchFamily="34" charset="0"/>
                <a:cs typeface="Arial" panose="020B0604020202020204" pitchFamily="34" charset="0"/>
              </a:rPr>
              <a:t>.</a:t>
            </a:r>
            <a:endParaRPr lang="en-US" b="1" dirty="0">
              <a:solidFill>
                <a:prstClr val="white"/>
              </a:solidFill>
              <a:effectLst>
                <a:glow rad="101600">
                  <a:prstClr val="black">
                    <a:alpha val="99000"/>
                  </a:prstClr>
                </a:glow>
              </a:effectLst>
              <a:latin typeface="Arial" panose="020B0604020202020204" pitchFamily="34" charset="0"/>
              <a:cs typeface="Arial" panose="020B0604020202020204" pitchFamily="34" charset="0"/>
            </a:endParaRPr>
          </a:p>
        </p:txBody>
      </p:sp>
      <p:sp>
        <p:nvSpPr>
          <p:cNvPr id="5" name="Text Box 24"/>
          <p:cNvSpPr txBox="1">
            <a:spLocks noChangeArrowheads="1"/>
          </p:cNvSpPr>
          <p:nvPr/>
        </p:nvSpPr>
        <p:spPr bwMode="auto">
          <a:xfrm>
            <a:off x="8515076" y="65345"/>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ar-JO" altLang="zh-CN" b="1">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rPr>
              <a:t>39</a:t>
            </a:r>
            <a:endParaRPr lang="en-US" altLang="zh-CN" b="1" dirty="0">
              <a:solidFill>
                <a:prstClr val="white"/>
              </a:solidFill>
              <a:effectLst>
                <a:outerShdw blurRad="50800" dist="38100" dir="2700000" algn="tl" rotWithShape="0">
                  <a:srgbClr val="000000">
                    <a:alpha val="96000"/>
                  </a:srgbClr>
                </a:outerShdw>
              </a:effectLst>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0573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7384"/>
            <a:ext cx="9144000" cy="1651024"/>
          </a:xfrm>
          <a:effectLst>
            <a:outerShdw blurRad="63500" dist="35921" dir="2700000" algn="ctr" rotWithShape="0">
              <a:schemeClr val="tx2">
                <a:alpha val="74998"/>
              </a:schemeClr>
            </a:outerShdw>
          </a:effectLst>
        </p:spPr>
        <p:txBody>
          <a:bodyPr anchor="t"/>
          <a:lstStyle/>
          <a:p>
            <a:pPr>
              <a:defRPr/>
            </a:pPr>
            <a:r>
              <a:rPr lang="ar-JO" sz="4800">
                <a:effectLst>
                  <a:glow rad="127000">
                    <a:schemeClr val="tx1"/>
                  </a:glow>
                </a:effectLst>
                <a:ea typeface="ＭＳ Ｐゴシック" charset="0"/>
              </a:rPr>
              <a:t>1. لطف الله يعطينا </a:t>
            </a:r>
            <a:r>
              <a:rPr lang="ar-JO" sz="4800">
                <a:solidFill>
                  <a:srgbClr val="FFFF00"/>
                </a:solidFill>
                <a:effectLst>
                  <a:glow rad="127000">
                    <a:schemeClr val="tx1"/>
                  </a:glow>
                </a:effectLst>
                <a:ea typeface="ＭＳ Ｐゴシック" charset="0"/>
              </a:rPr>
              <a:t>قادة</a:t>
            </a:r>
            <a:r>
              <a:rPr lang="ar-JO" sz="4800">
                <a:effectLst>
                  <a:glow rad="127000">
                    <a:schemeClr val="tx1"/>
                  </a:glow>
                </a:effectLst>
                <a:ea typeface="ＭＳ Ｐゴシック" charset="0"/>
              </a:rPr>
              <a:t> (2 صم 1 – 10)</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515274033"/>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rotWithShape="1">
          <a:blip r:embed="rId3">
            <a:extLst>
              <a:ext uri="{28A0092B-C50C-407E-A947-70E740481C1C}">
                <a14:useLocalDpi xmlns:a14="http://schemas.microsoft.com/office/drawing/2010/main"/>
              </a:ext>
            </a:extLst>
          </a:blip>
          <a:srcRect l="9849" r="38071"/>
          <a:stretch/>
        </p:blipFill>
        <p:spPr bwMode="auto">
          <a:xfrm>
            <a:off x="2" y="0"/>
            <a:ext cx="476221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10"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0" hangingPunct="0"/>
            <a:endParaRPr lang="en-US" sz="2400" b="1" dirty="0">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716016" y="265809"/>
            <a:ext cx="4427984" cy="2299095"/>
          </a:xfrm>
          <a:effectLst>
            <a:outerShdw blurRad="63500" dist="35921" dir="2700000" algn="ctr" rotWithShape="0">
              <a:schemeClr val="tx2">
                <a:alpha val="74998"/>
              </a:schemeClr>
            </a:outerShdw>
          </a:effectLst>
        </p:spPr>
        <p:txBody>
          <a:bodyPr anchor="t"/>
          <a:lstStyle/>
          <a:p>
            <a:pPr rtl="1">
              <a:defRPr/>
            </a:pPr>
            <a:r>
              <a:rPr lang="ar-JO" sz="4000" dirty="0"/>
              <a:t>قاد الله إسرائيل لجعل داود ملكًا على مملكة دائمة متجددة (2 صم 1-10).</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1683230221"/>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dirty="0">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a:ea typeface="Osaka" charset="0"/>
                <a:cs typeface="Arial" panose="020B0604020202020204" pitchFamily="34" charset="0"/>
              </a:rPr>
              <a:t>٢ صموئيل ١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7527879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482" name="Group 98"/>
          <p:cNvGraphicFramePr>
            <a:graphicFrameLocks noGrp="1"/>
          </p:cNvGraphicFramePr>
          <p:nvPr>
            <p:extLst>
              <p:ext uri="{D42A27DB-BD31-4B8C-83A1-F6EECF244321}">
                <p14:modId xmlns:p14="http://schemas.microsoft.com/office/powerpoint/2010/main" val="154924943"/>
              </p:ext>
            </p:extLst>
          </p:nvPr>
        </p:nvGraphicFramePr>
        <p:xfrm>
          <a:off x="1143000" y="889175"/>
          <a:ext cx="6781800" cy="5924199"/>
        </p:xfrm>
        <a:graphic>
          <a:graphicData uri="http://schemas.openxmlformats.org/drawingml/2006/table">
            <a:tbl>
              <a:tblPr/>
              <a:tblGrid>
                <a:gridCol w="3390900">
                  <a:extLst>
                    <a:ext uri="{9D8B030D-6E8A-4147-A177-3AD203B41FA5}">
                      <a16:colId xmlns:a16="http://schemas.microsoft.com/office/drawing/2014/main" val="20000"/>
                    </a:ext>
                  </a:extLst>
                </a:gridCol>
                <a:gridCol w="3390900">
                  <a:extLst>
                    <a:ext uri="{9D8B030D-6E8A-4147-A177-3AD203B41FA5}">
                      <a16:colId xmlns:a16="http://schemas.microsoft.com/office/drawing/2014/main" val="20001"/>
                    </a:ext>
                  </a:extLst>
                </a:gridCol>
              </a:tblGrid>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التأسيس</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0"/>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الانتصار</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21907">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الطاعة</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23416">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الإصحاحات 1 - 10</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mn-lt"/>
                          <a:cs typeface="+mj-cs"/>
                        </a:rPr>
                        <a:t>الإيمان</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البركة</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234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mn-lt"/>
                          <a:cs typeface="+mj-cs"/>
                        </a:rPr>
                        <a:t>1 - 4</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5 - 10</a:t>
                      </a:r>
                      <a:r>
                        <a:rPr kumimoji="0" lang="en-US" sz="2800" b="1" i="0" u="none" strike="noStrike" cap="none" normalizeH="0" baseline="0" dirty="0">
                          <a:ln>
                            <a:noFill/>
                          </a:ln>
                          <a:solidFill>
                            <a:srgbClr val="FFFF00"/>
                          </a:solidFill>
                          <a:effectLst/>
                          <a:latin typeface="+mn-lt"/>
                          <a:cs typeface="+mj-cs"/>
                        </a:rPr>
                        <a:t> </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8905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على يهوذا</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على كل إسرائيل</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21907">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من حبرون</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من أورشليم</a:t>
                      </a:r>
                      <a:endParaRPr kumimoji="0" lang="en-US" sz="2800" b="1" i="0" u="none" strike="noStrike" cap="none" normalizeH="0" baseline="0" dirty="0">
                        <a:ln>
                          <a:noFill/>
                        </a:ln>
                        <a:solidFill>
                          <a:srgbClr val="FFFF00"/>
                        </a:solidFill>
                        <a:effectLst/>
                        <a:latin typeface="+mn-lt"/>
                        <a:cs typeface="+mj-cs"/>
                      </a:endParaRP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37275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a:ln>
                            <a:noFill/>
                          </a:ln>
                          <a:solidFill>
                            <a:srgbClr val="FFFF00"/>
                          </a:solidFill>
                          <a:effectLst/>
                          <a:latin typeface="+mn-lt"/>
                          <a:cs typeface="+mj-cs"/>
                        </a:rPr>
                        <a:t>7 سنوات</a:t>
                      </a:r>
                      <a:endParaRPr kumimoji="0" lang="en-US" sz="2800" b="1" i="0" u="none" strike="noStrike" cap="none" normalizeH="0" baseline="0" dirty="0">
                        <a:ln>
                          <a:noFill/>
                        </a:ln>
                        <a:solidFill>
                          <a:srgbClr val="FFFF00"/>
                        </a:solidFill>
                        <a:effectLst/>
                        <a:latin typeface="+mn-lt"/>
                        <a:cs typeface="+mj-cs"/>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mn-lt"/>
                          <a:cs typeface="+mj-cs"/>
                        </a:rPr>
                        <a:t>(</a:t>
                      </a:r>
                      <a:r>
                        <a:rPr kumimoji="0" lang="ar-JO" sz="2800" b="1" i="0" u="none" strike="noStrike" cap="none" normalizeH="0" baseline="0">
                          <a:ln>
                            <a:noFill/>
                          </a:ln>
                          <a:solidFill>
                            <a:srgbClr val="FFFF00"/>
                          </a:solidFill>
                          <a:effectLst/>
                          <a:latin typeface="+mn-lt"/>
                          <a:cs typeface="+mj-cs"/>
                        </a:rPr>
                        <a:t>1011 – 1004 ق.م</a:t>
                      </a:r>
                      <a:r>
                        <a:rPr kumimoji="0" lang="en-US" sz="2800" b="1" i="0" u="none" strike="noStrike" cap="none" normalizeH="0" baseline="0" dirty="0">
                          <a:ln>
                            <a:noFill/>
                          </a:ln>
                          <a:solidFill>
                            <a:srgbClr val="FFFF00"/>
                          </a:solidFill>
                          <a:effectLst/>
                          <a:latin typeface="+mn-lt"/>
                          <a:cs typeface="+mj-cs"/>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2800" b="1" i="0" u="none" strike="noStrike" cap="none" normalizeH="0" baseline="0" dirty="0">
                          <a:ln>
                            <a:noFill/>
                          </a:ln>
                          <a:solidFill>
                            <a:srgbClr val="FFFF00"/>
                          </a:solidFill>
                          <a:effectLst/>
                          <a:latin typeface="+mn-lt"/>
                          <a:cs typeface="+mj-cs"/>
                        </a:rPr>
                        <a:t>7 سنوات؟</a:t>
                      </a:r>
                      <a:endParaRPr kumimoji="0" lang="en-US" sz="2800" b="1" i="0" u="none" strike="noStrike" cap="none" normalizeH="0" baseline="0" dirty="0">
                        <a:ln>
                          <a:noFill/>
                        </a:ln>
                        <a:solidFill>
                          <a:srgbClr val="FFFF00"/>
                        </a:solidFill>
                        <a:effectLst/>
                        <a:latin typeface="+mn-lt"/>
                        <a:cs typeface="+mj-cs"/>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00"/>
                          </a:solidFill>
                          <a:effectLst/>
                          <a:latin typeface="+mn-lt"/>
                          <a:cs typeface="+mj-cs"/>
                        </a:rPr>
                        <a:t>(</a:t>
                      </a:r>
                      <a:r>
                        <a:rPr kumimoji="0" lang="ar-JO" sz="2800" b="1" i="0" u="none" strike="noStrike" cap="none" normalizeH="0" baseline="0" dirty="0">
                          <a:ln>
                            <a:noFill/>
                          </a:ln>
                          <a:solidFill>
                            <a:srgbClr val="FFFF00"/>
                          </a:solidFill>
                          <a:effectLst/>
                          <a:latin typeface="+mn-lt"/>
                          <a:cs typeface="+mj-cs"/>
                        </a:rPr>
                        <a:t>1004 – 997 ق.م؟</a:t>
                      </a:r>
                      <a:r>
                        <a:rPr kumimoji="0" lang="en-US" sz="2800" b="1" i="0" u="none" strike="noStrike" cap="none" normalizeH="0" baseline="0" dirty="0">
                          <a:ln>
                            <a:noFill/>
                          </a:ln>
                          <a:solidFill>
                            <a:srgbClr val="FFFF00"/>
                          </a:solidFill>
                          <a:effectLst/>
                          <a:latin typeface="+mn-lt"/>
                          <a:cs typeface="+mj-cs"/>
                        </a:rPr>
                        <a:t>)</a:t>
                      </a:r>
                    </a:p>
                  </a:txBody>
                  <a:tcPr marT="45721" marB="45721" horzOverflow="overflow">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6483" name="Text Box 99"/>
          <p:cNvSpPr txBox="1">
            <a:spLocks noChangeArrowheads="1"/>
          </p:cNvSpPr>
          <p:nvPr/>
        </p:nvSpPr>
        <p:spPr bwMode="auto">
          <a:xfrm>
            <a:off x="8369707" y="73969"/>
            <a:ext cx="704039" cy="461665"/>
          </a:xfrm>
          <a:prstGeom prst="rect">
            <a:avLst/>
          </a:prstGeom>
          <a:noFill/>
          <a:ln w="9525">
            <a:noFill/>
            <a:miter lim="800000"/>
            <a:headEnd/>
            <a:tailEnd/>
          </a:ln>
          <a:effec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b="1">
                <a:solidFill>
                  <a:schemeClr val="bg1"/>
                </a:solidFill>
                <a:effectLst>
                  <a:outerShdw blurRad="38100" dist="38100" dir="2700000" algn="tl">
                    <a:srgbClr val="DDDDDD"/>
                  </a:outerShdw>
                </a:effectLst>
                <a:latin typeface="Arial" panose="020B0604020202020204" pitchFamily="34" charset="0"/>
                <a:cs typeface="Arial" panose="020B0604020202020204" pitchFamily="34" charset="0"/>
              </a:rPr>
              <a:t>209</a:t>
            </a:r>
            <a:endParaRPr lang="en-US" sz="1800" b="1" dirty="0">
              <a:latin typeface="Arial" panose="020B0604020202020204" pitchFamily="34" charset="0"/>
              <a:cs typeface="Arial" panose="020B0604020202020204" pitchFamily="34" charset="0"/>
            </a:endParaRPr>
          </a:p>
        </p:txBody>
      </p:sp>
      <p:sp>
        <p:nvSpPr>
          <p:cNvPr id="173086" name="Rectangle 100"/>
          <p:cNvSpPr>
            <a:spLocks noGrp="1" noChangeArrowheads="1"/>
          </p:cNvSpPr>
          <p:nvPr>
            <p:ph type="title" idx="4294967295"/>
          </p:nvPr>
        </p:nvSpPr>
        <p:spPr>
          <a:xfrm>
            <a:off x="838200" y="44624"/>
            <a:ext cx="7391400" cy="715962"/>
          </a:xfrm>
          <a:gradFill rotWithShape="0">
            <a:gsLst>
              <a:gs pos="0">
                <a:srgbClr val="000099"/>
              </a:gs>
              <a:gs pos="100000">
                <a:srgbClr val="000047"/>
              </a:gs>
            </a:gsLst>
            <a:path path="shape">
              <a:fillToRect l="50000" t="50000" r="50000" b="50000"/>
            </a:path>
          </a:gradFill>
        </p:spPr>
        <p:txBody>
          <a:bodyPr/>
          <a:lstStyle/>
          <a:p>
            <a:pPr eaLnBrk="1" hangingPunct="1"/>
            <a:r>
              <a:rPr lang="ar-JO">
                <a:solidFill>
                  <a:schemeClr val="bg1"/>
                </a:solidFill>
                <a:ea typeface="ＭＳ Ｐゴシック" charset="0"/>
                <a:cs typeface="Arial" panose="020B0604020202020204" pitchFamily="34" charset="0"/>
              </a:rPr>
              <a:t>جدول 2 صموئيل 1 - 10</a:t>
            </a:r>
            <a:endParaRPr lang="en-US" dirty="0">
              <a:solidFill>
                <a:schemeClr val="bg1"/>
              </a:solidFill>
              <a:ea typeface="ＭＳ Ｐゴシック"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مات شاول مع أبنائه يوناثان، </a:t>
            </a:r>
            <a:r>
              <a:rPr lang="ar-JO" sz="3600" dirty="0" err="1">
                <a:solidFill>
                  <a:schemeClr val="bg1"/>
                </a:solidFill>
                <a:effectLst>
                  <a:glow rad="228600">
                    <a:schemeClr val="tx1"/>
                  </a:glow>
                </a:effectLst>
                <a:ea typeface="ＭＳ Ｐゴシック" charset="0"/>
              </a:rPr>
              <a:t>أبيناداب</a:t>
            </a:r>
            <a:r>
              <a:rPr lang="ar-JO" sz="3600" dirty="0">
                <a:solidFill>
                  <a:schemeClr val="bg1"/>
                </a:solidFill>
                <a:effectLst>
                  <a:glow rad="228600">
                    <a:schemeClr val="tx1"/>
                  </a:glow>
                </a:effectLst>
                <a:ea typeface="ＭＳ Ｐゴシック" charset="0"/>
              </a:rPr>
              <a:t> </a:t>
            </a:r>
            <a:r>
              <a:rPr lang="ar-JO" sz="3600" dirty="0" err="1">
                <a:solidFill>
                  <a:schemeClr val="bg1"/>
                </a:solidFill>
                <a:effectLst>
                  <a:glow rad="228600">
                    <a:schemeClr val="tx1"/>
                  </a:glow>
                </a:effectLst>
                <a:ea typeface="ＭＳ Ｐゴシック" charset="0"/>
              </a:rPr>
              <a:t>وملكيشوع</a:t>
            </a:r>
            <a:r>
              <a:rPr lang="ar-JO" sz="3600" dirty="0">
                <a:solidFill>
                  <a:schemeClr val="bg1"/>
                </a:solidFill>
                <a:effectLst>
                  <a:glow rad="228600">
                    <a:schemeClr val="tx1"/>
                  </a:glow>
                </a:effectLst>
                <a:ea typeface="ＭＳ Ｐゴシック" charset="0"/>
              </a:rPr>
              <a:t>           (1 صم 31 : 2)</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539552" y="188641"/>
            <a:ext cx="7776864" cy="5252285"/>
          </a:xfrm>
          <a:prstGeom prst="rect">
            <a:avLst/>
          </a:prstGeom>
        </p:spPr>
      </p:pic>
    </p:spTree>
    <p:extLst>
      <p:ext uri="{BB962C8B-B14F-4D97-AF65-F5344CB8AC3E}">
        <p14:creationId xmlns:p14="http://schemas.microsoft.com/office/powerpoint/2010/main" val="3039925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5724130" y="332656"/>
            <a:ext cx="3419871" cy="4941168"/>
          </a:xfrm>
          <a:effectLst>
            <a:outerShdw blurRad="63500" dist="38099" dir="2700000" algn="ctr" rotWithShape="0">
              <a:schemeClr val="tx2">
                <a:alpha val="74998"/>
              </a:schemeClr>
            </a:outerShdw>
          </a:effectLst>
        </p:spPr>
        <p:txBody>
          <a:bodyPr/>
          <a:lstStyle/>
          <a:p>
            <a:br>
              <a:rPr lang="en-US"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قتل شاول نفسه     (1 صم 31: 4)</a:t>
            </a:r>
            <a:r>
              <a:rPr lang="ar-LB" sz="3600" dirty="0">
                <a:solidFill>
                  <a:schemeClr val="bg1"/>
                </a:solidFill>
                <a:effectLst>
                  <a:glow rad="228600">
                    <a:schemeClr val="tx1"/>
                  </a:glow>
                </a:effectLst>
                <a:ea typeface="ＭＳ Ｐゴシック" charset="0"/>
              </a:rPr>
              <a:t>،</a:t>
            </a:r>
            <a:br>
              <a:rPr lang="en-US" sz="3600" dirty="0">
                <a:solidFill>
                  <a:schemeClr val="bg1"/>
                </a:solidFill>
                <a:effectLst>
                  <a:glow rad="228600">
                    <a:schemeClr val="tx1"/>
                  </a:glow>
                </a:effectLst>
                <a:ea typeface="ＭＳ Ｐゴシック" charset="0"/>
              </a:rPr>
            </a:br>
            <a:r>
              <a:rPr lang="ar-JO" sz="3600" dirty="0">
                <a:solidFill>
                  <a:schemeClr val="bg1"/>
                </a:solidFill>
                <a:effectLst>
                  <a:glow rad="228600">
                    <a:schemeClr val="tx1"/>
                  </a:glow>
                </a:effectLst>
                <a:ea typeface="ＭＳ Ｐゴシック" charset="0"/>
              </a:rPr>
              <a:t>لكن عماليقياً كذب وقال إنه هو من قتله (2 صم 1: 10)</a:t>
            </a:r>
            <a:endParaRPr lang="en-US" sz="3600" dirty="0">
              <a:solidFill>
                <a:schemeClr val="bg1"/>
              </a:solidFill>
              <a:effectLst>
                <a:glow rad="228600">
                  <a:schemeClr val="tx1"/>
                </a:glow>
              </a:effectLst>
              <a:ea typeface="ＭＳ Ｐゴシック" charset="0"/>
            </a:endParaRPr>
          </a:p>
        </p:txBody>
      </p:sp>
      <p:pic>
        <p:nvPicPr>
          <p:cNvPr id="4" name="Picture 3"/>
          <p:cNvPicPr>
            <a:picLocks noChangeAspect="1"/>
          </p:cNvPicPr>
          <p:nvPr/>
        </p:nvPicPr>
        <p:blipFill>
          <a:blip r:embed="rId3"/>
          <a:stretch>
            <a:fillRect/>
          </a:stretch>
        </p:blipFill>
        <p:spPr>
          <a:xfrm>
            <a:off x="-17167" y="0"/>
            <a:ext cx="5715000" cy="6858000"/>
          </a:xfrm>
          <a:prstGeom prst="rect">
            <a:avLst/>
          </a:prstGeom>
        </p:spPr>
      </p:pic>
    </p:spTree>
    <p:extLst>
      <p:ext uri="{BB962C8B-B14F-4D97-AF65-F5344CB8AC3E}">
        <p14:creationId xmlns:p14="http://schemas.microsoft.com/office/powerpoint/2010/main" val="16137962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II SAMUEL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04801" y="381000"/>
            <a:ext cx="3952875"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ext Box 9"/>
          <p:cNvSpPr txBox="1">
            <a:spLocks noChangeArrowheads="1"/>
          </p:cNvSpPr>
          <p:nvPr/>
        </p:nvSpPr>
        <p:spPr bwMode="auto">
          <a:xfrm>
            <a:off x="4424362" y="2378296"/>
            <a:ext cx="4414837"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endParaRPr lang="en-US" sz="3200" b="1" dirty="0">
              <a:solidFill>
                <a:srgbClr val="FFFF00"/>
              </a:solidFill>
              <a:latin typeface="Arial" panose="020B0604020202020204" pitchFamily="34" charset="0"/>
              <a:cs typeface="Arial" panose="020B0604020202020204" pitchFamily="34" charset="0"/>
            </a:endParaRPr>
          </a:p>
          <a:p>
            <a:pPr algn="r" eaLnBrk="1" hangingPunct="1"/>
            <a:r>
              <a:rPr lang="ar-JO" sz="3200" b="1" dirty="0">
                <a:solidFill>
                  <a:srgbClr val="FFFF00"/>
                </a:solidFill>
                <a:latin typeface="Arial" panose="020B0604020202020204" pitchFamily="34" charset="0"/>
                <a:cs typeface="Arial" panose="020B0604020202020204" pitchFamily="34" charset="0"/>
              </a:rPr>
              <a:t>رثى داود موت شاول و</a:t>
            </a:r>
            <a:r>
              <a:rPr lang="ar-LB" sz="3200" b="1" dirty="0">
                <a:solidFill>
                  <a:srgbClr val="FFFF00"/>
                </a:solidFill>
                <a:latin typeface="Arial" panose="020B0604020202020204" pitchFamily="34" charset="0"/>
                <a:cs typeface="Arial" panose="020B0604020202020204" pitchFamily="34" charset="0"/>
              </a:rPr>
              <a:t>ي</a:t>
            </a:r>
            <a:r>
              <a:rPr lang="ar-JO" sz="3200" b="1" dirty="0">
                <a:solidFill>
                  <a:srgbClr val="FFFF00"/>
                </a:solidFill>
                <a:latin typeface="Arial" panose="020B0604020202020204" pitchFamily="34" charset="0"/>
                <a:cs typeface="Arial" panose="020B0604020202020204" pitchFamily="34" charset="0"/>
              </a:rPr>
              <a:t>وناثان </a:t>
            </a:r>
          </a:p>
          <a:p>
            <a:pPr algn="r" eaLnBrk="1" hangingPunct="1"/>
            <a:r>
              <a:rPr lang="ar-JO" sz="3200" b="1" dirty="0">
                <a:solidFill>
                  <a:srgbClr val="FFFF00"/>
                </a:solidFill>
                <a:latin typeface="Arial" panose="020B0604020202020204" pitchFamily="34" charset="0"/>
                <a:cs typeface="Arial" panose="020B0604020202020204" pitchFamily="34" charset="0"/>
              </a:rPr>
              <a:t>(2 صم 1: 17)</a:t>
            </a:r>
            <a:endParaRPr lang="en-US" sz="3200" b="1" dirty="0">
              <a:solidFill>
                <a:srgbClr val="FFFF00"/>
              </a:solidFill>
              <a:latin typeface="Arial" panose="020B0604020202020204" pitchFamily="34" charset="0"/>
              <a:cs typeface="Arial" panose="020B0604020202020204" pitchFamily="34" charset="0"/>
            </a:endParaRPr>
          </a:p>
        </p:txBody>
      </p:sp>
      <p:sp>
        <p:nvSpPr>
          <p:cNvPr id="174083" name="Rectangle 11"/>
          <p:cNvSpPr>
            <a:spLocks noGrp="1" noChangeArrowheads="1"/>
          </p:cNvSpPr>
          <p:nvPr>
            <p:ph type="title" idx="4294967295"/>
          </p:nvPr>
        </p:nvSpPr>
        <p:spPr>
          <a:xfrm>
            <a:off x="0" y="5943600"/>
            <a:ext cx="4495800" cy="533400"/>
          </a:xfrm>
        </p:spPr>
        <p:txBody>
          <a:bodyPr/>
          <a:lstStyle/>
          <a:p>
            <a:pPr eaLnBrk="1" hangingPunct="1"/>
            <a:r>
              <a:rPr lang="ar-JO" sz="2800" dirty="0">
                <a:ea typeface="ＭＳ Ｐゴシック" charset="0"/>
                <a:cs typeface="Arial" panose="020B0604020202020204" pitchFamily="34" charset="0"/>
              </a:rPr>
              <a:t>الحزن على شاول (1: 17)</a:t>
            </a:r>
            <a:endParaRPr lang="en-US" sz="2800" dirty="0">
              <a:ea typeface="ＭＳ Ｐゴシック"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en-US" sz="2400" b="1" dirty="0">
                <a:solidFill>
                  <a:srgbClr val="FFFFFF"/>
                </a:solidFill>
                <a:effectLst>
                  <a:glow rad="228600">
                    <a:srgbClr val="000000"/>
                  </a:glow>
                </a:effectLst>
                <a:latin typeface="Arial" panose="020B0604020202020204" pitchFamily="34" charset="0"/>
                <a:cs typeface="Arial" panose="020B0604020202020204" pitchFamily="34" charset="0"/>
              </a:rPr>
              <a:t>200</a:t>
            </a:r>
          </a:p>
        </p:txBody>
      </p:sp>
      <p:sp>
        <p:nvSpPr>
          <p:cNvPr id="44035" name="Rectangle 3"/>
          <p:cNvSpPr>
            <a:spLocks noGrp="1" noChangeArrowheads="1"/>
          </p:cNvSpPr>
          <p:nvPr>
            <p:ph type="title" idx="4294967295"/>
          </p:nvPr>
        </p:nvSpPr>
        <p:spPr>
          <a:xfrm>
            <a:off x="14843" y="5517232"/>
            <a:ext cx="9129157" cy="1340768"/>
          </a:xfrm>
          <a:effectLst>
            <a:outerShdw blurRad="63500" dist="38099" dir="2700000" algn="ctr" rotWithShape="0">
              <a:schemeClr val="tx2">
                <a:alpha val="74998"/>
              </a:schemeClr>
            </a:outerShdw>
          </a:effectLst>
        </p:spPr>
        <p:txBody>
          <a:bodyPr/>
          <a:lstStyle/>
          <a:p>
            <a:r>
              <a:rPr lang="ar-JO" sz="3200" dirty="0">
                <a:solidFill>
                  <a:schemeClr val="bg1"/>
                </a:solidFill>
                <a:effectLst>
                  <a:glow rad="228600">
                    <a:schemeClr val="tx1"/>
                  </a:glow>
                </a:effectLst>
                <a:ea typeface="ＭＳ Ｐゴシック" charset="0"/>
              </a:rPr>
              <a:t>رثى داود موت شاول وأبنائه</a:t>
            </a:r>
            <a:br>
              <a:rPr lang="ar-JO" sz="3200" dirty="0">
                <a:solidFill>
                  <a:schemeClr val="bg1"/>
                </a:solidFill>
                <a:effectLst>
                  <a:glow rad="228600">
                    <a:schemeClr val="tx1"/>
                  </a:glow>
                </a:effectLst>
                <a:ea typeface="ＭＳ Ｐゴシック" charset="0"/>
              </a:rPr>
            </a:br>
            <a:r>
              <a:rPr lang="en-US" sz="3200" dirty="0">
                <a:solidFill>
                  <a:schemeClr val="bg1"/>
                </a:solidFill>
                <a:effectLst>
                  <a:glow rad="228600">
                    <a:schemeClr val="tx1"/>
                  </a:glow>
                </a:effectLst>
                <a:ea typeface="ＭＳ Ｐゴシック" charset="0"/>
              </a:rPr>
              <a:t>(</a:t>
            </a:r>
            <a:r>
              <a:rPr lang="ar-JO" sz="3200" dirty="0">
                <a:solidFill>
                  <a:schemeClr val="bg1"/>
                </a:solidFill>
                <a:effectLst>
                  <a:glow rad="228600">
                    <a:schemeClr val="tx1"/>
                  </a:glow>
                </a:effectLst>
                <a:ea typeface="ＭＳ Ｐゴシック" charset="0"/>
              </a:rPr>
              <a:t>2 صم 1: 17 - 27</a:t>
            </a:r>
            <a:r>
              <a:rPr lang="en-US" sz="3200" dirty="0">
                <a:solidFill>
                  <a:schemeClr val="bg1"/>
                </a:solidFill>
                <a:effectLst>
                  <a:glow rad="228600">
                    <a:schemeClr val="tx1"/>
                  </a:glow>
                </a:effectLst>
                <a:ea typeface="ＭＳ Ｐゴシック" charset="0"/>
              </a:rPr>
              <a:t>)</a:t>
            </a:r>
          </a:p>
        </p:txBody>
      </p:sp>
      <p:pic>
        <p:nvPicPr>
          <p:cNvPr id="3" name="Picture 2"/>
          <p:cNvPicPr>
            <a:picLocks noChangeAspect="1"/>
          </p:cNvPicPr>
          <p:nvPr/>
        </p:nvPicPr>
        <p:blipFill>
          <a:blip r:embed="rId2"/>
          <a:stretch>
            <a:fillRect/>
          </a:stretch>
        </p:blipFill>
        <p:spPr>
          <a:xfrm>
            <a:off x="0" y="0"/>
            <a:ext cx="9144000" cy="5508978"/>
          </a:xfrm>
          <a:prstGeom prst="rect">
            <a:avLst/>
          </a:prstGeom>
        </p:spPr>
      </p:pic>
      <p:pic>
        <p:nvPicPr>
          <p:cNvPr id="4" name="Picture 3"/>
          <p:cNvPicPr>
            <a:picLocks noChangeAspect="1"/>
          </p:cNvPicPr>
          <p:nvPr/>
        </p:nvPicPr>
        <p:blipFill>
          <a:blip r:embed="rId3"/>
          <a:stretch>
            <a:fillRect/>
          </a:stretch>
        </p:blipFill>
        <p:spPr>
          <a:xfrm>
            <a:off x="7092280" y="17580"/>
            <a:ext cx="2051720" cy="2062030"/>
          </a:xfrm>
          <a:prstGeom prst="rect">
            <a:avLst/>
          </a:prstGeom>
        </p:spPr>
      </p:pic>
      <p:sp>
        <p:nvSpPr>
          <p:cNvPr id="7" name="TextBox 6">
            <a:extLst>
              <a:ext uri="{FF2B5EF4-FFF2-40B4-BE49-F238E27FC236}">
                <a16:creationId xmlns:a16="http://schemas.microsoft.com/office/drawing/2014/main" id="{96FBAA86-83CA-D24B-9BD7-CE4B74BEBDA3}"/>
              </a:ext>
            </a:extLst>
          </p:cNvPr>
          <p:cNvSpPr txBox="1"/>
          <p:nvPr/>
        </p:nvSpPr>
        <p:spPr>
          <a:xfrm>
            <a:off x="251520" y="-1539552"/>
            <a:ext cx="8280920" cy="861774"/>
          </a:xfrm>
          <a:prstGeom prst="rect">
            <a:avLst/>
          </a:prstGeom>
          <a:noFill/>
        </p:spPr>
        <p:txBody>
          <a:bodyPr wrap="square" rtlCol="0">
            <a:spAutoFit/>
          </a:bodyPr>
          <a:lstStyle/>
          <a:p>
            <a:r>
              <a:rPr lang="ar-JO" sz="5000" b="1">
                <a:solidFill>
                  <a:schemeClr val="bg1"/>
                </a:solidFill>
                <a:effectLst>
                  <a:glow rad="254000">
                    <a:schemeClr val="accent4">
                      <a:satMod val="175000"/>
                      <a:alpha val="75000"/>
                    </a:schemeClr>
                  </a:glow>
                </a:effectLst>
                <a:latin typeface="Arial" panose="020B0604020202020204" pitchFamily="34" charset="0"/>
                <a:cs typeface="Arial" panose="020B0604020202020204" pitchFamily="34" charset="0"/>
              </a:rPr>
              <a:t>كيف سقط الجبابرة</a:t>
            </a:r>
            <a:endParaRPr lang="en-SG" sz="5000" b="1" dirty="0">
              <a:solidFill>
                <a:schemeClr val="bg1"/>
              </a:solidFill>
              <a:effectLst>
                <a:glow rad="254000">
                  <a:schemeClr val="accent4">
                    <a:satMod val="175000"/>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09766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230"/>
            <a:ext cx="9144000" cy="6096000"/>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6093297"/>
            <a:ext cx="9129157" cy="764704"/>
          </a:xfrm>
          <a:effectLst>
            <a:outerShdw blurRad="63500" dist="38099" dir="2700000" algn="ctr" rotWithShape="0">
              <a:schemeClr val="tx2">
                <a:alpha val="74998"/>
              </a:schemeClr>
            </a:outerShdw>
          </a:effectLst>
        </p:spPr>
        <p:txBody>
          <a:bodyPr/>
          <a:lstStyle/>
          <a:p>
            <a:r>
              <a:rPr lang="ar-JO" sz="3600" dirty="0">
                <a:solidFill>
                  <a:schemeClr val="bg1"/>
                </a:solidFill>
                <a:effectLst>
                  <a:glow rad="228600">
                    <a:schemeClr val="tx1"/>
                  </a:glow>
                </a:effectLst>
                <a:ea typeface="ＭＳ Ｐゴシック" charset="0"/>
              </a:rPr>
              <a:t>جبل جلبوع اليوم</a:t>
            </a:r>
            <a:endParaRPr lang="en-US" sz="3600" dirty="0">
              <a:solidFill>
                <a:schemeClr val="bg1"/>
              </a:solidFill>
              <a:effectLst>
                <a:glow rad="228600">
                  <a:schemeClr val="tx1"/>
                </a:glow>
              </a:effectLst>
              <a:ea typeface="ＭＳ Ｐゴシック" charset="0"/>
            </a:endParaRPr>
          </a:p>
        </p:txBody>
      </p:sp>
      <p:sp>
        <p:nvSpPr>
          <p:cNvPr id="7" name="Rectangle 3"/>
          <p:cNvSpPr txBox="1">
            <a:spLocks noChangeArrowheads="1"/>
          </p:cNvSpPr>
          <p:nvPr/>
        </p:nvSpPr>
        <p:spPr bwMode="auto">
          <a:xfrm>
            <a:off x="6372200" y="44625"/>
            <a:ext cx="2766427" cy="5949280"/>
          </a:xfrm>
          <a:prstGeom prst="rect">
            <a:avLst/>
          </a:prstGeom>
          <a:noFill/>
          <a:ln w="9525">
            <a:noFill/>
            <a:miter lim="800000"/>
            <a:headEnd type="none" w="sm" len="sm"/>
            <a:tailEnd type="none" w="sm" len="sm"/>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defPPr>
              <a:defRPr lang="en-US"/>
            </a:defPPr>
            <a:lvl1pPr>
              <a:spcBef>
                <a:spcPct val="50000"/>
              </a:spcBef>
              <a:defRPr sz="2400">
                <a:solidFill>
                  <a:srgbClr val="FFFFFF"/>
                </a:solidFill>
                <a:effectLst>
                  <a:glow rad="228600">
                    <a:srgbClr val="000000"/>
                  </a:glow>
                </a:effectLst>
                <a:latin typeface="Arial"/>
                <a:cs typeface="Arial"/>
              </a:defRPr>
            </a:lvl1pPr>
          </a:lstStyle>
          <a:p>
            <a:r>
              <a:rPr lang="ar-JO" sz="2800" b="1" dirty="0">
                <a:latin typeface="Arial" panose="020B0604020202020204" pitchFamily="34" charset="0"/>
                <a:cs typeface="Arial" panose="020B0604020202020204" pitchFamily="34" charset="0"/>
              </a:rPr>
              <a:t>يا جبال جلبوع لا يكن طل ولا مطر عليكن</a:t>
            </a:r>
            <a:r>
              <a:rPr lang="ar-LB"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 ولا حقول تقدمات</a:t>
            </a:r>
            <a:r>
              <a:rPr lang="ar-LB"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 لأنه هناك طرح مجن الجبابرة</a:t>
            </a:r>
            <a:r>
              <a:rPr lang="ar-LB"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 مجن شاول بلا مسح بالدهن</a:t>
            </a:r>
            <a:r>
              <a:rPr lang="ar-LB" sz="2800" b="1" dirty="0">
                <a:latin typeface="Arial" panose="020B0604020202020204" pitchFamily="34" charset="0"/>
                <a:cs typeface="Arial" panose="020B0604020202020204" pitchFamily="34" charset="0"/>
              </a:rPr>
              <a:t>.</a:t>
            </a:r>
            <a:endParaRPr lang="ar-JO" sz="2800" b="1" dirty="0">
              <a:latin typeface="Arial" panose="020B0604020202020204" pitchFamily="34" charset="0"/>
              <a:cs typeface="Arial" panose="020B0604020202020204" pitchFamily="34" charset="0"/>
            </a:endParaRPr>
          </a:p>
          <a:p>
            <a:r>
              <a:rPr lang="ar-JO" sz="2800" b="1" dirty="0">
                <a:latin typeface="Arial" panose="020B0604020202020204" pitchFamily="34" charset="0"/>
                <a:cs typeface="Arial" panose="020B0604020202020204" pitchFamily="34" charset="0"/>
              </a:rPr>
              <a:t>(2 صم 1: 21)</a:t>
            </a:r>
            <a:endParaRPr lang="en-US" sz="2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51612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168400"/>
            <a:ext cx="9144000" cy="2401711"/>
          </a:xfrm>
        </p:spPr>
        <p:txBody>
          <a:bodyPr/>
          <a:lstStyle/>
          <a:p>
            <a:r>
              <a:rPr lang="ar-JO" sz="8800">
                <a:ea typeface="Osaka" charset="0"/>
                <a:cs typeface="Arial" panose="020B0604020202020204" pitchFamily="34" charset="0"/>
              </a:rPr>
              <a:t>٢ صموئيل ٢ </a:t>
            </a:r>
            <a:endParaRPr lang="en-US" sz="8800">
              <a:ea typeface="Osaka" charset="0"/>
              <a:cs typeface="Arial" panose="020B0604020202020204" pitchFamily="34" charset="0"/>
            </a:endParaRPr>
          </a:p>
        </p:txBody>
      </p:sp>
    </p:spTree>
    <p:extLst>
      <p:ext uri="{BB962C8B-B14F-4D97-AF65-F5344CB8AC3E}">
        <p14:creationId xmlns:p14="http://schemas.microsoft.com/office/powerpoint/2010/main" val="274138749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30"/>
            <a:ext cx="8029380" cy="37413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LB" sz="4000" dirty="0"/>
              <a:t>يثبت</a:t>
            </a:r>
            <a:r>
              <a:rPr lang="ar-JO" sz="4000" dirty="0"/>
              <a:t> الله داود كملك و</a:t>
            </a:r>
            <a:r>
              <a:rPr lang="ar-LB" sz="4000" dirty="0"/>
              <a:t>ي</a:t>
            </a:r>
            <a:r>
              <a:rPr lang="ar-JO" sz="4000" dirty="0"/>
              <a:t>ستمر بحماية سلالته على الرغم من معاقبة خطيئة داود و</a:t>
            </a:r>
            <a:r>
              <a:rPr lang="ar-LB" sz="4000" dirty="0"/>
              <a:t>ال</a:t>
            </a:r>
            <a:r>
              <a:rPr lang="ar-JO" sz="4000" dirty="0"/>
              <a:t>منافس</a:t>
            </a:r>
            <a:r>
              <a:rPr lang="ar-LB" sz="4000" dirty="0"/>
              <a:t>ة</a:t>
            </a:r>
            <a:r>
              <a:rPr lang="ar-JO" sz="4000" dirty="0"/>
              <a:t> على العرش</a:t>
            </a:r>
            <a:r>
              <a:rPr lang="ar-LB" sz="4000" dirty="0"/>
              <a:t>، وذلك</a:t>
            </a:r>
            <a:r>
              <a:rPr lang="ar-JO" sz="4000" dirty="0"/>
              <a:t> لإظهار عدالته وإخلاصه </a:t>
            </a:r>
            <a:r>
              <a:rPr lang="ar-LB" sz="4000" dirty="0"/>
              <a:t>في </a:t>
            </a:r>
            <a:r>
              <a:rPr lang="ar-JO" sz="4000" dirty="0"/>
              <a:t>تحقيق مقاصده من خلال عهده اللطيف مع داود ونسله.</a:t>
            </a:r>
            <a:endParaRPr lang="en-US" sz="4000" dirty="0"/>
          </a:p>
        </p:txBody>
      </p:sp>
      <p:sp>
        <p:nvSpPr>
          <p:cNvPr id="2" name="Title 1"/>
          <p:cNvSpPr>
            <a:spLocks noGrp="1"/>
          </p:cNvSpPr>
          <p:nvPr>
            <p:ph type="title" idx="4294967295"/>
          </p:nvPr>
        </p:nvSpPr>
        <p:spPr>
          <a:xfrm>
            <a:off x="2734335" y="567524"/>
            <a:ext cx="5868572" cy="1373175"/>
          </a:xfrm>
          <a:prstGeom prst="rect">
            <a:avLst/>
          </a:prstGeom>
          <a:solidFill>
            <a:srgbClr val="000000"/>
          </a:solidFill>
        </p:spPr>
        <p:txBody>
          <a:bodyPr anchor="ctr"/>
          <a:lstStyle/>
          <a:p>
            <a:pPr algn="ctr"/>
            <a:r>
              <a:rPr lang="ar-JO" sz="3600" b="1" dirty="0">
                <a:solidFill>
                  <a:srgbClr val="FFFFFF"/>
                </a:solidFill>
                <a:latin typeface="Arial" panose="020B0604020202020204" pitchFamily="34" charset="0"/>
                <a:cs typeface="Arial" panose="020B0604020202020204" pitchFamily="34" charset="0"/>
              </a:rPr>
              <a:t>البيان الموجز</a:t>
            </a:r>
            <a:endParaRPr lang="en-US" sz="3600" b="1" dirty="0">
              <a:solidFill>
                <a:srgbClr val="FFFFFF"/>
              </a:solidFill>
              <a:latin typeface="Arial" panose="020B0604020202020204" pitchFamily="34" charset="0"/>
              <a:cs typeface="Arial" panose="020B0604020202020204" pitchFamily="34" charset="0"/>
            </a:endParaRPr>
          </a:p>
        </p:txBody>
      </p:sp>
      <p:sp>
        <p:nvSpPr>
          <p:cNvPr id="9" name="Text Box 3"/>
          <p:cNvSpPr txBox="1">
            <a:spLocks noChangeArrowheads="1"/>
          </p:cNvSpPr>
          <p:nvPr/>
        </p:nvSpPr>
        <p:spPr bwMode="auto">
          <a:xfrm>
            <a:off x="8346253" y="-3379"/>
            <a:ext cx="704039"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ar-JO" altLang="zh-CN" b="1" kern="0">
                <a:solidFill>
                  <a:srgbClr val="000000"/>
                </a:solidFill>
                <a:latin typeface="Arial" panose="020B0604020202020204" pitchFamily="34" charset="0"/>
                <a:cs typeface="Arial" panose="020B0604020202020204" pitchFamily="34" charset="0"/>
              </a:rPr>
              <a:t>209</a:t>
            </a:r>
          </a:p>
          <a:p>
            <a:pPr eaLnBrk="1" hangingPunct="1">
              <a:defRPr/>
            </a:pPr>
            <a:r>
              <a:rPr lang="ar-JO" altLang="zh-CN" b="1" kern="0">
                <a:solidFill>
                  <a:srgbClr val="000000"/>
                </a:solidFill>
                <a:latin typeface="Arial" panose="020B0604020202020204" pitchFamily="34" charset="0"/>
                <a:cs typeface="Arial" panose="020B0604020202020204" pitchFamily="34" charset="0"/>
              </a:rPr>
              <a:t>41</a:t>
            </a:r>
            <a:endParaRPr lang="en-US" altLang="zh-CN" b="1" kern="0" dirty="0">
              <a:solidFill>
                <a:srgbClr val="000000"/>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0" cap="none" spc="0" normalizeH="0" baseline="0" noProof="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صموئيل</a:t>
            </a:r>
            <a:endParaRPr kumimoji="0" lang="en-US" sz="48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93994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9" y="1196976"/>
            <a:ext cx="9201151" cy="566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5106" name="Text Box 1029"/>
          <p:cNvSpPr txBox="1">
            <a:spLocks noChangeArrowheads="1"/>
          </p:cNvSpPr>
          <p:nvPr/>
        </p:nvSpPr>
        <p:spPr bwMode="auto">
          <a:xfrm>
            <a:off x="5318125" y="646113"/>
            <a:ext cx="34448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endParaRPr lang="en-US" sz="1800" b="1">
              <a:latin typeface="Arial" panose="020B0604020202020204" pitchFamily="34" charset="0"/>
              <a:cs typeface="Arial" panose="020B0604020202020204" pitchFamily="34" charset="0"/>
            </a:endParaRPr>
          </a:p>
        </p:txBody>
      </p:sp>
      <p:sp>
        <p:nvSpPr>
          <p:cNvPr id="175107" name="Text Box 1031"/>
          <p:cNvSpPr txBox="1">
            <a:spLocks noChangeArrowheads="1"/>
          </p:cNvSpPr>
          <p:nvPr/>
        </p:nvSpPr>
        <p:spPr bwMode="auto">
          <a:xfrm>
            <a:off x="5292725" y="46038"/>
            <a:ext cx="38100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200" b="1" dirty="0">
                <a:solidFill>
                  <a:srgbClr val="FFFF00"/>
                </a:solidFill>
                <a:latin typeface="Arial" panose="020B0604020202020204" pitchFamily="34" charset="0"/>
                <a:cs typeface="Arial" panose="020B0604020202020204" pitchFamily="34" charset="0"/>
              </a:rPr>
              <a:t>حقل السيوف</a:t>
            </a:r>
            <a:endParaRPr lang="en-US" sz="3200" b="1" dirty="0">
              <a:solidFill>
                <a:srgbClr val="FFFF00"/>
              </a:solidFill>
              <a:latin typeface="Arial" panose="020B0604020202020204" pitchFamily="34" charset="0"/>
              <a:cs typeface="Arial" panose="020B0604020202020204" pitchFamily="34" charset="0"/>
            </a:endParaRPr>
          </a:p>
          <a:p>
            <a:pPr eaLnBrk="1" hangingPunct="1"/>
            <a:r>
              <a:rPr lang="ar-JO" sz="3200" b="1" dirty="0">
                <a:solidFill>
                  <a:srgbClr val="FFFF00"/>
                </a:solidFill>
                <a:latin typeface="Arial" panose="020B0604020202020204" pitchFamily="34" charset="0"/>
                <a:cs typeface="Arial" panose="020B0604020202020204" pitchFamily="34" charset="0"/>
              </a:rPr>
              <a:t>2 صموئيل 2: 15 - 17</a:t>
            </a:r>
            <a:endParaRPr lang="en-US" sz="3200" b="1" dirty="0">
              <a:solidFill>
                <a:srgbClr val="FFFF00"/>
              </a:solidFill>
              <a:latin typeface="Arial" panose="020B0604020202020204" pitchFamily="34" charset="0"/>
              <a:cs typeface="Arial" panose="020B0604020202020204" pitchFamily="34" charset="0"/>
            </a:endParaRPr>
          </a:p>
        </p:txBody>
      </p:sp>
      <p:sp>
        <p:nvSpPr>
          <p:cNvPr id="52229" name="Rectangle 1033"/>
          <p:cNvSpPr>
            <a:spLocks noGrp="1" noChangeArrowheads="1"/>
          </p:cNvSpPr>
          <p:nvPr>
            <p:ph type="title" idx="4294967295"/>
          </p:nvPr>
        </p:nvSpPr>
        <p:spPr>
          <a:xfrm>
            <a:off x="107504" y="274638"/>
            <a:ext cx="5154488" cy="639762"/>
          </a:xfrm>
        </p:spPr>
        <p:txBody>
          <a:bodyPr/>
          <a:lstStyle/>
          <a:p>
            <a:pPr eaLnBrk="1" hangingPunct="1">
              <a:defRPr/>
            </a:pPr>
            <a:r>
              <a:rPr lang="ar-JO" sz="3600" dirty="0">
                <a:solidFill>
                  <a:srgbClr val="FFFFFF"/>
                </a:solidFill>
                <a:effectLst>
                  <a:glow rad="127000">
                    <a:schemeClr val="tx1">
                      <a:alpha val="93000"/>
                    </a:schemeClr>
                  </a:glow>
                </a:effectLst>
                <a:ea typeface="ＭＳ Ｐゴシック" charset="0"/>
                <a:cs typeface="Arial" panose="020B0604020202020204" pitchFamily="34" charset="0"/>
              </a:rPr>
              <a:t>داود يهزم أبنير</a:t>
            </a:r>
            <a:endParaRPr lang="en-US" sz="3600" dirty="0">
              <a:solidFill>
                <a:srgbClr val="FFFFFF"/>
              </a:solidFill>
              <a:effectLst>
                <a:glow rad="127000">
                  <a:schemeClr val="tx1">
                    <a:alpha val="93000"/>
                  </a:schemeClr>
                </a:glow>
              </a:effectLst>
              <a:ea typeface="ＭＳ Ｐゴシック"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603353"/>
            <a:ext cx="9144000" cy="2401711"/>
          </a:xfrm>
        </p:spPr>
        <p:txBody>
          <a:bodyPr/>
          <a:lstStyle/>
          <a:p>
            <a:r>
              <a:rPr lang="ar-JO" sz="8800" dirty="0">
                <a:ea typeface="Osaka" charset="0"/>
                <a:cs typeface="Arial" panose="020B0604020202020204" pitchFamily="34" charset="0"/>
              </a:rPr>
              <a:t>٢ صموئيل ٣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9726639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II SAMUEL AB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1" y="381000"/>
            <a:ext cx="3924300" cy="617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5"/>
          <p:cNvSpPr txBox="1">
            <a:spLocks noChangeArrowheads="1"/>
          </p:cNvSpPr>
          <p:nvPr/>
        </p:nvSpPr>
        <p:spPr bwMode="auto">
          <a:xfrm>
            <a:off x="5076056" y="1772816"/>
            <a:ext cx="3200400"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3600" b="1" dirty="0">
              <a:solidFill>
                <a:srgbClr val="FFFF00"/>
              </a:solidFill>
              <a:latin typeface="Arial" panose="020B0604020202020204" pitchFamily="34" charset="0"/>
              <a:cs typeface="Arial" panose="020B0604020202020204" pitchFamily="34" charset="0"/>
            </a:endParaRPr>
          </a:p>
          <a:p>
            <a:pPr eaLnBrk="1" hangingPunct="1"/>
            <a:r>
              <a:rPr lang="ar-JO" sz="3600" b="1" dirty="0">
                <a:solidFill>
                  <a:srgbClr val="FFFF00"/>
                </a:solidFill>
                <a:latin typeface="Arial" panose="020B0604020202020204" pitchFamily="34" charset="0"/>
                <a:cs typeface="Arial" panose="020B0604020202020204" pitchFamily="34" charset="0"/>
              </a:rPr>
              <a:t>داود يصرف أبنير </a:t>
            </a:r>
            <a:endParaRPr lang="en-US" sz="3600" b="1" dirty="0">
              <a:solidFill>
                <a:srgbClr val="FFFF00"/>
              </a:solidFill>
              <a:latin typeface="Arial" panose="020B0604020202020204" pitchFamily="34" charset="0"/>
              <a:cs typeface="Arial" panose="020B0604020202020204" pitchFamily="34" charset="0"/>
            </a:endParaRPr>
          </a:p>
          <a:p>
            <a:pPr eaLnBrk="1" hangingPunct="1"/>
            <a:r>
              <a:rPr lang="ar-JO" sz="3600" b="1" dirty="0">
                <a:solidFill>
                  <a:srgbClr val="FFFF00"/>
                </a:solidFill>
                <a:latin typeface="Arial" panose="020B0604020202020204" pitchFamily="34" charset="0"/>
                <a:cs typeface="Arial" panose="020B0604020202020204" pitchFamily="34" charset="0"/>
              </a:rPr>
              <a:t>بسلام</a:t>
            </a:r>
          </a:p>
          <a:p>
            <a:pPr eaLnBrk="1" hangingPunct="1"/>
            <a:r>
              <a:rPr lang="ar-JO" sz="3600" b="1" dirty="0">
                <a:solidFill>
                  <a:srgbClr val="FFFF00"/>
                </a:solidFill>
                <a:latin typeface="Arial" panose="020B0604020202020204" pitchFamily="34" charset="0"/>
                <a:cs typeface="Arial" panose="020B0604020202020204" pitchFamily="34" charset="0"/>
              </a:rPr>
              <a:t>(2 صم 3: 21)</a:t>
            </a:r>
            <a:endParaRPr lang="en-US" sz="3600" b="1" dirty="0">
              <a:solidFill>
                <a:srgbClr val="FFFF00"/>
              </a:solidFill>
              <a:latin typeface="Arial" panose="020B0604020202020204" pitchFamily="34" charset="0"/>
              <a:cs typeface="Arial" panose="020B0604020202020204" pitchFamily="34" charset="0"/>
            </a:endParaRPr>
          </a:p>
        </p:txBody>
      </p:sp>
      <p:sp>
        <p:nvSpPr>
          <p:cNvPr id="176131" name="Rectangle 6"/>
          <p:cNvSpPr>
            <a:spLocks noGrp="1" noChangeArrowheads="1"/>
          </p:cNvSpPr>
          <p:nvPr>
            <p:ph type="title" idx="4294967295"/>
          </p:nvPr>
        </p:nvSpPr>
        <p:spPr>
          <a:xfrm>
            <a:off x="0" y="5380038"/>
            <a:ext cx="2590800" cy="1173162"/>
          </a:xfrm>
        </p:spPr>
        <p:txBody>
          <a:bodyPr/>
          <a:lstStyle/>
          <a:p>
            <a:pPr eaLnBrk="1" hangingPunct="1"/>
            <a:r>
              <a:rPr lang="ar-JO" sz="2800" dirty="0">
                <a:ea typeface="ＭＳ Ｐゴシック" charset="0"/>
                <a:cs typeface="Arial" panose="020B0604020202020204" pitchFamily="34" charset="0"/>
              </a:rPr>
              <a:t>صرف أبنير</a:t>
            </a:r>
            <a:br>
              <a:rPr lang="ar-JO" sz="2800" dirty="0">
                <a:ea typeface="ＭＳ Ｐゴシック" charset="0"/>
                <a:cs typeface="Arial" panose="020B0604020202020204" pitchFamily="34" charset="0"/>
              </a:rPr>
            </a:br>
            <a:r>
              <a:rPr lang="ar-JO" sz="2800" dirty="0">
                <a:ea typeface="ＭＳ Ｐゴシック" charset="0"/>
                <a:cs typeface="Arial" panose="020B0604020202020204" pitchFamily="34" charset="0"/>
              </a:rPr>
              <a:t>(3: 21)</a:t>
            </a:r>
            <a:endParaRPr lang="en-US" sz="2800" dirty="0">
              <a:ea typeface="ＭＳ Ｐゴシック" charset="0"/>
              <a:cs typeface="Arial" panose="020B0604020202020204"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404664"/>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00808"/>
            <a:ext cx="9144000" cy="2401711"/>
          </a:xfrm>
        </p:spPr>
        <p:txBody>
          <a:bodyPr/>
          <a:lstStyle/>
          <a:p>
            <a:r>
              <a:rPr lang="ar-JO" sz="8800" dirty="0">
                <a:ea typeface="Osaka" charset="0"/>
                <a:cs typeface="Arial" panose="020B0604020202020204" pitchFamily="34" charset="0"/>
              </a:rPr>
              <a:t>٢ صموئيل ٤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3401779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4572001" y="620688"/>
            <a:ext cx="4572000" cy="4941168"/>
          </a:xfrm>
          <a:effectLst>
            <a:outerShdw blurRad="63500" dist="38099" dir="2700000" algn="ctr" rotWithShape="0">
              <a:schemeClr val="tx2">
                <a:alpha val="74998"/>
              </a:schemeClr>
            </a:outerShdw>
          </a:effectLst>
        </p:spPr>
        <p:txBody>
          <a:bodyPr/>
          <a:lstStyle/>
          <a:p>
            <a:r>
              <a:rPr lang="ar-JO" sz="3600" dirty="0">
                <a:solidFill>
                  <a:schemeClr val="bg1"/>
                </a:solidFill>
              </a:rPr>
              <a:t>قتل داود قتلة إيشبوشث لمعاقبة الاستيلاء </a:t>
            </a:r>
            <a:br>
              <a:rPr lang="ar-JO" sz="3600" dirty="0">
                <a:solidFill>
                  <a:schemeClr val="bg1"/>
                </a:solidFill>
              </a:rPr>
            </a:br>
            <a:r>
              <a:rPr lang="ar-JO" sz="3600" dirty="0">
                <a:solidFill>
                  <a:schemeClr val="bg1"/>
                </a:solidFill>
              </a:rPr>
              <a:t>على مملكته بالقوة </a:t>
            </a:r>
            <a:br>
              <a:rPr lang="ar-JO" sz="3600" dirty="0">
                <a:solidFill>
                  <a:schemeClr val="bg1"/>
                </a:solidFill>
              </a:rPr>
            </a:br>
            <a:r>
              <a:rPr lang="ar-JO" sz="3600" dirty="0">
                <a:solidFill>
                  <a:schemeClr val="bg1"/>
                </a:solidFill>
              </a:rPr>
              <a:t>(2 صم 4).</a:t>
            </a:r>
            <a:endParaRPr lang="en-US" sz="3600" dirty="0">
              <a:solidFill>
                <a:schemeClr val="bg1"/>
              </a:solidFill>
              <a:effectLst>
                <a:glow rad="228600">
                  <a:schemeClr val="tx1"/>
                </a:glow>
              </a:effectLst>
              <a:ea typeface="ＭＳ Ｐゴシック" charset="0"/>
            </a:endParaRPr>
          </a:p>
        </p:txBody>
      </p:sp>
      <p:pic>
        <p:nvPicPr>
          <p:cNvPr id="2" name="Picture 1"/>
          <p:cNvPicPr>
            <a:picLocks noChangeAspect="1"/>
          </p:cNvPicPr>
          <p:nvPr/>
        </p:nvPicPr>
        <p:blipFill>
          <a:blip r:embed="rId2"/>
          <a:stretch>
            <a:fillRect/>
          </a:stretch>
        </p:blipFill>
        <p:spPr>
          <a:xfrm>
            <a:off x="0" y="1"/>
            <a:ext cx="4572000" cy="6836636"/>
          </a:xfrm>
          <a:prstGeom prst="rect">
            <a:avLst/>
          </a:prstGeom>
        </p:spPr>
      </p:pic>
    </p:spTree>
    <p:extLst>
      <p:ext uri="{BB962C8B-B14F-4D97-AF65-F5344CB8AC3E}">
        <p14:creationId xmlns:p14="http://schemas.microsoft.com/office/powerpoint/2010/main" val="1201550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700808"/>
            <a:ext cx="9144000" cy="2401711"/>
          </a:xfrm>
        </p:spPr>
        <p:txBody>
          <a:bodyPr/>
          <a:lstStyle/>
          <a:p>
            <a:r>
              <a:rPr lang="ar-JO" sz="8800" dirty="0">
                <a:ea typeface="Osaka" charset="0"/>
                <a:cs typeface="Arial" panose="020B0604020202020204" pitchFamily="34" charset="0"/>
              </a:rPr>
              <a:t>٢ صموئيل ٥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9780346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2"/>
          <p:cNvSpPr txBox="1">
            <a:spLocks noChangeArrowheads="1"/>
          </p:cNvSpPr>
          <p:nvPr/>
        </p:nvSpPr>
        <p:spPr bwMode="auto">
          <a:xfrm>
            <a:off x="1187451" y="2192338"/>
            <a:ext cx="7632700" cy="36240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833438" algn="l"/>
                <a:tab pos="3643313" algn="l"/>
              </a:tabLst>
              <a:defRPr sz="2400">
                <a:solidFill>
                  <a:schemeClr val="tx1"/>
                </a:solidFill>
                <a:latin typeface="Arial" charset="0"/>
                <a:ea typeface="ＭＳ Ｐゴシック" charset="0"/>
                <a:cs typeface="ＭＳ Ｐゴシック" charset="0"/>
              </a:defRPr>
            </a:lvl1pPr>
            <a:lvl2pPr marL="742950" indent="-285750" eaLnBrk="0" hangingPunct="0">
              <a:tabLst>
                <a:tab pos="833438" algn="l"/>
                <a:tab pos="3643313" algn="l"/>
              </a:tabLst>
              <a:defRPr sz="2400">
                <a:solidFill>
                  <a:schemeClr val="tx1"/>
                </a:solidFill>
                <a:latin typeface="Arial" charset="0"/>
                <a:ea typeface="ＭＳ Ｐゴシック" charset="0"/>
              </a:defRPr>
            </a:lvl2pPr>
            <a:lvl3pPr marL="1143000" indent="-228600" eaLnBrk="0" hangingPunct="0">
              <a:tabLst>
                <a:tab pos="833438" algn="l"/>
                <a:tab pos="3643313" algn="l"/>
              </a:tabLst>
              <a:defRPr sz="2400">
                <a:solidFill>
                  <a:schemeClr val="tx1"/>
                </a:solidFill>
                <a:latin typeface="Arial" charset="0"/>
                <a:ea typeface="ＭＳ Ｐゴシック" charset="0"/>
              </a:defRPr>
            </a:lvl3pPr>
            <a:lvl4pPr marL="1600200" indent="-228600" eaLnBrk="0" hangingPunct="0">
              <a:tabLst>
                <a:tab pos="833438" algn="l"/>
                <a:tab pos="3643313" algn="l"/>
              </a:tabLst>
              <a:defRPr sz="2400">
                <a:solidFill>
                  <a:schemeClr val="tx1"/>
                </a:solidFill>
                <a:latin typeface="Arial" charset="0"/>
                <a:ea typeface="ＭＳ Ｐゴシック" charset="0"/>
              </a:defRPr>
            </a:lvl4pPr>
            <a:lvl5pPr marL="2057400" indent="-228600" eaLnBrk="0" hangingPunct="0">
              <a:tabLst>
                <a:tab pos="833438" algn="l"/>
                <a:tab pos="3643313" algn="l"/>
              </a:tabLst>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tabLst>
                <a:tab pos="833438" algn="l"/>
                <a:tab pos="3643313" algn="l"/>
              </a:tabLst>
              <a:defRPr sz="2400">
                <a:solidFill>
                  <a:schemeClr val="tx1"/>
                </a:solidFill>
                <a:latin typeface="Arial" charset="0"/>
                <a:ea typeface="ＭＳ Ｐゴシック" charset="0"/>
              </a:defRPr>
            </a:lvl9pPr>
          </a:lstStyle>
          <a:p>
            <a:pPr marL="514350" indent="-514350" algn="r" eaLnBrk="1" hangingPunct="1"/>
            <a:r>
              <a:rPr lang="en-US" sz="2800" b="1" dirty="0">
                <a:latin typeface="Arial" panose="020B0604020202020204" pitchFamily="34" charset="0"/>
                <a:cs typeface="Arial" panose="020B0604020202020204" pitchFamily="34" charset="0"/>
              </a:rPr>
              <a:t>(</a:t>
            </a:r>
            <a:r>
              <a:rPr lang="ar-JO" sz="2800" b="1" dirty="0">
                <a:latin typeface="Arial" panose="020B0604020202020204" pitchFamily="34" charset="0"/>
                <a:cs typeface="Arial" panose="020B0604020202020204" pitchFamily="34" charset="0"/>
              </a:rPr>
              <a:t>5  العاصمة                           (أورشليم</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6  مركز العبادة                      (نقل التابوت)</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7  السلالة                            (العهد الداوودي)</a:t>
            </a:r>
            <a:endParaRPr lang="en-US" sz="2800" b="1" dirty="0">
              <a:latin typeface="Arial" panose="020B0604020202020204" pitchFamily="34" charset="0"/>
              <a:cs typeface="Arial" panose="020B0604020202020204" pitchFamily="34" charset="0"/>
            </a:endParaRPr>
          </a:p>
          <a:p>
            <a:pPr marL="514350" indent="-514350" algn="r" eaLnBrk="1" hangingPunct="1"/>
            <a:r>
              <a:rPr lang="ar-JO" sz="2800" b="1" dirty="0">
                <a:latin typeface="Arial" panose="020B0604020202020204" pitchFamily="34" charset="0"/>
                <a:cs typeface="Arial" panose="020B0604020202020204" pitchFamily="34" charset="0"/>
              </a:rPr>
              <a:t>8  الحدود                             (اتساع المملكة)</a:t>
            </a:r>
          </a:p>
          <a:p>
            <a:pPr marL="514350" indent="-514350" algn="r" eaLnBrk="1" hangingPunct="1"/>
            <a:r>
              <a:rPr lang="ar-JO" sz="2800" b="1" dirty="0">
                <a:latin typeface="Arial" panose="020B0604020202020204" pitchFamily="34" charset="0"/>
                <a:cs typeface="Arial" panose="020B0604020202020204" pitchFamily="34" charset="0"/>
              </a:rPr>
              <a:t>9  الابن                               (مفيبوشث)</a:t>
            </a:r>
          </a:p>
          <a:p>
            <a:pPr marL="514350" indent="-514350" algn="r" eaLnBrk="1" hangingPunct="1"/>
            <a:r>
              <a:rPr lang="ar-JO" sz="2800" b="1" dirty="0">
                <a:latin typeface="Arial" panose="020B0604020202020204" pitchFamily="34" charset="0"/>
                <a:cs typeface="Arial" panose="020B0604020202020204" pitchFamily="34" charset="0"/>
              </a:rPr>
              <a:t>10 الخدم                             (عمون وسوريا)</a:t>
            </a:r>
            <a:endParaRPr lang="en-US" sz="2800" b="1" dirty="0">
              <a:latin typeface="Arial" panose="020B0604020202020204" pitchFamily="34" charset="0"/>
              <a:cs typeface="Arial" panose="020B0604020202020204" pitchFamily="34" charset="0"/>
            </a:endParaRPr>
          </a:p>
          <a:p>
            <a:pPr algn="l" eaLnBrk="1" hangingPunct="1"/>
            <a:endParaRPr lang="en-US" sz="2800" b="1" dirty="0">
              <a:latin typeface="Arial" panose="020B0604020202020204" pitchFamily="34" charset="0"/>
              <a:cs typeface="Arial" panose="020B0604020202020204" pitchFamily="34" charset="0"/>
            </a:endParaRPr>
          </a:p>
          <a:p>
            <a:pPr algn="l" eaLnBrk="1" hangingPunct="1"/>
            <a:endParaRPr lang="en-US" sz="2800" b="1" dirty="0">
              <a:latin typeface="Arial" panose="020B0604020202020204" pitchFamily="34" charset="0"/>
              <a:cs typeface="Arial" panose="020B0604020202020204" pitchFamily="34" charset="0"/>
            </a:endParaRPr>
          </a:p>
        </p:txBody>
      </p:sp>
      <p:sp>
        <p:nvSpPr>
          <p:cNvPr id="177155" name="Text Box 1028"/>
          <p:cNvSpPr txBox="1">
            <a:spLocks noChangeArrowheads="1"/>
          </p:cNvSpPr>
          <p:nvPr/>
        </p:nvSpPr>
        <p:spPr bwMode="auto">
          <a:xfrm>
            <a:off x="8369707" y="73969"/>
            <a:ext cx="704039" cy="46166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a:latin typeface="Arial" panose="020B0604020202020204" pitchFamily="34" charset="0"/>
                <a:cs typeface="Arial" panose="020B0604020202020204" pitchFamily="34" charset="0"/>
              </a:rPr>
              <a:t>211</a:t>
            </a:r>
            <a:endParaRPr lang="en-US" sz="1800" b="1">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D6188C03-A192-0A4F-A338-47E008F45392}"/>
              </a:ext>
            </a:extLst>
          </p:cNvPr>
          <p:cNvSpPr/>
          <p:nvPr/>
        </p:nvSpPr>
        <p:spPr bwMode="auto">
          <a:xfrm rot="19696773">
            <a:off x="-421220" y="103291"/>
            <a:ext cx="2443457" cy="1066185"/>
          </a:xfrm>
          <a:prstGeom prst="rect">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ar-JO" sz="5400" b="1" dirty="0">
                <a:solidFill>
                  <a:srgbClr val="FF0000"/>
                </a:solidFill>
                <a:latin typeface="Arial" panose="020B0604020202020204" pitchFamily="34" charset="0"/>
                <a:cs typeface="Arial" panose="020B0604020202020204" pitchFamily="34" charset="0"/>
              </a:rPr>
              <a:t>حديثاً</a:t>
            </a:r>
            <a:endParaRPr kumimoji="0" lang="en-SG" sz="5400" b="1" u="none" strike="noStrike" cap="none" normalizeH="0" baseline="0" dirty="0">
              <a:ln>
                <a:noFill/>
              </a:ln>
              <a:solidFill>
                <a:srgbClr val="FF0000"/>
              </a:solidFill>
              <a:effectLst/>
              <a:latin typeface="Arial" panose="020B0604020202020204" pitchFamily="34" charset="0"/>
              <a:cs typeface="Arial" panose="020B0604020202020204" pitchFamily="34" charset="0"/>
            </a:endParaRPr>
          </a:p>
        </p:txBody>
      </p:sp>
      <p:sp>
        <p:nvSpPr>
          <p:cNvPr id="177156" name="Title 1"/>
          <p:cNvSpPr>
            <a:spLocks noGrp="1"/>
          </p:cNvSpPr>
          <p:nvPr>
            <p:ph type="title"/>
          </p:nvPr>
        </p:nvSpPr>
        <p:spPr>
          <a:xfrm>
            <a:off x="1187452" y="476251"/>
            <a:ext cx="7499350" cy="1176338"/>
          </a:xfrm>
        </p:spPr>
        <p:txBody>
          <a:bodyPr/>
          <a:lstStyle/>
          <a:p>
            <a:r>
              <a:rPr lang="ar-JO" sz="3200" b="1" dirty="0">
                <a:latin typeface="Arial" panose="020B0604020202020204" pitchFamily="34" charset="0"/>
                <a:ea typeface="ＭＳ Ｐゴシック" charset="0"/>
                <a:cs typeface="Arial" panose="020B0604020202020204" pitchFamily="34" charset="0"/>
              </a:rPr>
              <a:t>الإصحاحات 5 – 10 تظهر داود على كل إسرائيل في أورشليم مع أمور جديدة</a:t>
            </a:r>
            <a:endParaRPr lang="en-US" sz="3200"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3013"/>
            <a:ext cx="3452843" cy="2203339"/>
          </a:xfrm>
          <a:effectLst>
            <a:outerShdw blurRad="63500" dist="35921" dir="2700000" algn="ctr" rotWithShape="0">
              <a:schemeClr val="tx2">
                <a:alpha val="74998"/>
              </a:schemeClr>
            </a:outerShdw>
          </a:effectLst>
        </p:spPr>
        <p:txBody>
          <a:bodyPr anchor="t"/>
          <a:lstStyle/>
          <a:p>
            <a:pPr algn="r">
              <a:defRPr/>
            </a:pPr>
            <a:r>
              <a:rPr lang="ar-JO" sz="4000" dirty="0">
                <a:solidFill>
                  <a:srgbClr val="FFFFFF"/>
                </a:solidFill>
                <a:effectLst>
                  <a:glow rad="127000">
                    <a:schemeClr val="tx1"/>
                  </a:glow>
                </a:effectLst>
                <a:ea typeface="ＭＳ Ｐゴシック" charset="0"/>
              </a:rPr>
              <a:t>داود :         حبرون إلى أورشليم</a:t>
            </a:r>
            <a:endParaRPr lang="en-US" sz="4000" dirty="0">
              <a:solidFill>
                <a:srgbClr val="FFFFFF"/>
              </a:solidFill>
              <a:effectLst>
                <a:glow rad="127000">
                  <a:schemeClr val="tx1"/>
                </a:glow>
              </a:effectLst>
              <a:ea typeface="ＭＳ Ｐゴシック" charset="0"/>
            </a:endParaRPr>
          </a:p>
        </p:txBody>
      </p:sp>
      <p:sp>
        <p:nvSpPr>
          <p:cNvPr id="7" name="Text Box 3"/>
          <p:cNvSpPr txBox="1">
            <a:spLocks noChangeArrowheads="1"/>
          </p:cNvSpPr>
          <p:nvPr/>
        </p:nvSpPr>
        <p:spPr bwMode="auto">
          <a:xfrm>
            <a:off x="4310414" y="3544580"/>
            <a:ext cx="1672151"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دان</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8" name="Text Box 4"/>
          <p:cNvSpPr txBox="1">
            <a:spLocks noChangeArrowheads="1"/>
          </p:cNvSpPr>
          <p:nvPr/>
        </p:nvSpPr>
        <p:spPr bwMode="auto">
          <a:xfrm>
            <a:off x="4080949" y="4401890"/>
            <a:ext cx="2061485"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يهوذا</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9" name="Text Box 5"/>
          <p:cNvSpPr txBox="1">
            <a:spLocks noChangeArrowheads="1"/>
          </p:cNvSpPr>
          <p:nvPr/>
        </p:nvSpPr>
        <p:spPr bwMode="auto">
          <a:xfrm>
            <a:off x="3946563" y="5241076"/>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شمعون</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0" name="Text Box 6"/>
          <p:cNvSpPr txBox="1">
            <a:spLocks noChangeArrowheads="1"/>
          </p:cNvSpPr>
          <p:nvPr/>
        </p:nvSpPr>
        <p:spPr bwMode="auto">
          <a:xfrm>
            <a:off x="6371899" y="4001780"/>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رأوبين</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1" name="Text Box 7"/>
          <p:cNvSpPr txBox="1">
            <a:spLocks noChangeArrowheads="1"/>
          </p:cNvSpPr>
          <p:nvPr/>
        </p:nvSpPr>
        <p:spPr bwMode="auto">
          <a:xfrm>
            <a:off x="6371899" y="2764532"/>
            <a:ext cx="181278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جاد</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3" name="Text Box 9"/>
          <p:cNvSpPr txBox="1">
            <a:spLocks noChangeArrowheads="1"/>
          </p:cNvSpPr>
          <p:nvPr/>
        </p:nvSpPr>
        <p:spPr bwMode="auto">
          <a:xfrm>
            <a:off x="4652708" y="3128468"/>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افرايم</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4" name="Text Box 10"/>
          <p:cNvSpPr txBox="1">
            <a:spLocks noChangeArrowheads="1"/>
          </p:cNvSpPr>
          <p:nvPr/>
        </p:nvSpPr>
        <p:spPr bwMode="auto">
          <a:xfrm>
            <a:off x="4993311" y="2344490"/>
            <a:ext cx="1978867"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منسى</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9" name="Text Box 15"/>
          <p:cNvSpPr txBox="1">
            <a:spLocks noChangeArrowheads="1"/>
          </p:cNvSpPr>
          <p:nvPr/>
        </p:nvSpPr>
        <p:spPr bwMode="auto">
          <a:xfrm>
            <a:off x="5906480" y="838232"/>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نفتالي</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0" name="Text Box 16"/>
          <p:cNvSpPr txBox="1">
            <a:spLocks noChangeArrowheads="1"/>
          </p:cNvSpPr>
          <p:nvPr/>
        </p:nvSpPr>
        <p:spPr bwMode="auto">
          <a:xfrm rot="167692">
            <a:off x="5160933" y="446119"/>
            <a:ext cx="14628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اشير</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 name="Text Box 13"/>
          <p:cNvSpPr txBox="1">
            <a:spLocks noChangeArrowheads="1"/>
          </p:cNvSpPr>
          <p:nvPr/>
        </p:nvSpPr>
        <p:spPr bwMode="auto">
          <a:xfrm>
            <a:off x="4799939" y="1378389"/>
            <a:ext cx="2529548"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زبولون</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8" name="Text Box 14"/>
          <p:cNvSpPr txBox="1">
            <a:spLocks noChangeArrowheads="1"/>
          </p:cNvSpPr>
          <p:nvPr/>
        </p:nvSpPr>
        <p:spPr bwMode="auto">
          <a:xfrm>
            <a:off x="5072827" y="1846653"/>
            <a:ext cx="276108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يساكر</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178191" name="Text Box 2"/>
          <p:cNvSpPr txBox="1">
            <a:spLocks noChangeArrowheads="1"/>
          </p:cNvSpPr>
          <p:nvPr/>
        </p:nvSpPr>
        <p:spPr bwMode="auto">
          <a:xfrm>
            <a:off x="8388757" y="88901"/>
            <a:ext cx="704039" cy="46166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r>
              <a:rPr lang="ar-JO" b="1">
                <a:solidFill>
                  <a:srgbClr val="FFFFFF"/>
                </a:solidFill>
                <a:latin typeface="Arial" panose="020B0604020202020204" pitchFamily="34" charset="0"/>
                <a:cs typeface="Arial" panose="020B0604020202020204" pitchFamily="34" charset="0"/>
              </a:rPr>
              <a:t>171</a:t>
            </a:r>
            <a:endParaRPr lang="en-US" b="1">
              <a:solidFill>
                <a:srgbClr val="FFFFFF"/>
              </a:solidFill>
              <a:latin typeface="Arial" panose="020B0604020202020204" pitchFamily="34" charset="0"/>
              <a:cs typeface="Arial" panose="020B0604020202020204" pitchFamily="34" charset="0"/>
            </a:endParaRPr>
          </a:p>
        </p:txBody>
      </p:sp>
      <p:sp>
        <p:nvSpPr>
          <p:cNvPr id="50" name="Rectangle 2"/>
          <p:cNvSpPr txBox="1">
            <a:spLocks noChangeArrowheads="1"/>
          </p:cNvSpPr>
          <p:nvPr/>
        </p:nvSpPr>
        <p:spPr bwMode="auto">
          <a:xfrm>
            <a:off x="1" y="2113966"/>
            <a:ext cx="3582159"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 5</a:t>
            </a:r>
            <a:endParaRPr lang="en-US" sz="36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15" name="Text Box 11"/>
          <p:cNvSpPr txBox="1">
            <a:spLocks noChangeArrowheads="1"/>
          </p:cNvSpPr>
          <p:nvPr/>
        </p:nvSpPr>
        <p:spPr bwMode="auto">
          <a:xfrm>
            <a:off x="5503498" y="3646931"/>
            <a:ext cx="1887573"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457200" fontAlgn="auto">
              <a:spcBef>
                <a:spcPct val="50000"/>
              </a:spcBef>
              <a:spcAft>
                <a:spcPts val="0"/>
              </a:spcAft>
              <a:defRPr/>
            </a:pPr>
            <a:r>
              <a:rPr lang="ar-JO"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rPr>
              <a:t>بنيامين</a:t>
            </a:r>
            <a:endParaRPr lang="en-US" sz="2000" b="1">
              <a:solidFill>
                <a:srgbClr val="FFFFFF"/>
              </a:solidFill>
              <a:effectLst>
                <a:glow rad="101600">
                  <a:srgbClr val="000000">
                    <a:alpha val="75000"/>
                  </a:srgbClr>
                </a:glow>
              </a:effectLst>
              <a:latin typeface="Arial" panose="020B0604020202020204" pitchFamily="34" charset="0"/>
              <a:ea typeface="+mn-ea"/>
              <a:cs typeface="Arial" panose="020B0604020202020204" pitchFamily="34" charset="0"/>
            </a:endParaRPr>
          </a:p>
        </p:txBody>
      </p:sp>
      <p:sp>
        <p:nvSpPr>
          <p:cNvPr id="21" name="Rectangle 2"/>
          <p:cNvSpPr txBox="1">
            <a:spLocks noChangeArrowheads="1"/>
          </p:cNvSpPr>
          <p:nvPr/>
        </p:nvSpPr>
        <p:spPr bwMode="auto">
          <a:xfrm>
            <a:off x="2969514" y="3819844"/>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أورشليم</a:t>
            </a:r>
            <a:endParaRPr lang="en-US" sz="32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2" name="Oval 58"/>
          <p:cNvSpPr>
            <a:spLocks noChangeArrowheads="1"/>
          </p:cNvSpPr>
          <p:nvPr/>
        </p:nvSpPr>
        <p:spPr bwMode="auto">
          <a:xfrm>
            <a:off x="5907089" y="3954464"/>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b="1" kern="0">
              <a:solidFill>
                <a:srgbClr val="FFFFFF"/>
              </a:solidFill>
              <a:latin typeface="Arial" panose="020B0604020202020204" pitchFamily="34" charset="0"/>
              <a:cs typeface="Arial" panose="020B0604020202020204" pitchFamily="34" charset="0"/>
            </a:endParaRPr>
          </a:p>
        </p:txBody>
      </p:sp>
      <p:sp>
        <p:nvSpPr>
          <p:cNvPr id="23" name="Right Arrow 22"/>
          <p:cNvSpPr/>
          <p:nvPr/>
        </p:nvSpPr>
        <p:spPr bwMode="auto">
          <a:xfrm rot="16516142">
            <a:off x="5568157" y="4336257"/>
            <a:ext cx="803275" cy="503239"/>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a:lstStyle/>
          <a:p>
            <a:pPr algn="l" eaLnBrk="0" hangingPunct="0">
              <a:defRPr/>
            </a:pPr>
            <a:endParaRPr lang="en-US" sz="2400" b="1" kern="0">
              <a:solidFill>
                <a:srgbClr val="FFFFFF"/>
              </a:solidFill>
              <a:latin typeface="Arial" panose="020B0604020202020204" pitchFamily="34" charset="0"/>
              <a:ea typeface="+mn-ea"/>
              <a:cs typeface="Arial" panose="020B0604020202020204" pitchFamily="34" charset="0"/>
            </a:endParaRPr>
          </a:p>
        </p:txBody>
      </p:sp>
      <p:sp>
        <p:nvSpPr>
          <p:cNvPr id="24" name="Rectangle 2"/>
          <p:cNvSpPr txBox="1">
            <a:spLocks noChangeArrowheads="1"/>
          </p:cNvSpPr>
          <p:nvPr/>
        </p:nvSpPr>
        <p:spPr bwMode="auto">
          <a:xfrm>
            <a:off x="2841931" y="4711460"/>
            <a:ext cx="2936967" cy="6502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32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حبرون</a:t>
            </a:r>
            <a:endParaRPr lang="en-US" sz="32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25" name="Oval 58"/>
          <p:cNvSpPr>
            <a:spLocks noChangeArrowheads="1"/>
          </p:cNvSpPr>
          <p:nvPr/>
        </p:nvSpPr>
        <p:spPr bwMode="auto">
          <a:xfrm>
            <a:off x="5778501" y="4986339"/>
            <a:ext cx="234951" cy="233362"/>
          </a:xfrm>
          <a:prstGeom prst="ellipse">
            <a:avLst/>
          </a:prstGeom>
          <a:solidFill>
            <a:srgbClr val="FA0020"/>
          </a:solidFill>
          <a:ln w="38100">
            <a:solidFill>
              <a:srgbClr val="FFFFFF"/>
            </a:solidFill>
            <a:round/>
            <a:headEnd/>
            <a:tailEnd/>
          </a:ln>
          <a:effectLst>
            <a:outerShdw blurRad="63500" dist="89803" dir="2700000" algn="ctr" rotWithShape="0">
              <a:srgbClr val="020009">
                <a:alpha val="74998"/>
              </a:srgbClr>
            </a:outerShdw>
          </a:effectLst>
        </p:spPr>
        <p:txBody>
          <a:bodyPr wrap="none" anchor="ctr"/>
          <a:lstStyle/>
          <a:p>
            <a:pPr algn="l" eaLnBrk="0" hangingPunct="0">
              <a:defRPr/>
            </a:pPr>
            <a:endParaRPr lang="en-US" sz="2400" b="1" kern="0">
              <a:solidFill>
                <a:srgbClr val="FFFFFF"/>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strVal val="#ppt_w*0.70"/>
                                          </p:val>
                                        </p:tav>
                                        <p:tav tm="100000">
                                          <p:val>
                                            <p:strVal val="#ppt_w"/>
                                          </p:val>
                                        </p:tav>
                                      </p:tavLst>
                                    </p:anim>
                                    <p:anim calcmode="lin" valueType="num">
                                      <p:cBhvr>
                                        <p:cTn id="8" dur="1000" fill="hold"/>
                                        <p:tgtEl>
                                          <p:spTgt spid="24"/>
                                        </p:tgtEl>
                                        <p:attrNameLst>
                                          <p:attrName>ppt_h</p:attrName>
                                        </p:attrNameLst>
                                      </p:cBhvr>
                                      <p:tavLst>
                                        <p:tav tm="0">
                                          <p:val>
                                            <p:strVal val="#ppt_h"/>
                                          </p:val>
                                        </p:tav>
                                        <p:tav tm="100000">
                                          <p:val>
                                            <p:strVal val="#ppt_h"/>
                                          </p:val>
                                        </p:tav>
                                      </p:tavLst>
                                    </p:anim>
                                    <p:animEffect transition="in" filter="fade">
                                      <p:cBhvr>
                                        <p:cTn id="9" dur="1000"/>
                                        <p:tgtEl>
                                          <p:spTgt spid="24"/>
                                        </p:tgtEl>
                                      </p:cBhvr>
                                    </p:animEffect>
                                  </p:childTnLst>
                                </p:cTn>
                              </p:par>
                            </p:childTnLst>
                          </p:cTn>
                        </p:par>
                        <p:par>
                          <p:cTn id="10" fill="hold" nodeType="afterGroup">
                            <p:stCondLst>
                              <p:cond delay="1000"/>
                            </p:stCondLst>
                            <p:childTnLst>
                              <p:par>
                                <p:cTn id="11" presetID="23" presetClass="entr" presetSubtype="36" fill="hold" grpId="0"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strVal val="(6*min(max(#ppt_w*#ppt_h,.3),1)-7.4)/-.7*#ppt_w"/>
                                          </p:val>
                                        </p:tav>
                                        <p:tav tm="100000">
                                          <p:val>
                                            <p:strVal val="#ppt_w"/>
                                          </p:val>
                                        </p:tav>
                                      </p:tavLst>
                                    </p:anim>
                                    <p:anim calcmode="lin" valueType="num">
                                      <p:cBhvr>
                                        <p:cTn id="14" dur="500" fill="hold"/>
                                        <p:tgtEl>
                                          <p:spTgt spid="25"/>
                                        </p:tgtEl>
                                        <p:attrNameLst>
                                          <p:attrName>ppt_h</p:attrName>
                                        </p:attrNameLst>
                                      </p:cBhvr>
                                      <p:tavLst>
                                        <p:tav tm="0">
                                          <p:val>
                                            <p:strVal val="(6*min(max(#ppt_w*#ppt_h,.3),1)-7.4)/-.7*#ppt_h"/>
                                          </p:val>
                                        </p:tav>
                                        <p:tav tm="100000">
                                          <p:val>
                                            <p:strVal val="#ppt_h"/>
                                          </p:val>
                                        </p:tav>
                                      </p:tavLst>
                                    </p:anim>
                                    <p:anim calcmode="lin" valueType="num">
                                      <p:cBhvr>
                                        <p:cTn id="15" dur="500" fill="hold"/>
                                        <p:tgtEl>
                                          <p:spTgt spid="25"/>
                                        </p:tgtEl>
                                        <p:attrNameLst>
                                          <p:attrName>ppt_x</p:attrName>
                                        </p:attrNameLst>
                                      </p:cBhvr>
                                      <p:tavLst>
                                        <p:tav tm="0">
                                          <p:val>
                                            <p:fltVal val="0.5"/>
                                          </p:val>
                                        </p:tav>
                                        <p:tav tm="100000">
                                          <p:val>
                                            <p:strVal val="#ppt_x"/>
                                          </p:val>
                                        </p:tav>
                                      </p:tavLst>
                                    </p:anim>
                                    <p:anim calcmode="lin" valueType="num">
                                      <p:cBhvr>
                                        <p:cTn id="16" dur="500" fill="hold"/>
                                        <p:tgtEl>
                                          <p:spTgt spid="25"/>
                                        </p:tgtEl>
                                        <p:attrNameLst>
                                          <p:attrName>ppt_y</p:attrName>
                                        </p:attrNameLst>
                                      </p:cBhvr>
                                      <p:tavLst>
                                        <p:tav tm="0">
                                          <p:val>
                                            <p:strVal val="1+(6*min(max(#ppt_w*#ppt_h,.3),1)-7.4)/-.7*#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down)">
                                      <p:cBhvr>
                                        <p:cTn id="21" dur="500"/>
                                        <p:tgtEl>
                                          <p:spTgt spid="23"/>
                                        </p:tgtEl>
                                      </p:cBhvr>
                                    </p:animEffect>
                                  </p:childTnLst>
                                </p:cTn>
                              </p:par>
                            </p:childTnLst>
                          </p:cTn>
                        </p:par>
                        <p:par>
                          <p:cTn id="22" fill="hold" nodeType="afterGroup">
                            <p:stCondLst>
                              <p:cond delay="500"/>
                            </p:stCondLst>
                            <p:childTnLst>
                              <p:par>
                                <p:cTn id="23" presetID="23" presetClass="entr" presetSubtype="36"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p:cTn id="25" dur="500" fill="hold"/>
                                        <p:tgtEl>
                                          <p:spTgt spid="22"/>
                                        </p:tgtEl>
                                        <p:attrNameLst>
                                          <p:attrName>ppt_w</p:attrName>
                                        </p:attrNameLst>
                                      </p:cBhvr>
                                      <p:tavLst>
                                        <p:tav tm="0">
                                          <p:val>
                                            <p:strVal val="(6*min(max(#ppt_w*#ppt_h,.3),1)-7.4)/-.7*#ppt_w"/>
                                          </p:val>
                                        </p:tav>
                                        <p:tav tm="100000">
                                          <p:val>
                                            <p:strVal val="#ppt_w"/>
                                          </p:val>
                                        </p:tav>
                                      </p:tavLst>
                                    </p:anim>
                                    <p:anim calcmode="lin" valueType="num">
                                      <p:cBhvr>
                                        <p:cTn id="26" dur="500" fill="hold"/>
                                        <p:tgtEl>
                                          <p:spTgt spid="22"/>
                                        </p:tgtEl>
                                        <p:attrNameLst>
                                          <p:attrName>ppt_h</p:attrName>
                                        </p:attrNameLst>
                                      </p:cBhvr>
                                      <p:tavLst>
                                        <p:tav tm="0">
                                          <p:val>
                                            <p:strVal val="(6*min(max(#ppt_w*#ppt_h,.3),1)-7.4)/-.7*#ppt_h"/>
                                          </p:val>
                                        </p:tav>
                                        <p:tav tm="100000">
                                          <p:val>
                                            <p:strVal val="#ppt_h"/>
                                          </p:val>
                                        </p:tav>
                                      </p:tavLst>
                                    </p:anim>
                                    <p:anim calcmode="lin" valueType="num">
                                      <p:cBhvr>
                                        <p:cTn id="27" dur="500" fill="hold"/>
                                        <p:tgtEl>
                                          <p:spTgt spid="22"/>
                                        </p:tgtEl>
                                        <p:attrNameLst>
                                          <p:attrName>ppt_x</p:attrName>
                                        </p:attrNameLst>
                                      </p:cBhvr>
                                      <p:tavLst>
                                        <p:tav tm="0">
                                          <p:val>
                                            <p:fltVal val="0.5"/>
                                          </p:val>
                                        </p:tav>
                                        <p:tav tm="100000">
                                          <p:val>
                                            <p:strVal val="#ppt_x"/>
                                          </p:val>
                                        </p:tav>
                                      </p:tavLst>
                                    </p:anim>
                                    <p:anim calcmode="lin" valueType="num">
                                      <p:cBhvr>
                                        <p:cTn id="28" dur="500" fill="hold"/>
                                        <p:tgtEl>
                                          <p:spTgt spid="22"/>
                                        </p:tgtEl>
                                        <p:attrNameLst>
                                          <p:attrName>ppt_y</p:attrName>
                                        </p:attrNameLst>
                                      </p:cBhvr>
                                      <p:tavLst>
                                        <p:tav tm="0">
                                          <p:val>
                                            <p:strVal val="1+(6*min(max(#ppt_w*#ppt_h,.3),1)-7.4)/-.7*#ppt_h/2"/>
                                          </p:val>
                                        </p:tav>
                                        <p:tav tm="100000">
                                          <p:val>
                                            <p:strVal val="#ppt_y"/>
                                          </p:val>
                                        </p:tav>
                                      </p:tavLst>
                                    </p:anim>
                                  </p:childTnLst>
                                </p:cTn>
                              </p:par>
                            </p:childTnLst>
                          </p:cTn>
                        </p:par>
                        <p:par>
                          <p:cTn id="29" fill="hold" nodeType="afterGroup">
                            <p:stCondLst>
                              <p:cond delay="1000"/>
                            </p:stCondLst>
                            <p:childTnLst>
                              <p:par>
                                <p:cTn id="30" presetID="55" presetClass="entr" presetSubtype="0" fill="hold" nodeType="after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strVal val="#ppt_w*0.70"/>
                                          </p:val>
                                        </p:tav>
                                        <p:tav tm="100000">
                                          <p:val>
                                            <p:strVal val="#ppt_w"/>
                                          </p:val>
                                        </p:tav>
                                      </p:tavLst>
                                    </p:anim>
                                    <p:anim calcmode="lin" valueType="num">
                                      <p:cBhvr>
                                        <p:cTn id="33" dur="1000" fill="hold"/>
                                        <p:tgtEl>
                                          <p:spTgt spid="21"/>
                                        </p:tgtEl>
                                        <p:attrNameLst>
                                          <p:attrName>ppt_h</p:attrName>
                                        </p:attrNameLst>
                                      </p:cBhvr>
                                      <p:tavLst>
                                        <p:tav tm="0">
                                          <p:val>
                                            <p:strVal val="#ppt_h"/>
                                          </p:val>
                                        </p:tav>
                                        <p:tav tm="100000">
                                          <p:val>
                                            <p:strVal val="#ppt_h"/>
                                          </p:val>
                                        </p:tav>
                                      </p:tavLst>
                                    </p:anim>
                                    <p:animEffect transition="in" filter="fade">
                                      <p:cBhvr>
                                        <p:cTn id="3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Picture 4"/>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997325" y="0"/>
            <a:ext cx="5146675" cy="6858000"/>
          </a:xfrm>
          <a:noFill/>
          <a:extLst>
            <a:ext uri="{909E8E84-426E-40dd-AFC4-6F175D3DCCD1}">
              <a14:hiddenFill xmlns="" xmlns:a14="http://schemas.microsoft.com/office/drawing/2010/main">
                <a:solidFill>
                  <a:srgbClr val="FFFFFF"/>
                </a:solidFill>
              </a14:hiddenFill>
            </a:ext>
          </a:extLst>
        </p:spPr>
      </p:pic>
      <p:sp>
        <p:nvSpPr>
          <p:cNvPr id="15365" name="Rectangle 5"/>
          <p:cNvSpPr>
            <a:spLocks noGrp="1" noRot="1" noChangeArrowheads="1"/>
          </p:cNvSpPr>
          <p:nvPr>
            <p:ph type="title" idx="4294967295"/>
          </p:nvPr>
        </p:nvSpPr>
        <p:spPr>
          <a:xfrm>
            <a:off x="152400" y="457200"/>
            <a:ext cx="3657600" cy="2133600"/>
          </a:xfrm>
          <a:solidFill>
            <a:srgbClr val="663300"/>
          </a:solidFill>
          <a:ln w="57150">
            <a:solidFill>
              <a:schemeClr val="bg2"/>
            </a:solidFill>
          </a:ln>
        </p:spPr>
        <p:txBody>
          <a:bodyPr/>
          <a:lstStyle/>
          <a:p>
            <a:pPr eaLnBrk="1" hangingPunct="1">
              <a:defRPr/>
            </a:pPr>
            <a:r>
              <a:rPr lang="ar-JO">
                <a:latin typeface="Arial" panose="020B0604020202020204" pitchFamily="34" charset="0"/>
                <a:ea typeface="ＭＳ Ｐゴシック" charset="0"/>
                <a:cs typeface="Arial" panose="020B0604020202020204" pitchFamily="34" charset="0"/>
              </a:rPr>
              <a:t>الموقع </a:t>
            </a:r>
            <a:br>
              <a:rPr lang="ar-JO">
                <a:latin typeface="Arial" panose="020B0604020202020204" pitchFamily="34" charset="0"/>
                <a:ea typeface="ＭＳ Ｐゴシック" charset="0"/>
                <a:cs typeface="Arial" panose="020B0604020202020204" pitchFamily="34" charset="0"/>
              </a:rPr>
            </a:br>
            <a:r>
              <a:rPr lang="ar-JO">
                <a:latin typeface="Arial" panose="020B0604020202020204" pitchFamily="34" charset="0"/>
                <a:ea typeface="ＭＳ Ｐゴシック" charset="0"/>
                <a:cs typeface="Arial" panose="020B0604020202020204" pitchFamily="34" charset="0"/>
              </a:rPr>
              <a:t>المركزي</a:t>
            </a:r>
            <a:endParaRPr lang="en-US">
              <a:latin typeface="Arial" panose="020B0604020202020204" pitchFamily="34" charset="0"/>
              <a:ea typeface="ＭＳ Ｐゴシック" charset="0"/>
              <a:cs typeface="Arial" panose="020B0604020202020204" pitchFamily="34" charset="0"/>
            </a:endParaRPr>
          </a:p>
        </p:txBody>
      </p:sp>
      <p:sp>
        <p:nvSpPr>
          <p:cNvPr id="180227" name="Text Box 7"/>
          <p:cNvSpPr txBox="1">
            <a:spLocks noChangeArrowheads="1"/>
          </p:cNvSpPr>
          <p:nvPr/>
        </p:nvSpPr>
        <p:spPr bwMode="auto">
          <a:xfrm>
            <a:off x="381000" y="3105150"/>
            <a:ext cx="3200400" cy="2308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600" b="1" dirty="0">
                <a:solidFill>
                  <a:srgbClr val="FFFFFF"/>
                </a:solidFill>
                <a:latin typeface="Arial" panose="020B0604020202020204" pitchFamily="34" charset="0"/>
                <a:cs typeface="Arial" panose="020B0604020202020204" pitchFamily="34" charset="0"/>
              </a:rPr>
              <a:t>كانت أورشليم في بنيامين قرب يهوذا لكنها قريبة من الأسباط الشمالية</a:t>
            </a:r>
            <a:endParaRPr lang="en-US" sz="3600" b="1" dirty="0">
              <a:solidFill>
                <a:srgbClr val="FFFFFF"/>
              </a:solidFill>
              <a:latin typeface="Arial" panose="020B0604020202020204" pitchFamily="34" charset="0"/>
              <a:cs typeface="Arial" panose="020B0604020202020204" pitchFamily="34" charset="0"/>
            </a:endParaRPr>
          </a:p>
        </p:txBody>
      </p:sp>
      <p:sp>
        <p:nvSpPr>
          <p:cNvPr id="180228" name="Text Box 8"/>
          <p:cNvSpPr txBox="1">
            <a:spLocks noChangeArrowheads="1"/>
          </p:cNvSpPr>
          <p:nvPr/>
        </p:nvSpPr>
        <p:spPr bwMode="auto">
          <a:xfrm>
            <a:off x="6858000" y="4648201"/>
            <a:ext cx="1752600" cy="461655"/>
          </a:xfrm>
          <a:prstGeom prst="rect">
            <a:avLst/>
          </a:prstGeom>
          <a:solidFill>
            <a:srgbClr val="FF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30" tIns="45715" rIns="91430" bIns="45715">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r>
              <a:rPr lang="ar-JO" b="1">
                <a:solidFill>
                  <a:srgbClr val="FFFFFF"/>
                </a:solidFill>
                <a:latin typeface="Arial" panose="020B0604020202020204" pitchFamily="34" charset="0"/>
                <a:cs typeface="Arial" panose="020B0604020202020204" pitchFamily="34" charset="0"/>
              </a:rPr>
              <a:t>أورشليم</a:t>
            </a:r>
            <a:endParaRPr lang="en-US" b="1">
              <a:solidFill>
                <a:srgbClr val="FFFFFF"/>
              </a:solidFill>
              <a:latin typeface="Arial" panose="020B0604020202020204" pitchFamily="34" charset="0"/>
              <a:cs typeface="Arial" panose="020B0604020202020204" pitchFamily="34" charset="0"/>
            </a:endParaRPr>
          </a:p>
        </p:txBody>
      </p:sp>
      <p:sp>
        <p:nvSpPr>
          <p:cNvPr id="15369" name="Line 9"/>
          <p:cNvSpPr>
            <a:spLocks noChangeShapeType="1"/>
          </p:cNvSpPr>
          <p:nvPr/>
        </p:nvSpPr>
        <p:spPr bwMode="auto">
          <a:xfrm flipH="1" flipV="1">
            <a:off x="6477000" y="4648200"/>
            <a:ext cx="381000" cy="228600"/>
          </a:xfrm>
          <a:prstGeom prst="line">
            <a:avLst/>
          </a:prstGeom>
          <a:noFill/>
          <a:ln w="76200">
            <a:solidFill>
              <a:srgbClr val="FF0000"/>
            </a:solidFill>
            <a:round/>
            <a:headEnd/>
            <a:tailEnd type="triangle" w="med" len="med"/>
          </a:ln>
          <a:effectLst/>
        </p:spPr>
        <p:txBody>
          <a:bodyPr lIns="91430" tIns="45715" rIns="91430" bIns="45715"/>
          <a:lstStyle/>
          <a:p>
            <a:pPr algn="l" eaLnBrk="0" fontAlgn="t" hangingPunct="0">
              <a:spcBef>
                <a:spcPct val="50000"/>
              </a:spcBef>
              <a:defRPr/>
            </a:pPr>
            <a:endParaRPr lang="en-US" sz="36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4" descr="42 Jer O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0" y="0"/>
            <a:ext cx="6103939" cy="6858000"/>
          </a:xfrm>
          <a:noFill/>
          <a:extLst>
            <a:ext uri="{909E8E84-426E-40dd-AFC4-6F175D3DCCD1}">
              <a14:hiddenFill xmlns="" xmlns:a14="http://schemas.microsoft.com/office/drawing/2010/main">
                <a:solidFill>
                  <a:srgbClr val="FFFFFF"/>
                </a:solidFill>
              </a14:hiddenFill>
            </a:ext>
          </a:extLst>
        </p:spPr>
      </p:pic>
      <p:sp>
        <p:nvSpPr>
          <p:cNvPr id="114695" name="Rectangle 7"/>
          <p:cNvSpPr>
            <a:spLocks noGrp="1" noRot="1" noChangeArrowheads="1"/>
          </p:cNvSpPr>
          <p:nvPr>
            <p:ph type="title"/>
          </p:nvPr>
        </p:nvSpPr>
        <p:spPr>
          <a:xfrm>
            <a:off x="0" y="0"/>
            <a:ext cx="7086600" cy="762000"/>
          </a:xfrm>
          <a:solidFill>
            <a:schemeClr val="bg2"/>
          </a:solidFill>
        </p:spPr>
        <p:txBody>
          <a:bodyPr/>
          <a:lstStyle/>
          <a:p>
            <a:pPr eaLnBrk="1" hangingPunct="1">
              <a:defRPr/>
            </a:pPr>
            <a:r>
              <a:rPr lang="ar-JO" sz="3600">
                <a:latin typeface="Arial" panose="020B0604020202020204" pitchFamily="34" charset="0"/>
                <a:ea typeface="ＭＳ Ｐゴシック" charset="0"/>
                <a:cs typeface="Arial" panose="020B0604020202020204" pitchFamily="34" charset="0"/>
              </a:rPr>
              <a:t>كانت أورشليم مدينة حدودية</a:t>
            </a:r>
            <a:endParaRPr lang="en-US" sz="3600">
              <a:latin typeface="Arial" panose="020B0604020202020204" pitchFamily="34" charset="0"/>
              <a:ea typeface="ＭＳ Ｐゴシック" charset="0"/>
              <a:cs typeface="Arial" panose="020B0604020202020204" pitchFamily="34" charset="0"/>
            </a:endParaRPr>
          </a:p>
        </p:txBody>
      </p:sp>
      <p:sp>
        <p:nvSpPr>
          <p:cNvPr id="2" name="Rectangle 7"/>
          <p:cNvSpPr>
            <a:spLocks noRot="1" noChangeArrowheads="1"/>
          </p:cNvSpPr>
          <p:nvPr/>
        </p:nvSpPr>
        <p:spPr bwMode="auto">
          <a:xfrm>
            <a:off x="3695700" y="2971800"/>
            <a:ext cx="3429000" cy="762000"/>
          </a:xfrm>
          <a:prstGeom prst="rect">
            <a:avLst/>
          </a:prstGeom>
          <a:solidFill>
            <a:schemeClr val="bg2"/>
          </a:solidFill>
          <a:ln w="9525">
            <a:noFill/>
            <a:miter lim="800000"/>
            <a:headEnd/>
            <a:tailEnd/>
          </a:ln>
        </p:spPr>
        <p:txBody>
          <a:bodyPr anchor="ctr"/>
          <a:lstStyle/>
          <a:p>
            <a:pPr>
              <a:defRPr/>
            </a:pPr>
            <a:r>
              <a:rPr lang="ar-JO" sz="44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بنيامين</a:t>
            </a:r>
            <a:endParaRPr lang="en-US" sz="4400" b="1">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3" name="Rectangle 7"/>
          <p:cNvSpPr>
            <a:spLocks noRot="1" noChangeArrowheads="1"/>
          </p:cNvSpPr>
          <p:nvPr/>
        </p:nvSpPr>
        <p:spPr bwMode="auto">
          <a:xfrm>
            <a:off x="3695700" y="5943600"/>
            <a:ext cx="3429000" cy="762000"/>
          </a:xfrm>
          <a:prstGeom prst="rect">
            <a:avLst/>
          </a:prstGeom>
          <a:solidFill>
            <a:schemeClr val="bg2"/>
          </a:solidFill>
          <a:ln w="9525">
            <a:noFill/>
            <a:miter lim="800000"/>
            <a:headEnd/>
            <a:tailEnd/>
          </a:ln>
        </p:spPr>
        <p:txBody>
          <a:bodyPr anchor="ctr"/>
          <a:lstStyle/>
          <a:p>
            <a:pPr>
              <a:defRPr/>
            </a:pPr>
            <a:r>
              <a:rPr lang="ar-JO"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rPr>
              <a:t>يهوذا</a:t>
            </a:r>
            <a:endParaRPr lang="en-US" sz="4400" b="1" dirty="0">
              <a:solidFill>
                <a:srgbClr val="E5E5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9336" name="Freeform 1032"/>
          <p:cNvSpPr>
            <a:spLocks/>
          </p:cNvSpPr>
          <p:nvPr/>
        </p:nvSpPr>
        <p:spPr bwMode="auto">
          <a:xfrm>
            <a:off x="2971800" y="4667935"/>
            <a:ext cx="5715000" cy="646331"/>
          </a:xfrm>
          <a:custGeom>
            <a:avLst/>
            <a:gdLst/>
            <a:ahLst/>
            <a:cxnLst>
              <a:cxn ang="0">
                <a:pos x="2855" y="2855"/>
              </a:cxn>
              <a:cxn ang="0">
                <a:pos x="2816" y="2777"/>
              </a:cxn>
              <a:cxn ang="0">
                <a:pos x="2809" y="2758"/>
              </a:cxn>
              <a:cxn ang="0">
                <a:pos x="2790" y="2751"/>
              </a:cxn>
              <a:cxn ang="0">
                <a:pos x="2647" y="2595"/>
              </a:cxn>
              <a:cxn ang="0">
                <a:pos x="2608" y="2543"/>
              </a:cxn>
              <a:cxn ang="0">
                <a:pos x="2588" y="2517"/>
              </a:cxn>
              <a:cxn ang="0">
                <a:pos x="2569" y="2446"/>
              </a:cxn>
              <a:cxn ang="0">
                <a:pos x="2484" y="2329"/>
              </a:cxn>
              <a:cxn ang="0">
                <a:pos x="2458" y="2303"/>
              </a:cxn>
              <a:cxn ang="0">
                <a:pos x="2452" y="2283"/>
              </a:cxn>
              <a:cxn ang="0">
                <a:pos x="2406" y="2257"/>
              </a:cxn>
              <a:cxn ang="0">
                <a:pos x="2289" y="2120"/>
              </a:cxn>
              <a:cxn ang="0">
                <a:pos x="2263" y="2094"/>
              </a:cxn>
              <a:cxn ang="0">
                <a:pos x="2243" y="2055"/>
              </a:cxn>
              <a:cxn ang="0">
                <a:pos x="2100" y="1912"/>
              </a:cxn>
              <a:cxn ang="0">
                <a:pos x="2022" y="1867"/>
              </a:cxn>
              <a:cxn ang="0">
                <a:pos x="1691" y="1815"/>
              </a:cxn>
              <a:cxn ang="0">
                <a:pos x="1209" y="1600"/>
              </a:cxn>
              <a:cxn ang="0">
                <a:pos x="637" y="1581"/>
              </a:cxn>
              <a:cxn ang="0">
                <a:pos x="572" y="1555"/>
              </a:cxn>
              <a:cxn ang="0">
                <a:pos x="442" y="1470"/>
              </a:cxn>
              <a:cxn ang="0">
                <a:pos x="331" y="1386"/>
              </a:cxn>
              <a:cxn ang="0">
                <a:pos x="273" y="1295"/>
              </a:cxn>
              <a:cxn ang="0">
                <a:pos x="253" y="1249"/>
              </a:cxn>
              <a:cxn ang="0">
                <a:pos x="188" y="1145"/>
              </a:cxn>
              <a:cxn ang="0">
                <a:pos x="162" y="1054"/>
              </a:cxn>
              <a:cxn ang="0">
                <a:pos x="136" y="813"/>
              </a:cxn>
              <a:cxn ang="0">
                <a:pos x="97" y="234"/>
              </a:cxn>
              <a:cxn ang="0">
                <a:pos x="58" y="124"/>
              </a:cxn>
              <a:cxn ang="0">
                <a:pos x="13" y="46"/>
              </a:cxn>
              <a:cxn ang="0">
                <a:pos x="6" y="20"/>
              </a:cxn>
              <a:cxn ang="0">
                <a:pos x="0" y="0"/>
              </a:cxn>
            </a:cxnLst>
            <a:rect l="0" t="0" r="r" b="b"/>
            <a:pathLst>
              <a:path w="2855" h="2855">
                <a:moveTo>
                  <a:pt x="2855" y="2855"/>
                </a:moveTo>
                <a:cubicBezTo>
                  <a:pt x="2844" y="2827"/>
                  <a:pt x="2829" y="2802"/>
                  <a:pt x="2816" y="2777"/>
                </a:cubicBezTo>
                <a:cubicBezTo>
                  <a:pt x="2812" y="2770"/>
                  <a:pt x="2813" y="2762"/>
                  <a:pt x="2809" y="2758"/>
                </a:cubicBezTo>
                <a:cubicBezTo>
                  <a:pt x="2804" y="2753"/>
                  <a:pt x="2796" y="2753"/>
                  <a:pt x="2790" y="2751"/>
                </a:cubicBezTo>
                <a:cubicBezTo>
                  <a:pt x="2746" y="2693"/>
                  <a:pt x="2691" y="2654"/>
                  <a:pt x="2647" y="2595"/>
                </a:cubicBezTo>
                <a:cubicBezTo>
                  <a:pt x="2634" y="2577"/>
                  <a:pt x="2621" y="2560"/>
                  <a:pt x="2608" y="2543"/>
                </a:cubicBezTo>
                <a:cubicBezTo>
                  <a:pt x="2601" y="2534"/>
                  <a:pt x="2588" y="2517"/>
                  <a:pt x="2588" y="2517"/>
                </a:cubicBezTo>
                <a:cubicBezTo>
                  <a:pt x="2581" y="2495"/>
                  <a:pt x="2578" y="2466"/>
                  <a:pt x="2569" y="2446"/>
                </a:cubicBezTo>
                <a:cubicBezTo>
                  <a:pt x="2547" y="2401"/>
                  <a:pt x="2509" y="2370"/>
                  <a:pt x="2484" y="2329"/>
                </a:cubicBezTo>
                <a:cubicBezTo>
                  <a:pt x="2468" y="2275"/>
                  <a:pt x="2492" y="2337"/>
                  <a:pt x="2458" y="2303"/>
                </a:cubicBezTo>
                <a:cubicBezTo>
                  <a:pt x="2453" y="2298"/>
                  <a:pt x="2456" y="2287"/>
                  <a:pt x="2452" y="2283"/>
                </a:cubicBezTo>
                <a:cubicBezTo>
                  <a:pt x="2439" y="2270"/>
                  <a:pt x="2420" y="2266"/>
                  <a:pt x="2406" y="2257"/>
                </a:cubicBezTo>
                <a:cubicBezTo>
                  <a:pt x="2385" y="2215"/>
                  <a:pt x="2334" y="2135"/>
                  <a:pt x="2289" y="2120"/>
                </a:cubicBezTo>
                <a:cubicBezTo>
                  <a:pt x="2274" y="2072"/>
                  <a:pt x="2296" y="2126"/>
                  <a:pt x="2263" y="2094"/>
                </a:cubicBezTo>
                <a:cubicBezTo>
                  <a:pt x="2252" y="2083"/>
                  <a:pt x="2250" y="2067"/>
                  <a:pt x="2243" y="2055"/>
                </a:cubicBezTo>
                <a:cubicBezTo>
                  <a:pt x="2227" y="2004"/>
                  <a:pt x="2152" y="1930"/>
                  <a:pt x="2100" y="1912"/>
                </a:cubicBezTo>
                <a:cubicBezTo>
                  <a:pt x="2083" y="1887"/>
                  <a:pt x="2050" y="1875"/>
                  <a:pt x="2022" y="1867"/>
                </a:cubicBezTo>
                <a:cubicBezTo>
                  <a:pt x="1912" y="1791"/>
                  <a:pt x="1846" y="1818"/>
                  <a:pt x="1691" y="1815"/>
                </a:cubicBezTo>
                <a:cubicBezTo>
                  <a:pt x="1522" y="1758"/>
                  <a:pt x="1384" y="1643"/>
                  <a:pt x="1209" y="1600"/>
                </a:cubicBezTo>
                <a:cubicBezTo>
                  <a:pt x="1041" y="1558"/>
                  <a:pt x="816" y="1586"/>
                  <a:pt x="637" y="1581"/>
                </a:cubicBezTo>
                <a:cubicBezTo>
                  <a:pt x="614" y="1572"/>
                  <a:pt x="593" y="1565"/>
                  <a:pt x="572" y="1555"/>
                </a:cubicBezTo>
                <a:cubicBezTo>
                  <a:pt x="541" y="1508"/>
                  <a:pt x="487" y="1495"/>
                  <a:pt x="442" y="1470"/>
                </a:cubicBezTo>
                <a:cubicBezTo>
                  <a:pt x="402" y="1447"/>
                  <a:pt x="366" y="1414"/>
                  <a:pt x="331" y="1386"/>
                </a:cubicBezTo>
                <a:cubicBezTo>
                  <a:pt x="313" y="1350"/>
                  <a:pt x="294" y="1325"/>
                  <a:pt x="273" y="1295"/>
                </a:cubicBezTo>
                <a:cubicBezTo>
                  <a:pt x="241" y="1250"/>
                  <a:pt x="274" y="1287"/>
                  <a:pt x="253" y="1249"/>
                </a:cubicBezTo>
                <a:cubicBezTo>
                  <a:pt x="232" y="1212"/>
                  <a:pt x="211" y="1179"/>
                  <a:pt x="188" y="1145"/>
                </a:cubicBezTo>
                <a:cubicBezTo>
                  <a:pt x="178" y="1114"/>
                  <a:pt x="170" y="1084"/>
                  <a:pt x="162" y="1054"/>
                </a:cubicBezTo>
                <a:cubicBezTo>
                  <a:pt x="155" y="974"/>
                  <a:pt x="150" y="891"/>
                  <a:pt x="136" y="813"/>
                </a:cubicBezTo>
                <a:cubicBezTo>
                  <a:pt x="138" y="655"/>
                  <a:pt x="203" y="397"/>
                  <a:pt x="97" y="234"/>
                </a:cubicBezTo>
                <a:cubicBezTo>
                  <a:pt x="92" y="169"/>
                  <a:pt x="104" y="154"/>
                  <a:pt x="58" y="124"/>
                </a:cubicBezTo>
                <a:cubicBezTo>
                  <a:pt x="49" y="94"/>
                  <a:pt x="34" y="67"/>
                  <a:pt x="13" y="46"/>
                </a:cubicBezTo>
                <a:cubicBezTo>
                  <a:pt x="10" y="37"/>
                  <a:pt x="8" y="28"/>
                  <a:pt x="6" y="20"/>
                </a:cubicBezTo>
                <a:cubicBezTo>
                  <a:pt x="4" y="13"/>
                  <a:pt x="0" y="0"/>
                  <a:pt x="0" y="0"/>
                </a:cubicBezTo>
              </a:path>
            </a:pathLst>
          </a:custGeom>
          <a:noFill/>
          <a:ln w="76200" cap="flat" cmpd="sng">
            <a:solidFill>
              <a:srgbClr val="FFFFFF"/>
            </a:solidFill>
            <a:prstDash val="solid"/>
            <a:round/>
            <a:headEnd/>
            <a:tailEnd/>
          </a:ln>
          <a:effectLst>
            <a:glow rad="228600">
              <a:schemeClr val="bg1">
                <a:alpha val="75000"/>
              </a:schemeClr>
            </a:glow>
            <a:outerShdw blurRad="63500" dist="35921" dir="2700000" algn="ctr" rotWithShape="0">
              <a:schemeClr val="bg2">
                <a:alpha val="50000"/>
              </a:schemeClr>
            </a:outerShdw>
          </a:effectLst>
        </p:spPr>
        <p:txBody>
          <a:bodyPr anchor="ctr">
            <a:spAutoFit/>
          </a:bodyPr>
          <a:lstStyle/>
          <a:p>
            <a:pPr algn="l" eaLnBrk="0" fontAlgn="t" hangingPunct="0">
              <a:spcBef>
                <a:spcPct val="50000"/>
              </a:spcBef>
              <a:defRPr/>
            </a:pPr>
            <a:endParaRPr lang="en-US" sz="36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2280" name="Text Box 7"/>
          <p:cNvSpPr txBox="1">
            <a:spLocks noChangeArrowheads="1"/>
          </p:cNvSpPr>
          <p:nvPr/>
        </p:nvSpPr>
        <p:spPr bwMode="auto">
          <a:xfrm>
            <a:off x="381000" y="1905001"/>
            <a:ext cx="2286000" cy="2554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3200" b="1" dirty="0">
                <a:solidFill>
                  <a:srgbClr val="FFFFFF"/>
                </a:solidFill>
                <a:latin typeface="Arial" panose="020B0604020202020204" pitchFamily="34" charset="0"/>
                <a:cs typeface="Arial" panose="020B0604020202020204" pitchFamily="34" charset="0"/>
              </a:rPr>
              <a:t>حدود العهد القديم بين بنيامين ويهوذا تقع جنوب المدينة</a:t>
            </a:r>
            <a:endParaRPr lang="en-US" sz="3200" b="1" dirty="0">
              <a:solidFill>
                <a:srgbClr val="FFFFF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wipe(left)">
                                      <p:cBhvr>
                                        <p:cTn id="7" dur="2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9"/>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618234" y="1602007"/>
            <a:ext cx="7953484" cy="4096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JO" sz="4000" dirty="0"/>
              <a:t>أعاد الله وحدة إسرائيل في عهد داود (٧: ١٢-١٦) الذي و</a:t>
            </a:r>
            <a:r>
              <a:rPr lang="ar-LB" sz="4000" dirty="0"/>
              <a:t>ُ</a:t>
            </a:r>
            <a:r>
              <a:rPr lang="ar-JO" sz="4000" dirty="0"/>
              <a:t>عد بنسل أبدي</a:t>
            </a:r>
            <a:r>
              <a:rPr lang="ar-LB" sz="4000" dirty="0"/>
              <a:t>،</a:t>
            </a:r>
            <a:r>
              <a:rPr lang="ar-JO" sz="4000" dirty="0"/>
              <a:t> وعرش</a:t>
            </a:r>
            <a:r>
              <a:rPr lang="ar-LB" sz="4000" dirty="0"/>
              <a:t>،</a:t>
            </a:r>
            <a:r>
              <a:rPr lang="ar-JO" sz="4000" dirty="0"/>
              <a:t> ومملكة</a:t>
            </a:r>
            <a:r>
              <a:rPr lang="ar-LB" sz="4000" dirty="0"/>
              <a:t>،</a:t>
            </a:r>
            <a:r>
              <a:rPr lang="ar-JO" sz="4000" dirty="0"/>
              <a:t> ولم يكن مشروطًا حتى بأمانة داود (١١-٢٤).</a:t>
            </a:r>
            <a:endParaRPr lang="en-US" sz="4000" dirty="0"/>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2595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1" y="152400"/>
            <a:ext cx="9261475"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eaLnBrk="1" hangingPunct="1">
              <a:buClr>
                <a:srgbClr val="990000"/>
              </a:buClr>
              <a:buFont typeface="Wingdings" charset="0"/>
              <a:buNone/>
              <a:defRPr/>
            </a:pPr>
            <a:r>
              <a:rPr lang="ar-JO" sz="4000" b="1">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rPr>
              <a:t>الإصحاح 5</a:t>
            </a:r>
            <a:endParaRPr lang="en-US" sz="3600" b="1">
              <a:solidFill>
                <a:srgbClr val="FFFFFF"/>
              </a:solidFill>
              <a:effectLst>
                <a:outerShdw blurRad="38100" dist="38100" dir="2700000" algn="tl">
                  <a:srgbClr val="666633"/>
                </a:outerShdw>
              </a:effectLst>
              <a:latin typeface="Arial" panose="020B0604020202020204" pitchFamily="34" charset="0"/>
              <a:cs typeface="Arial" panose="020B0604020202020204" pitchFamily="34" charset="0"/>
            </a:endParaRPr>
          </a:p>
        </p:txBody>
      </p:sp>
      <p:sp>
        <p:nvSpPr>
          <p:cNvPr id="3" name="Right Arrow 2"/>
          <p:cNvSpPr/>
          <p:nvPr/>
        </p:nvSpPr>
        <p:spPr>
          <a:xfrm rot="18001466">
            <a:off x="1800226" y="4430713"/>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a:solidFill>
                <a:srgbClr val="FFFFFF"/>
              </a:solidFill>
              <a:latin typeface="Arial" panose="020B0604020202020204" pitchFamily="34" charset="0"/>
              <a:cs typeface="Arial" panose="020B0604020202020204" pitchFamily="34" charset="0"/>
            </a:endParaRPr>
          </a:p>
        </p:txBody>
      </p:sp>
      <p:sp>
        <p:nvSpPr>
          <p:cNvPr id="7" name="Right Arrow 6"/>
          <p:cNvSpPr/>
          <p:nvPr/>
        </p:nvSpPr>
        <p:spPr>
          <a:xfrm rot="19106259">
            <a:off x="2954338" y="2914651"/>
            <a:ext cx="1123951"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a:solidFill>
                <a:srgbClr val="FFFFFF"/>
              </a:solidFill>
              <a:latin typeface="Arial" panose="020B0604020202020204" pitchFamily="34" charset="0"/>
              <a:cs typeface="Arial" panose="020B0604020202020204" pitchFamily="34" charset="0"/>
            </a:endParaRPr>
          </a:p>
        </p:txBody>
      </p:sp>
      <p:sp>
        <p:nvSpPr>
          <p:cNvPr id="8" name="Right Arrow 7"/>
          <p:cNvSpPr/>
          <p:nvPr/>
        </p:nvSpPr>
        <p:spPr>
          <a:xfrm rot="18623150">
            <a:off x="4518820" y="1489870"/>
            <a:ext cx="1122363"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b="1">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5435600" y="3860800"/>
            <a:ext cx="3708400" cy="2871788"/>
          </a:xfrm>
          <a:solidFill>
            <a:schemeClr val="bg1"/>
          </a:solidFill>
        </p:spPr>
        <p:txBody>
          <a:bodyPr anchor="ctr"/>
          <a:lstStyle/>
          <a:p>
            <a:pPr algn="ctr" eaLnBrk="1" hangingPunct="1">
              <a:spcBef>
                <a:spcPct val="20000"/>
              </a:spcBef>
              <a:buClr>
                <a:schemeClr val="accent2"/>
              </a:buClr>
              <a:buSzPct val="75000"/>
              <a:buFont typeface="Wingdings" charset="0"/>
              <a:buNone/>
              <a:defRPr/>
            </a:pPr>
            <a:r>
              <a:rPr lang="ar-JO" sz="4000">
                <a:latin typeface="Arial" panose="020B0604020202020204" pitchFamily="34" charset="0"/>
              </a:rPr>
              <a:t>كان لأورشليم مساحة للتوسع شمالاً لبناء هيكل</a:t>
            </a:r>
            <a:endParaRPr lang="en-US" sz="4000">
              <a:solidFill>
                <a:schemeClr val="tx1"/>
              </a:solidFill>
              <a:effectLst>
                <a:outerShdw blurRad="38100" dist="38100" dir="2700000" algn="tl">
                  <a:srgbClr val="666633"/>
                </a:outerShdw>
              </a:effectLst>
              <a:latin typeface="Arial" panose="020B0604020202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1026" descr="Water System"/>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1" y="822326"/>
            <a:ext cx="8455025" cy="5883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6" name="Rectangle 1027"/>
          <p:cNvSpPr>
            <a:spLocks noGrp="1" noChangeArrowheads="1"/>
          </p:cNvSpPr>
          <p:nvPr>
            <p:ph type="title" idx="4294967295"/>
          </p:nvPr>
        </p:nvSpPr>
        <p:spPr>
          <a:xfrm>
            <a:off x="0" y="1"/>
            <a:ext cx="9144000" cy="792163"/>
          </a:xfrm>
          <a:solidFill>
            <a:schemeClr val="bg1"/>
          </a:solidFill>
        </p:spPr>
        <p:txBody>
          <a:bodyPr/>
          <a:lstStyle/>
          <a:p>
            <a:pPr eaLnBrk="1" hangingPunct="1"/>
            <a:r>
              <a:rPr lang="ar-JO">
                <a:ea typeface="ＭＳ Ｐゴシック" charset="0"/>
                <a:cs typeface="Arial" panose="020B0604020202020204" pitchFamily="34" charset="0"/>
              </a:rPr>
              <a:t>نظام المياه في أورشليم</a:t>
            </a:r>
            <a:endParaRPr lang="en-US">
              <a:ea typeface="ＭＳ Ｐゴシック" charset="0"/>
              <a:cs typeface="Arial" panose="020B0604020202020204" pitchFamily="34" charset="0"/>
            </a:endParaRPr>
          </a:p>
        </p:txBody>
      </p:sp>
      <p:sp>
        <p:nvSpPr>
          <p:cNvPr id="185347" name="Text Box 1028"/>
          <p:cNvSpPr txBox="1">
            <a:spLocks noChangeArrowheads="1"/>
          </p:cNvSpPr>
          <p:nvPr/>
        </p:nvSpPr>
        <p:spPr bwMode="auto">
          <a:xfrm>
            <a:off x="8369707" y="73969"/>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a:latin typeface="Arial" panose="020B0604020202020204" pitchFamily="34" charset="0"/>
                <a:cs typeface="Arial" panose="020B0604020202020204" pitchFamily="34" charset="0"/>
              </a:rPr>
              <a:t>215</a:t>
            </a:r>
            <a:endParaRPr lang="en-US" sz="1800" b="1">
              <a:latin typeface="Arial" panose="020B0604020202020204" pitchFamily="34" charset="0"/>
              <a:cs typeface="Arial" panose="020B0604020202020204" pitchFamily="34" charset="0"/>
            </a:endParaRPr>
          </a:p>
        </p:txBody>
      </p:sp>
      <p:sp>
        <p:nvSpPr>
          <p:cNvPr id="185348" name="Rectangle 1029"/>
          <p:cNvSpPr>
            <a:spLocks noChangeArrowheads="1"/>
          </p:cNvSpPr>
          <p:nvPr/>
        </p:nvSpPr>
        <p:spPr bwMode="auto">
          <a:xfrm>
            <a:off x="5715001" y="5867400"/>
            <a:ext cx="3424239"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a:solidFill>
                  <a:schemeClr val="bg1"/>
                </a:solidFill>
                <a:latin typeface="Arial" panose="020B0604020202020204" pitchFamily="34" charset="0"/>
                <a:cs typeface="Arial" panose="020B0604020202020204" pitchFamily="34" charset="0"/>
              </a:rPr>
              <a:t>العاصمة الجديدة       (2 صم 5)</a:t>
            </a:r>
            <a:endParaRPr lang="en-US" sz="3200" b="1">
              <a:solidFill>
                <a:schemeClr val="bg1"/>
              </a:solidFill>
              <a:latin typeface="Arial" panose="020B0604020202020204" pitchFamily="34" charset="0"/>
              <a:cs typeface="Arial" panose="020B0604020202020204" pitchFamily="34" charset="0"/>
            </a:endParaRPr>
          </a:p>
        </p:txBody>
      </p:sp>
      <p:sp>
        <p:nvSpPr>
          <p:cNvPr id="185349" name="Text Box 1030"/>
          <p:cNvSpPr txBox="1">
            <a:spLocks noChangeArrowheads="1"/>
          </p:cNvSpPr>
          <p:nvPr/>
        </p:nvSpPr>
        <p:spPr bwMode="auto">
          <a:xfrm>
            <a:off x="4803777" y="6061760"/>
            <a:ext cx="987425"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latin typeface="Arial" panose="020B0604020202020204" pitchFamily="34" charset="0"/>
                <a:cs typeface="Arial" panose="020B0604020202020204" pitchFamily="34" charset="0"/>
              </a:rPr>
              <a:t>Gihon Spring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sz="2400" b="1">
              <a:solidFill>
                <a:srgbClr val="000000"/>
              </a:solidFill>
              <a:latin typeface="Arial" panose="020B0604020202020204" pitchFamily="34" charset="0"/>
            </a:endParaRPr>
          </a:p>
        </p:txBody>
      </p:sp>
      <p:sp>
        <p:nvSpPr>
          <p:cNvPr id="265219" name="Title 2"/>
          <p:cNvSpPr>
            <a:spLocks noGrp="1"/>
          </p:cNvSpPr>
          <p:nvPr>
            <p:ph type="title" idx="4294967295"/>
          </p:nvPr>
        </p:nvSpPr>
        <p:spPr>
          <a:xfrm>
            <a:off x="0" y="1628800"/>
            <a:ext cx="9144000" cy="2401711"/>
          </a:xfrm>
        </p:spPr>
        <p:txBody>
          <a:bodyPr/>
          <a:lstStyle/>
          <a:p>
            <a:r>
              <a:rPr lang="ar-JO" sz="8800" dirty="0">
                <a:ea typeface="Osaka" charset="0"/>
                <a:cs typeface="Arial" panose="020B0604020202020204" pitchFamily="34" charset="0"/>
              </a:rPr>
              <a:t>٢ صموئيل ٦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1202365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5" descr="II SAMUEL 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533400"/>
            <a:ext cx="9144000"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6370" name="Rectangle 12"/>
          <p:cNvSpPr>
            <a:spLocks noGrp="1" noChangeArrowheads="1"/>
          </p:cNvSpPr>
          <p:nvPr>
            <p:ph type="title" idx="4294967295"/>
          </p:nvPr>
        </p:nvSpPr>
        <p:spPr>
          <a:xfrm>
            <a:off x="0" y="1"/>
            <a:ext cx="9144000" cy="954107"/>
          </a:xfrm>
          <a:gradFill rotWithShape="0">
            <a:gsLst>
              <a:gs pos="0">
                <a:srgbClr val="800080"/>
              </a:gs>
              <a:gs pos="100000">
                <a:srgbClr val="3B003B"/>
              </a:gs>
            </a:gsLst>
            <a:path path="shape">
              <a:fillToRect l="50000" t="50000" r="50000" b="50000"/>
            </a:path>
          </a:gradFill>
        </p:spPr>
        <p:txBody>
          <a:bodyPr anchor="t">
            <a:spAutoFit/>
          </a:bodyPr>
          <a:lstStyle/>
          <a:p>
            <a:pPr eaLnBrk="1" hangingPunct="1"/>
            <a:r>
              <a:rPr lang="ar-JO" sz="2800" dirty="0">
                <a:solidFill>
                  <a:srgbClr val="FFFF00"/>
                </a:solidFill>
                <a:ea typeface="ＭＳ Ｐゴシック" charset="0"/>
                <a:cs typeface="Arial" panose="020B0604020202020204" pitchFamily="34" charset="0"/>
              </a:rPr>
              <a:t>أحضر داود الملك تابوت العهد إلى أورشليم</a:t>
            </a:r>
            <a:br>
              <a:rPr lang="en-US" sz="2800" dirty="0">
                <a:solidFill>
                  <a:srgbClr val="FFFF00"/>
                </a:solidFill>
                <a:ea typeface="ＭＳ Ｐゴシック" charset="0"/>
                <a:cs typeface="Arial" panose="020B0604020202020204" pitchFamily="34" charset="0"/>
              </a:rPr>
            </a:br>
            <a:r>
              <a:rPr lang="en-US" sz="2800" dirty="0">
                <a:solidFill>
                  <a:srgbClr val="FFFF00"/>
                </a:solidFill>
                <a:ea typeface="ＭＳ Ｐゴシック" charset="0"/>
                <a:cs typeface="Arial" panose="020B0604020202020204" pitchFamily="34" charset="0"/>
              </a:rPr>
              <a:t> (</a:t>
            </a:r>
            <a:r>
              <a:rPr lang="ar-JO" sz="2800" dirty="0">
                <a:solidFill>
                  <a:srgbClr val="FFFF00"/>
                </a:solidFill>
                <a:ea typeface="ＭＳ Ｐゴシック" charset="0"/>
                <a:cs typeface="Arial" panose="020B0604020202020204" pitchFamily="34" charset="0"/>
              </a:rPr>
              <a:t>2 صموئيل 6: 5 - 15</a:t>
            </a:r>
            <a:r>
              <a:rPr lang="en-US" sz="2800" dirty="0">
                <a:solidFill>
                  <a:srgbClr val="FFFF00"/>
                </a:solidFill>
                <a:ea typeface="ＭＳ Ｐゴシック" charset="0"/>
                <a:cs typeface="Arial" panose="020B0604020202020204" pitchFamily="34" charset="0"/>
              </a:rPr>
              <a:t>)</a:t>
            </a:r>
          </a:p>
        </p:txBody>
      </p:sp>
      <p:sp>
        <p:nvSpPr>
          <p:cNvPr id="186371" name="Rectangle 13"/>
          <p:cNvSpPr>
            <a:spLocks noChangeArrowheads="1"/>
          </p:cNvSpPr>
          <p:nvPr/>
        </p:nvSpPr>
        <p:spPr bwMode="auto">
          <a:xfrm>
            <a:off x="4800600" y="5867400"/>
            <a:ext cx="4343400" cy="9906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a:solidFill>
                  <a:schemeClr val="bg1"/>
                </a:solidFill>
                <a:latin typeface="Arial" panose="020B0604020202020204" pitchFamily="34" charset="0"/>
                <a:cs typeface="Arial" panose="020B0604020202020204" pitchFamily="34" charset="0"/>
              </a:rPr>
              <a:t>مركز عبادة جديد               (2 صم 6)</a:t>
            </a:r>
            <a:endParaRPr lang="en-US" sz="3200"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12" y="476672"/>
            <a:ext cx="8856984" cy="5674005"/>
          </a:xfrm>
          <a:prstGeom prst="rect">
            <a:avLst/>
          </a:prstGeom>
        </p:spPr>
      </p:pic>
      <p:sp>
        <p:nvSpPr>
          <p:cNvPr id="5" name="Text Box 6"/>
          <p:cNvSpPr txBox="1">
            <a:spLocks noChangeArrowheads="1"/>
          </p:cNvSpPr>
          <p:nvPr/>
        </p:nvSpPr>
        <p:spPr bwMode="auto">
          <a:xfrm>
            <a:off x="8243888" y="76200"/>
            <a:ext cx="823912" cy="381000"/>
          </a:xfrm>
          <a:prstGeom prst="rect">
            <a:avLst/>
          </a:prstGeom>
          <a:noFill/>
          <a:ln w="9525">
            <a:noFill/>
            <a:miter lim="800000"/>
            <a:headEnd type="none" w="sm" len="sm"/>
            <a:tailEnd type="none" w="sm" len="sm"/>
          </a:ln>
          <a:effectLst>
            <a:outerShdw blurRad="63500" dist="35921" dir="2700000" algn="ctr" rotWithShape="0">
              <a:srgbClr val="FFFFFF">
                <a:alpha val="74998"/>
              </a:srgbClr>
            </a:outerShdw>
          </a:effectLst>
        </p:spPr>
        <p:txBody>
          <a:bodyPr anchor="ctr"/>
          <a:lstStyle/>
          <a:p>
            <a:pPr>
              <a:spcBef>
                <a:spcPct val="50000"/>
              </a:spcBef>
              <a:defRPr/>
            </a:pPr>
            <a:endParaRPr lang="en-US" sz="2400" b="1">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 Box 6"/>
          <p:cNvSpPr txBox="1">
            <a:spLocks noChangeArrowheads="1"/>
          </p:cNvSpPr>
          <p:nvPr/>
        </p:nvSpPr>
        <p:spPr bwMode="auto">
          <a:xfrm>
            <a:off x="8320088" y="22465"/>
            <a:ext cx="823912" cy="381000"/>
          </a:xfrm>
          <a:prstGeom prst="rect">
            <a:avLst/>
          </a:prstGeom>
          <a:noFill/>
          <a:ln w="9525">
            <a:noFill/>
            <a:miter lim="800000"/>
            <a:headEnd type="none" w="sm" len="sm"/>
            <a:tailEnd type="none" w="sm" len="sm"/>
          </a:ln>
          <a:effectLst/>
        </p:spPr>
        <p:txBody>
          <a:bodyPr anchor="ctr"/>
          <a:lstStyle/>
          <a:p>
            <a:pPr>
              <a:spcBef>
                <a:spcPct val="50000"/>
              </a:spcBef>
              <a:defRPr/>
            </a:pPr>
            <a:r>
              <a:rPr lang="ar-JO" sz="2400" b="1">
                <a:solidFill>
                  <a:srgbClr val="FFFFFF"/>
                </a:solidFill>
                <a:effectLst>
                  <a:glow rad="228600">
                    <a:srgbClr val="000000"/>
                  </a:glow>
                </a:effectLst>
                <a:latin typeface="Arial" panose="020B0604020202020204" pitchFamily="34" charset="0"/>
                <a:cs typeface="Arial" panose="020B0604020202020204" pitchFamily="34" charset="0"/>
              </a:rPr>
              <a:t>200</a:t>
            </a:r>
            <a:endParaRPr lang="en-US" sz="2400" b="1">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44035" name="Rectangle 3"/>
          <p:cNvSpPr>
            <a:spLocks noGrp="1" noChangeArrowheads="1"/>
          </p:cNvSpPr>
          <p:nvPr>
            <p:ph type="title" idx="4294967295"/>
          </p:nvPr>
        </p:nvSpPr>
        <p:spPr>
          <a:xfrm>
            <a:off x="14843" y="6165304"/>
            <a:ext cx="9129157" cy="692696"/>
          </a:xfrm>
          <a:effectLst>
            <a:outerShdw blurRad="63500" dist="38099" dir="2700000" algn="ctr" rotWithShape="0">
              <a:schemeClr val="tx2">
                <a:alpha val="74998"/>
              </a:schemeClr>
            </a:outerShdw>
          </a:effectLst>
        </p:spPr>
        <p:txBody>
          <a:bodyPr/>
          <a:lstStyle/>
          <a:p>
            <a:r>
              <a:rPr lang="ar-JO" sz="3200">
                <a:solidFill>
                  <a:schemeClr val="bg1"/>
                </a:solidFill>
                <a:effectLst>
                  <a:glow rad="228600">
                    <a:schemeClr val="tx1"/>
                  </a:glow>
                </a:effectLst>
                <a:ea typeface="ＭＳ Ｐゴシック" charset="0"/>
              </a:rPr>
              <a:t>داود وتابوت العهد (2 صم 6)</a:t>
            </a:r>
            <a:endParaRPr lang="en-US" sz="3200">
              <a:solidFill>
                <a:schemeClr val="bg1"/>
              </a:solidFill>
              <a:effectLst>
                <a:glow rad="228600">
                  <a:schemeClr val="tx1"/>
                </a:glow>
              </a:effectLst>
              <a:ea typeface="ＭＳ Ｐゴシック" charset="0"/>
            </a:endParaRPr>
          </a:p>
        </p:txBody>
      </p:sp>
    </p:spTree>
    <p:extLst>
      <p:ext uri="{BB962C8B-B14F-4D97-AF65-F5344CB8AC3E}">
        <p14:creationId xmlns:p14="http://schemas.microsoft.com/office/powerpoint/2010/main" val="435060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dirty="0">
              <a:solidFill>
                <a:srgbClr val="000000"/>
              </a:solidFill>
              <a:latin typeface="Arial" panose="020B0604020202020204" pitchFamily="34" charset="0"/>
              <a:ea typeface="ＭＳ Ｐゴシック" charset="0"/>
              <a:cs typeface="ＭＳ Ｐゴシック" charset="0"/>
            </a:endParaRPr>
          </a:p>
        </p:txBody>
      </p:sp>
      <p:sp>
        <p:nvSpPr>
          <p:cNvPr id="265219" name="Title 2"/>
          <p:cNvSpPr>
            <a:spLocks noGrp="1"/>
          </p:cNvSpPr>
          <p:nvPr>
            <p:ph type="title" idx="4294967295"/>
          </p:nvPr>
        </p:nvSpPr>
        <p:spPr>
          <a:xfrm>
            <a:off x="0" y="1700808"/>
            <a:ext cx="9144000" cy="2401711"/>
          </a:xfrm>
        </p:spPr>
        <p:txBody>
          <a:bodyPr/>
          <a:lstStyle/>
          <a:p>
            <a:r>
              <a:rPr lang="ar-JO" sz="8800" dirty="0">
                <a:ea typeface="Osaka" charset="0"/>
                <a:cs typeface="Arial" panose="020B0604020202020204" pitchFamily="34" charset="0"/>
              </a:rPr>
              <a:t>٢ صموئيل ٧ </a:t>
            </a:r>
            <a:endParaRPr lang="en-US" sz="8800" dirty="0">
              <a:ea typeface="Osaka" charset="0"/>
              <a:cs typeface="Arial" panose="020B0604020202020204" pitchFamily="34" charset="0"/>
            </a:endParaRPr>
          </a:p>
        </p:txBody>
      </p:sp>
    </p:spTree>
    <p:extLst>
      <p:ext uri="{BB962C8B-B14F-4D97-AF65-F5344CB8AC3E}">
        <p14:creationId xmlns:p14="http://schemas.microsoft.com/office/powerpoint/2010/main" val="28737631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4" name="Text Box 3"/>
          <p:cNvSpPr txBox="1">
            <a:spLocks noChangeArrowheads="1"/>
          </p:cNvSpPr>
          <p:nvPr/>
        </p:nvSpPr>
        <p:spPr bwMode="auto">
          <a:xfrm>
            <a:off x="2667001" y="1916832"/>
            <a:ext cx="485732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chemeClr val="accent2"/>
                </a:solidFill>
                <a:latin typeface="Arial" panose="020B0604020202020204" pitchFamily="34" charset="0"/>
                <a:cs typeface="Arial" panose="020B0604020202020204" pitchFamily="34" charset="0"/>
              </a:rPr>
              <a:t>الكلمة المفتاحية</a:t>
            </a:r>
            <a:endParaRPr lang="en-US" sz="4800" b="1" dirty="0">
              <a:solidFill>
                <a:schemeClr val="accent2"/>
              </a:solidFill>
              <a:latin typeface="Arial" panose="020B0604020202020204" pitchFamily="34" charset="0"/>
              <a:cs typeface="Arial" panose="020B0604020202020204" pitchFamily="34" charset="0"/>
            </a:endParaRPr>
          </a:p>
        </p:txBody>
      </p:sp>
      <p:sp>
        <p:nvSpPr>
          <p:cNvPr id="187395"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209</a:t>
            </a:r>
            <a:endParaRPr lang="en-US" b="1">
              <a:solidFill>
                <a:schemeClr val="bg1"/>
              </a:solidFill>
              <a:latin typeface="Arial" panose="020B0604020202020204" pitchFamily="34" charset="0"/>
              <a:cs typeface="Arial" panose="020B0604020202020204" pitchFamily="34" charset="0"/>
            </a:endParaRPr>
          </a:p>
        </p:txBody>
      </p:sp>
      <p:sp>
        <p:nvSpPr>
          <p:cNvPr id="39941" name="Text Box 5"/>
          <p:cNvSpPr txBox="1">
            <a:spLocks noChangeArrowheads="1"/>
          </p:cNvSpPr>
          <p:nvPr/>
        </p:nvSpPr>
        <p:spPr bwMode="auto">
          <a:xfrm>
            <a:off x="2667001" y="2780928"/>
            <a:ext cx="4527551"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Arial" panose="020B0604020202020204" pitchFamily="34" charset="0"/>
                <a:cs typeface="Arial" panose="020B0604020202020204" pitchFamily="34" charset="0"/>
              </a:rPr>
              <a:t>العهد</a:t>
            </a:r>
            <a:endParaRPr lang="en-US" sz="4800" b="1" dirty="0">
              <a:solidFill>
                <a:srgbClr val="D20E2F"/>
              </a:solidFill>
              <a:latin typeface="Arial" panose="020B0604020202020204" pitchFamily="34" charset="0"/>
              <a:cs typeface="Arial" panose="020B0604020202020204" pitchFamily="34" charset="0"/>
            </a:endParaRPr>
          </a:p>
        </p:txBody>
      </p:sp>
      <p:sp>
        <p:nvSpPr>
          <p:cNvPr id="187397" name="Rectangle 6"/>
          <p:cNvSpPr>
            <a:spLocks noGrp="1" noChangeArrowheads="1"/>
          </p:cNvSpPr>
          <p:nvPr>
            <p:ph type="title" idx="4294967295"/>
          </p:nvPr>
        </p:nvSpPr>
        <p:spPr>
          <a:xfrm>
            <a:off x="0" y="0"/>
            <a:ext cx="3048000" cy="457200"/>
          </a:xfrm>
        </p:spPr>
        <p:txBody>
          <a:bodyPr/>
          <a:lstStyle/>
          <a:p>
            <a:pPr algn="l" eaLnBrk="1" hangingPunct="1"/>
            <a:r>
              <a:rPr lang="en-US" sz="1800">
                <a:ea typeface="ＭＳ Ｐゴシック" charset="0"/>
                <a:cs typeface="Arial" panose="020B0604020202020204" pitchFamily="34" charset="0"/>
              </a:rPr>
              <a:t>KEY WORD</a:t>
            </a:r>
          </a:p>
        </p:txBody>
      </p:sp>
      <p:sp>
        <p:nvSpPr>
          <p:cNvPr id="187398" name="Rectangle 7"/>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سلالة جديدة</a:t>
            </a:r>
            <a:br>
              <a:rPr lang="en-US" sz="3200" b="1" dirty="0">
                <a:solidFill>
                  <a:schemeClr val="bg1"/>
                </a:solidFill>
                <a:latin typeface="Arial" panose="020B0604020202020204" pitchFamily="34" charset="0"/>
                <a:cs typeface="Arial" panose="020B0604020202020204" pitchFamily="34" charset="0"/>
              </a:rPr>
            </a:br>
            <a:r>
              <a:rPr lang="en-US" sz="2400" b="1" dirty="0">
                <a:solidFill>
                  <a:schemeClr val="bg1"/>
                </a:solidFill>
                <a:latin typeface="Arial" panose="020B0604020202020204" pitchFamily="34" charset="0"/>
                <a:cs typeface="Arial" panose="020B0604020202020204" pitchFamily="34" charset="0"/>
              </a:rPr>
              <a:t>(</a:t>
            </a:r>
            <a:r>
              <a:rPr lang="ar-JO" sz="2400" b="1" dirty="0">
                <a:solidFill>
                  <a:schemeClr val="bg1"/>
                </a:solidFill>
                <a:latin typeface="Arial" panose="020B0604020202020204" pitchFamily="34" charset="0"/>
                <a:cs typeface="Arial" panose="020B0604020202020204" pitchFamily="34" charset="0"/>
              </a:rPr>
              <a:t>2 صم 7</a:t>
            </a:r>
            <a:r>
              <a:rPr lang="en-US" sz="2400" b="1" dirty="0">
                <a:solidFill>
                  <a:schemeClr val="bg1"/>
                </a:solidFill>
                <a:latin typeface="Arial" panose="020B0604020202020204" pitchFamily="34" charset="0"/>
                <a:cs typeface="Arial" panose="020B0604020202020204" pitchFamily="34" charset="0"/>
              </a:rPr>
              <a:t>)</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 calcmode="lin" valueType="num">
                                      <p:cBhvr>
                                        <p:cTn id="7" dur="5000" fill="hold"/>
                                        <p:tgtEl>
                                          <p:spTgt spid="39941"/>
                                        </p:tgtEl>
                                        <p:attrNameLst>
                                          <p:attrName>ppt_w</p:attrName>
                                        </p:attrNameLst>
                                      </p:cBhvr>
                                      <p:tavLst>
                                        <p:tav tm="0" fmla="#ppt_w*sin(2.5*pi*$)">
                                          <p:val>
                                            <p:fltVal val="0"/>
                                          </p:val>
                                        </p:tav>
                                        <p:tav tm="100000">
                                          <p:val>
                                            <p:fltVal val="1"/>
                                          </p:val>
                                        </p:tav>
                                      </p:tavLst>
                                    </p:anim>
                                    <p:anim calcmode="lin" valueType="num">
                                      <p:cBhvr>
                                        <p:cTn id="8" dur="5000" fill="hold"/>
                                        <p:tgtEl>
                                          <p:spTgt spid="3994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descr="Bibl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8200" y="685800"/>
            <a:ext cx="75438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8" name="Text Box 4"/>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209</a:t>
            </a:r>
            <a:endParaRPr lang="en-US" b="1">
              <a:solidFill>
                <a:schemeClr val="bg1"/>
              </a:solidFill>
              <a:latin typeface="Arial" panose="020B0604020202020204" pitchFamily="34" charset="0"/>
              <a:cs typeface="Arial" panose="020B0604020202020204" pitchFamily="34" charset="0"/>
            </a:endParaRPr>
          </a:p>
        </p:txBody>
      </p:sp>
      <p:sp>
        <p:nvSpPr>
          <p:cNvPr id="188419" name="Rectangle 5"/>
          <p:cNvSpPr>
            <a:spLocks noGrp="1" noChangeArrowheads="1"/>
          </p:cNvSpPr>
          <p:nvPr>
            <p:ph type="title" idx="4294967295"/>
          </p:nvPr>
        </p:nvSpPr>
        <p:spPr>
          <a:xfrm>
            <a:off x="2693988" y="1988840"/>
            <a:ext cx="4830340" cy="830997"/>
          </a:xfrm>
          <a:noFill/>
        </p:spPr>
        <p:txBody>
          <a:bodyPr wrap="square" anchor="t">
            <a:spAutoFit/>
          </a:bodyPr>
          <a:lstStyle/>
          <a:p>
            <a:pPr eaLnBrk="1" hangingPunct="1"/>
            <a:r>
              <a:rPr lang="ar-JO" sz="4800" dirty="0">
                <a:solidFill>
                  <a:schemeClr val="accent2"/>
                </a:solidFill>
                <a:ea typeface="ＭＳ Ｐゴシック" charset="0"/>
                <a:cs typeface="Arial" panose="020B0604020202020204" pitchFamily="34" charset="0"/>
              </a:rPr>
              <a:t>الآية المفتاحية</a:t>
            </a:r>
            <a:endParaRPr lang="en-US" sz="4800" dirty="0">
              <a:solidFill>
                <a:schemeClr val="accent2"/>
              </a:solidFill>
              <a:ea typeface="ＭＳ Ｐゴシック" charset="0"/>
              <a:cs typeface="Arial" panose="020B0604020202020204" pitchFamily="34" charset="0"/>
            </a:endParaRPr>
          </a:p>
        </p:txBody>
      </p:sp>
      <p:sp>
        <p:nvSpPr>
          <p:cNvPr id="188420"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a:solidFill>
                  <a:schemeClr val="bg1"/>
                </a:solidFill>
                <a:latin typeface="Arial" panose="020B0604020202020204" pitchFamily="34" charset="0"/>
                <a:cs typeface="Arial" panose="020B0604020202020204" pitchFamily="34" charset="0"/>
              </a:rPr>
              <a:t>سلالة جديدة</a:t>
            </a:r>
            <a:br>
              <a:rPr lang="en-US" sz="3200" b="1">
                <a:solidFill>
                  <a:schemeClr val="bg1"/>
                </a:solidFill>
                <a:latin typeface="Arial" panose="020B0604020202020204" pitchFamily="34" charset="0"/>
                <a:cs typeface="Arial" panose="020B0604020202020204" pitchFamily="34" charset="0"/>
              </a:rPr>
            </a:br>
            <a:r>
              <a:rPr lang="en-US" sz="2400" b="1">
                <a:solidFill>
                  <a:schemeClr val="bg1"/>
                </a:solidFill>
                <a:latin typeface="Arial" panose="020B0604020202020204" pitchFamily="34" charset="0"/>
                <a:cs typeface="Arial" panose="020B0604020202020204" pitchFamily="34" charset="0"/>
              </a:rPr>
              <a:t>(</a:t>
            </a:r>
            <a:r>
              <a:rPr lang="ar-JO" sz="2400" b="1">
                <a:solidFill>
                  <a:schemeClr val="bg1"/>
                </a:solidFill>
                <a:latin typeface="Arial" panose="020B0604020202020204" pitchFamily="34" charset="0"/>
                <a:cs typeface="Arial" panose="020B0604020202020204" pitchFamily="34" charset="0"/>
              </a:rPr>
              <a:t>2 صم 7</a:t>
            </a:r>
            <a:r>
              <a:rPr lang="en-US" sz="2400" b="1">
                <a:solidFill>
                  <a:schemeClr val="bg1"/>
                </a:solidFill>
                <a:latin typeface="Arial" panose="020B0604020202020204" pitchFamily="34" charset="0"/>
                <a:cs typeface="Arial" panose="020B0604020202020204" pitchFamily="34" charset="0"/>
              </a:rPr>
              <a:t>)</a:t>
            </a:r>
            <a:endParaRPr lang="en-US" sz="3200" b="1">
              <a:solidFill>
                <a:schemeClr val="bg1"/>
              </a:solidFill>
              <a:latin typeface="Arial" panose="020B0604020202020204" pitchFamily="34" charset="0"/>
              <a:cs typeface="Arial" panose="020B0604020202020204" pitchFamily="34" charset="0"/>
            </a:endParaRPr>
          </a:p>
        </p:txBody>
      </p:sp>
      <p:sp>
        <p:nvSpPr>
          <p:cNvPr id="6" name="Text Box 5"/>
          <p:cNvSpPr txBox="1">
            <a:spLocks noChangeArrowheads="1"/>
          </p:cNvSpPr>
          <p:nvPr/>
        </p:nvSpPr>
        <p:spPr bwMode="auto">
          <a:xfrm>
            <a:off x="1115616" y="2814027"/>
            <a:ext cx="727273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4800" b="1" dirty="0">
                <a:solidFill>
                  <a:srgbClr val="D20E2F"/>
                </a:solidFill>
                <a:latin typeface="Arial" panose="020B0604020202020204" pitchFamily="34" charset="0"/>
                <a:cs typeface="Arial" panose="020B0604020202020204" pitchFamily="34" charset="0"/>
              </a:rPr>
              <a:t>2 صموئيل 7 : 12 - 16</a:t>
            </a:r>
            <a:endParaRPr lang="en-US" sz="4800" b="1" dirty="0">
              <a:solidFill>
                <a:srgbClr val="D20E2F"/>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0" fill="hold"/>
                                        <p:tgtEl>
                                          <p:spTgt spid="6"/>
                                        </p:tgtEl>
                                        <p:attrNameLst>
                                          <p:attrName>ppt_w</p:attrName>
                                        </p:attrNameLst>
                                      </p:cBhvr>
                                      <p:tavLst>
                                        <p:tav tm="0" fmla="#ppt_w*sin(2.5*pi*$)">
                                          <p:val>
                                            <p:fltVal val="0"/>
                                          </p:val>
                                        </p:tav>
                                        <p:tav tm="100000">
                                          <p:val>
                                            <p:fltVal val="1"/>
                                          </p:val>
                                        </p:tav>
                                      </p:tavLst>
                                    </p:anim>
                                    <p:anim calcmode="lin" valueType="num">
                                      <p:cBhvr>
                                        <p:cTn id="8" dur="5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0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2924175"/>
            <a:ext cx="508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0466" name="Rectangle 2"/>
          <p:cNvSpPr>
            <a:spLocks noGrp="1" noChangeArrowheads="1"/>
          </p:cNvSpPr>
          <p:nvPr>
            <p:ph type="title"/>
          </p:nvPr>
        </p:nvSpPr>
        <p:spPr>
          <a:xfrm>
            <a:off x="395288" y="22226"/>
            <a:ext cx="8229600" cy="3046413"/>
          </a:xfrm>
        </p:spPr>
        <p:txBody>
          <a:bodyPr/>
          <a:lstStyle/>
          <a:p>
            <a:pPr eaLnBrk="1" hangingPunct="1"/>
            <a:r>
              <a:rPr lang="ar-JO" sz="4800" dirty="0">
                <a:solidFill>
                  <a:srgbClr val="FFFF00"/>
                </a:solidFill>
                <a:ea typeface="ＭＳ Ｐゴシック" charset="0"/>
                <a:cs typeface="Arial" panose="020B0604020202020204" pitchFamily="34" charset="0"/>
              </a:rPr>
              <a:t>لطف العهد                               تجاه                                    س</a:t>
            </a:r>
            <a:r>
              <a:rPr lang="ar-LB" sz="4800" dirty="0">
                <a:solidFill>
                  <a:srgbClr val="FFFF00"/>
                </a:solidFill>
                <a:ea typeface="ＭＳ Ｐゴシック" charset="0"/>
                <a:cs typeface="Arial" panose="020B0604020202020204" pitchFamily="34" charset="0"/>
              </a:rPr>
              <a:t>ـ</a:t>
            </a:r>
            <a:r>
              <a:rPr lang="ar-JO" sz="4800" dirty="0">
                <a:solidFill>
                  <a:srgbClr val="FFFF00"/>
                </a:solidFill>
                <a:ea typeface="ＭＳ Ｐゴシック" charset="0"/>
                <a:cs typeface="Arial" panose="020B0604020202020204" pitchFamily="34" charset="0"/>
              </a:rPr>
              <a:t>لالة داود</a:t>
            </a:r>
            <a:endParaRPr lang="en-US" sz="4800" dirty="0">
              <a:solidFill>
                <a:srgbClr val="FFFF00"/>
              </a:solidFill>
              <a:ea typeface="ＭＳ Ｐゴシック" charset="0"/>
              <a:cs typeface="Arial" panose="020B0604020202020204" pitchFamily="34" charset="0"/>
            </a:endParaRPr>
          </a:p>
        </p:txBody>
      </p:sp>
      <p:sp>
        <p:nvSpPr>
          <p:cNvPr id="190467" name="Text Box 5"/>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eaLnBrk="1" hangingPunct="1"/>
            <a:r>
              <a:rPr lang="ar-JO" b="1">
                <a:solidFill>
                  <a:schemeClr val="bg1"/>
                </a:solidFill>
                <a:latin typeface="Arial" panose="020B0604020202020204" pitchFamily="34" charset="0"/>
                <a:cs typeface="Arial" panose="020B0604020202020204" pitchFamily="34" charset="0"/>
              </a:rPr>
              <a:t>209</a:t>
            </a:r>
            <a:endParaRPr lang="en-US" b="1">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2" descr="Walnut"/>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4773" name="Rectangle 21"/>
          <p:cNvSpPr>
            <a:spLocks noGrp="1" noChangeArrowheads="1"/>
          </p:cNvSpPr>
          <p:nvPr>
            <p:ph type="title" idx="4294967295"/>
          </p:nvPr>
        </p:nvSpPr>
        <p:spPr>
          <a:xfrm>
            <a:off x="1981200" y="971551"/>
            <a:ext cx="4876800" cy="584775"/>
          </a:xfrm>
          <a:gradFill rotWithShape="0">
            <a:gsLst>
              <a:gs pos="0">
                <a:srgbClr val="000099">
                  <a:gamma/>
                  <a:shade val="46275"/>
                  <a:invGamma/>
                </a:srgbClr>
              </a:gs>
              <a:gs pos="100000">
                <a:srgbClr val="000099"/>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b="1" dirty="0">
                <a:solidFill>
                  <a:schemeClr val="bg1"/>
                </a:solidFill>
                <a:effectLst>
                  <a:outerShdw blurRad="38100" dist="38100" dir="2700000" algn="tl">
                    <a:srgbClr val="000000"/>
                  </a:outerShdw>
                </a:effectLst>
                <a:latin typeface="Arial"/>
                <a:ea typeface="ＭＳ Ｐゴシック" charset="0"/>
                <a:cs typeface="Arial"/>
              </a:rPr>
              <a:t>عهود الوعد</a:t>
            </a:r>
            <a:endParaRPr lang="en-US" sz="3200" b="1" dirty="0">
              <a:solidFill>
                <a:schemeClr val="bg1"/>
              </a:solidFill>
              <a:effectLst>
                <a:outerShdw blurRad="38100" dist="38100" dir="2700000" algn="tl">
                  <a:srgbClr val="000000"/>
                </a:outerShdw>
              </a:effectLst>
              <a:latin typeface="Arial"/>
              <a:ea typeface="ＭＳ Ｐゴシック" charset="0"/>
              <a:cs typeface="Arial"/>
            </a:endParaRPr>
          </a:p>
        </p:txBody>
      </p:sp>
      <p:sp>
        <p:nvSpPr>
          <p:cNvPr id="74756" name="Text Box 4"/>
          <p:cNvSpPr txBox="1">
            <a:spLocks noChangeArrowheads="1"/>
          </p:cNvSpPr>
          <p:nvPr/>
        </p:nvSpPr>
        <p:spPr bwMode="auto">
          <a:xfrm>
            <a:off x="1447800" y="3257551"/>
            <a:ext cx="6096000" cy="1138773"/>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عهودٌ إداريَّة</a:t>
            </a:r>
            <a:b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كيف تختبر البَرَكة</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57" name="AutoShape 5"/>
          <p:cNvSpPr>
            <a:spLocks noChangeArrowheads="1"/>
          </p:cNvSpPr>
          <p:nvPr/>
        </p:nvSpPr>
        <p:spPr bwMode="auto">
          <a:xfrm>
            <a:off x="533400" y="74295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8" name="AutoShape 6"/>
          <p:cNvSpPr>
            <a:spLocks noChangeArrowheads="1"/>
          </p:cNvSpPr>
          <p:nvPr/>
        </p:nvSpPr>
        <p:spPr bwMode="auto">
          <a:xfrm>
            <a:off x="7696200" y="59055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59" name="Text Box 7"/>
          <p:cNvSpPr txBox="1">
            <a:spLocks noChangeArrowheads="1"/>
          </p:cNvSpPr>
          <p:nvPr/>
        </p:nvSpPr>
        <p:spPr bwMode="auto">
          <a:xfrm>
            <a:off x="152400" y="2295526"/>
            <a:ext cx="3124200"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العهد الإبراهيميّ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0" name="Text Box 8"/>
          <p:cNvSpPr txBox="1">
            <a:spLocks noChangeArrowheads="1"/>
          </p:cNvSpPr>
          <p:nvPr/>
        </p:nvSpPr>
        <p:spPr bwMode="auto">
          <a:xfrm>
            <a:off x="5657850" y="2311401"/>
            <a:ext cx="3105151" cy="584775"/>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العهد الداوديّ</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1" name="Text Box 9"/>
          <p:cNvSpPr txBox="1">
            <a:spLocks noChangeArrowheads="1"/>
          </p:cNvSpPr>
          <p:nvPr/>
        </p:nvSpPr>
        <p:spPr bwMode="auto">
          <a:xfrm>
            <a:off x="395536" y="4794250"/>
            <a:ext cx="4029075" cy="1415772"/>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1"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العهد الموسويّ</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شروط طاعة إسرائيل</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2" name="Text Box 10"/>
          <p:cNvSpPr txBox="1">
            <a:spLocks noChangeArrowheads="1"/>
          </p:cNvSpPr>
          <p:nvPr/>
        </p:nvSpPr>
        <p:spPr bwMode="auto">
          <a:xfrm>
            <a:off x="4800600" y="4794250"/>
            <a:ext cx="4200525" cy="1877437"/>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العهد الجديد</a:t>
            </a:r>
          </a:p>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t>
            </a: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شروط الطاعة تحت المسيَّا</a:t>
            </a:r>
            <a:endPar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74763" name="Text Box 11"/>
          <p:cNvSpPr txBox="1">
            <a:spLocks noChangeArrowheads="1"/>
          </p:cNvSpPr>
          <p:nvPr/>
        </p:nvSpPr>
        <p:spPr bwMode="auto">
          <a:xfrm>
            <a:off x="1143000" y="28575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Walt Russell, </a:t>
            </a:r>
            <a:r>
              <a:rPr kumimoji="0" lang="en-US" sz="2400" b="1" i="0" u="sng" strike="noStrike" kern="1200" cap="none" spc="0" normalizeH="0" baseline="0" noProof="0">
                <a:ln>
                  <a:noFill/>
                </a:ln>
                <a:solidFill>
                  <a:srgbClr val="FFFFFF"/>
                </a:solidFill>
                <a:effectLst/>
                <a:uLnTx/>
                <a:uFillTx/>
                <a:latin typeface="Arial"/>
                <a:ea typeface="ＭＳ Ｐゴシック" charset="0"/>
                <a:cs typeface="Arial"/>
              </a:rPr>
              <a:t>Playing with Fire</a:t>
            </a: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 p. 121</a:t>
            </a:r>
          </a:p>
        </p:txBody>
      </p:sp>
      <p:grpSp>
        <p:nvGrpSpPr>
          <p:cNvPr id="2" name="Group 12"/>
          <p:cNvGrpSpPr>
            <a:grpSpLocks/>
          </p:cNvGrpSpPr>
          <p:nvPr/>
        </p:nvGrpSpPr>
        <p:grpSpPr bwMode="auto">
          <a:xfrm>
            <a:off x="228600" y="-171450"/>
            <a:ext cx="8686800" cy="1371600"/>
            <a:chOff x="144" y="48"/>
            <a:chExt cx="5472" cy="864"/>
          </a:xfrm>
        </p:grpSpPr>
        <p:sp>
          <p:nvSpPr>
            <p:cNvPr id="74765"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6"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a:ea typeface="ＭＳ Ｐゴシック" charset="0"/>
                  <a:cs typeface="Arial"/>
                </a:rPr>
                <a:t>البَرَكة</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3" name="Group 15"/>
          <p:cNvGrpSpPr>
            <a:grpSpLocks/>
          </p:cNvGrpSpPr>
          <p:nvPr/>
        </p:nvGrpSpPr>
        <p:grpSpPr bwMode="auto">
          <a:xfrm>
            <a:off x="2867025" y="4629200"/>
            <a:ext cx="3200400" cy="838200"/>
            <a:chOff x="1806" y="3072"/>
            <a:chExt cx="2016" cy="528"/>
          </a:xfrm>
          <a:solidFill>
            <a:srgbClr val="000090"/>
          </a:solidFill>
        </p:grpSpPr>
        <p:sp>
          <p:nvSpPr>
            <p:cNvPr id="74768"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69" name="Text Box 17"/>
            <p:cNvSpPr txBox="1">
              <a:spLocks noChangeArrowheads="1"/>
            </p:cNvSpPr>
            <p:nvPr/>
          </p:nvSpPr>
          <p:spPr bwMode="auto">
            <a:xfrm>
              <a:off x="1806" y="320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حلَّ محلَّه</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grpSp>
        <p:nvGrpSpPr>
          <p:cNvPr id="4" name="Group 18"/>
          <p:cNvGrpSpPr>
            <a:grpSpLocks/>
          </p:cNvGrpSpPr>
          <p:nvPr/>
        </p:nvGrpSpPr>
        <p:grpSpPr bwMode="auto">
          <a:xfrm>
            <a:off x="3200400" y="1749425"/>
            <a:ext cx="2514600" cy="838200"/>
            <a:chOff x="2304" y="1632"/>
            <a:chExt cx="1584" cy="528"/>
          </a:xfrm>
        </p:grpSpPr>
        <p:sp>
          <p:nvSpPr>
            <p:cNvPr id="74771"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74772"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جرى تضخيمها في</a:t>
              </a:r>
              <a:endPar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grpSp>
      <p:sp>
        <p:nvSpPr>
          <p:cNvPr id="191502" name="TextBox 5"/>
          <p:cNvSpPr txBox="1">
            <a:spLocks noChangeArrowheads="1"/>
          </p:cNvSpPr>
          <p:nvPr/>
        </p:nvSpPr>
        <p:spPr bwMode="auto">
          <a:xfrm>
            <a:off x="0" y="6492875"/>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rPr>
              <a:t>Walt Russell, </a:t>
            </a:r>
            <a:r>
              <a:rPr kumimoji="0" lang="en-US" sz="1800" b="1" i="1" u="none" strike="noStrike" kern="1200" cap="none" spc="0" normalizeH="0" baseline="0" noProof="0">
                <a:ln>
                  <a:noFill/>
                </a:ln>
                <a:solidFill>
                  <a:srgbClr val="FFFFFF"/>
                </a:solidFill>
                <a:effectLst/>
                <a:uLnTx/>
                <a:uFillTx/>
                <a:latin typeface="Arial" charset="0"/>
                <a:ea typeface="ＭＳ Ｐゴシック" charset="0"/>
              </a:rPr>
              <a:t>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4500"/>
                            </p:stCondLst>
                            <p:childTnLst>
                              <p:par>
                                <p:cTn id="9" presetID="23" presetClass="entr" presetSubtype="16" fill="hold" grpId="0" nodeType="afterEffect">
                                  <p:stCondLst>
                                    <p:cond delay="3000"/>
                                  </p:stCondLst>
                                  <p:childTnLst>
                                    <p:set>
                                      <p:cBhvr>
                                        <p:cTn id="10" dur="1" fill="hold">
                                          <p:stCondLst>
                                            <p:cond delay="0"/>
                                          </p:stCondLst>
                                        </p:cTn>
                                        <p:tgtEl>
                                          <p:spTgt spid="74759"/>
                                        </p:tgtEl>
                                        <p:attrNameLst>
                                          <p:attrName>style.visibility</p:attrName>
                                        </p:attrNameLst>
                                      </p:cBhvr>
                                      <p:to>
                                        <p:strVal val="visible"/>
                                      </p:to>
                                    </p:set>
                                    <p:anim calcmode="lin" valueType="num">
                                      <p:cBhvr>
                                        <p:cTn id="11" dur="500" fill="hold"/>
                                        <p:tgtEl>
                                          <p:spTgt spid="74759"/>
                                        </p:tgtEl>
                                        <p:attrNameLst>
                                          <p:attrName>ppt_w</p:attrName>
                                        </p:attrNameLst>
                                      </p:cBhvr>
                                      <p:tavLst>
                                        <p:tav tm="0">
                                          <p:val>
                                            <p:fltVal val="0"/>
                                          </p:val>
                                        </p:tav>
                                        <p:tav tm="100000">
                                          <p:val>
                                            <p:strVal val="#ppt_w"/>
                                          </p:val>
                                        </p:tav>
                                      </p:tavLst>
                                    </p:anim>
                                    <p:anim calcmode="lin" valueType="num">
                                      <p:cBhvr>
                                        <p:cTn id="12" dur="500" fill="hold"/>
                                        <p:tgtEl>
                                          <p:spTgt spid="74759"/>
                                        </p:tgtEl>
                                        <p:attrNameLst>
                                          <p:attrName>ppt_h</p:attrName>
                                        </p:attrNameLst>
                                      </p:cBhvr>
                                      <p:tavLst>
                                        <p:tav tm="0">
                                          <p:val>
                                            <p:fltVal val="0"/>
                                          </p:val>
                                        </p:tav>
                                        <p:tav tm="100000">
                                          <p:val>
                                            <p:strVal val="#ppt_h"/>
                                          </p:val>
                                        </p:tav>
                                      </p:tavLst>
                                    </p:anim>
                                  </p:childTnLst>
                                </p:cTn>
                              </p:par>
                            </p:childTnLst>
                          </p:cTn>
                        </p:par>
                        <p:par>
                          <p:cTn id="13" fill="hold" nodeType="afterGroup">
                            <p:stCondLst>
                              <p:cond delay="8000"/>
                            </p:stCondLst>
                            <p:childTnLst>
                              <p:par>
                                <p:cTn id="14" presetID="22" presetClass="entr" presetSubtype="8" fill="hold" nodeType="afterEffect">
                                  <p:stCondLst>
                                    <p:cond delay="300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par>
                          <p:cTn id="17" fill="hold" nodeType="afterGroup">
                            <p:stCondLst>
                              <p:cond delay="11500"/>
                            </p:stCondLst>
                            <p:childTnLst>
                              <p:par>
                                <p:cTn id="18" presetID="23" presetClass="entr" presetSubtype="16" fill="hold" grpId="0" nodeType="afterEffect">
                                  <p:stCondLst>
                                    <p:cond delay="2000"/>
                                  </p:stCondLst>
                                  <p:childTnLst>
                                    <p:set>
                                      <p:cBhvr>
                                        <p:cTn id="19" dur="1" fill="hold">
                                          <p:stCondLst>
                                            <p:cond delay="0"/>
                                          </p:stCondLst>
                                        </p:cTn>
                                        <p:tgtEl>
                                          <p:spTgt spid="74760"/>
                                        </p:tgtEl>
                                        <p:attrNameLst>
                                          <p:attrName>style.visibility</p:attrName>
                                        </p:attrNameLst>
                                      </p:cBhvr>
                                      <p:to>
                                        <p:strVal val="visible"/>
                                      </p:to>
                                    </p:set>
                                    <p:anim calcmode="lin" valueType="num">
                                      <p:cBhvr>
                                        <p:cTn id="20" dur="500" fill="hold"/>
                                        <p:tgtEl>
                                          <p:spTgt spid="74760"/>
                                        </p:tgtEl>
                                        <p:attrNameLst>
                                          <p:attrName>ppt_w</p:attrName>
                                        </p:attrNameLst>
                                      </p:cBhvr>
                                      <p:tavLst>
                                        <p:tav tm="0">
                                          <p:val>
                                            <p:fltVal val="0"/>
                                          </p:val>
                                        </p:tav>
                                        <p:tav tm="100000">
                                          <p:val>
                                            <p:strVal val="#ppt_w"/>
                                          </p:val>
                                        </p:tav>
                                      </p:tavLst>
                                    </p:anim>
                                    <p:anim calcmode="lin" valueType="num">
                                      <p:cBhvr>
                                        <p:cTn id="21" dur="500" fill="hold"/>
                                        <p:tgtEl>
                                          <p:spTgt spid="74760"/>
                                        </p:tgtEl>
                                        <p:attrNameLst>
                                          <p:attrName>ppt_h</p:attrName>
                                        </p:attrNameLst>
                                      </p:cBhvr>
                                      <p:tavLst>
                                        <p:tav tm="0">
                                          <p:val>
                                            <p:fltVal val="0"/>
                                          </p:val>
                                        </p:tav>
                                        <p:tav tm="100000">
                                          <p:val>
                                            <p:strVal val="#ppt_h"/>
                                          </p:val>
                                        </p:tav>
                                      </p:tavLst>
                                    </p:anim>
                                  </p:childTnLst>
                                </p:cTn>
                              </p:par>
                            </p:childTnLst>
                          </p:cTn>
                        </p:par>
                        <p:par>
                          <p:cTn id="22" fill="hold" nodeType="afterGroup">
                            <p:stCondLst>
                              <p:cond delay="14000"/>
                            </p:stCondLst>
                            <p:childTnLst>
                              <p:par>
                                <p:cTn id="23" presetID="2" presetClass="entr" presetSubtype="6" fill="hold" grpId="0" nodeType="afterEffect">
                                  <p:stCondLst>
                                    <p:cond delay="3000"/>
                                  </p:stCondLst>
                                  <p:childTnLst>
                                    <p:set>
                                      <p:cBhvr>
                                        <p:cTn id="24" dur="1" fill="hold">
                                          <p:stCondLst>
                                            <p:cond delay="0"/>
                                          </p:stCondLst>
                                        </p:cTn>
                                        <p:tgtEl>
                                          <p:spTgt spid="74756"/>
                                        </p:tgtEl>
                                        <p:attrNameLst>
                                          <p:attrName>style.visibility</p:attrName>
                                        </p:attrNameLst>
                                      </p:cBhvr>
                                      <p:to>
                                        <p:strVal val="visible"/>
                                      </p:to>
                                    </p:set>
                                    <p:anim calcmode="lin" valueType="num">
                                      <p:cBhvr additive="base">
                                        <p:cTn id="25" dur="500" fill="hold"/>
                                        <p:tgtEl>
                                          <p:spTgt spid="74756"/>
                                        </p:tgtEl>
                                        <p:attrNameLst>
                                          <p:attrName>ppt_x</p:attrName>
                                        </p:attrNameLst>
                                      </p:cBhvr>
                                      <p:tavLst>
                                        <p:tav tm="0">
                                          <p:val>
                                            <p:strVal val="1+#ppt_w/2"/>
                                          </p:val>
                                        </p:tav>
                                        <p:tav tm="100000">
                                          <p:val>
                                            <p:strVal val="#ppt_x"/>
                                          </p:val>
                                        </p:tav>
                                      </p:tavLst>
                                    </p:anim>
                                    <p:anim calcmode="lin" valueType="num">
                                      <p:cBhvr additive="base">
                                        <p:cTn id="26" dur="500" fill="hold"/>
                                        <p:tgtEl>
                                          <p:spTgt spid="74756"/>
                                        </p:tgtEl>
                                        <p:attrNameLst>
                                          <p:attrName>ppt_y</p:attrName>
                                        </p:attrNameLst>
                                      </p:cBhvr>
                                      <p:tavLst>
                                        <p:tav tm="0">
                                          <p:val>
                                            <p:strVal val="1+#ppt_h/2"/>
                                          </p:val>
                                        </p:tav>
                                        <p:tav tm="100000">
                                          <p:val>
                                            <p:strVal val="#ppt_y"/>
                                          </p:val>
                                        </p:tav>
                                      </p:tavLst>
                                    </p:anim>
                                  </p:childTnLst>
                                </p:cTn>
                              </p:par>
                            </p:childTnLst>
                          </p:cTn>
                        </p:par>
                        <p:par>
                          <p:cTn id="27" fill="hold" nodeType="afterGroup">
                            <p:stCondLst>
                              <p:cond delay="17500"/>
                            </p:stCondLst>
                            <p:childTnLst>
                              <p:par>
                                <p:cTn id="28" presetID="23" presetClass="entr" presetSubtype="16" fill="hold" grpId="0" nodeType="afterEffect">
                                  <p:stCondLst>
                                    <p:cond delay="3000"/>
                                  </p:stCondLst>
                                  <p:childTnLst>
                                    <p:set>
                                      <p:cBhvr>
                                        <p:cTn id="29" dur="1" fill="hold">
                                          <p:stCondLst>
                                            <p:cond delay="0"/>
                                          </p:stCondLst>
                                        </p:cTn>
                                        <p:tgtEl>
                                          <p:spTgt spid="74761"/>
                                        </p:tgtEl>
                                        <p:attrNameLst>
                                          <p:attrName>style.visibility</p:attrName>
                                        </p:attrNameLst>
                                      </p:cBhvr>
                                      <p:to>
                                        <p:strVal val="visible"/>
                                      </p:to>
                                    </p:set>
                                    <p:anim calcmode="lin" valueType="num">
                                      <p:cBhvr>
                                        <p:cTn id="30" dur="500" fill="hold"/>
                                        <p:tgtEl>
                                          <p:spTgt spid="74761"/>
                                        </p:tgtEl>
                                        <p:attrNameLst>
                                          <p:attrName>ppt_w</p:attrName>
                                        </p:attrNameLst>
                                      </p:cBhvr>
                                      <p:tavLst>
                                        <p:tav tm="0">
                                          <p:val>
                                            <p:fltVal val="0"/>
                                          </p:val>
                                        </p:tav>
                                        <p:tav tm="100000">
                                          <p:val>
                                            <p:strVal val="#ppt_w"/>
                                          </p:val>
                                        </p:tav>
                                      </p:tavLst>
                                    </p:anim>
                                    <p:anim calcmode="lin" valueType="num">
                                      <p:cBhvr>
                                        <p:cTn id="31" dur="500" fill="hold"/>
                                        <p:tgtEl>
                                          <p:spTgt spid="74761"/>
                                        </p:tgtEl>
                                        <p:attrNameLst>
                                          <p:attrName>ppt_h</p:attrName>
                                        </p:attrNameLst>
                                      </p:cBhvr>
                                      <p:tavLst>
                                        <p:tav tm="0">
                                          <p:val>
                                            <p:fltVal val="0"/>
                                          </p:val>
                                        </p:tav>
                                        <p:tav tm="100000">
                                          <p:val>
                                            <p:strVal val="#ppt_h"/>
                                          </p:val>
                                        </p:tav>
                                      </p:tavLst>
                                    </p:anim>
                                  </p:childTnLst>
                                </p:cTn>
                              </p:par>
                            </p:childTnLst>
                          </p:cTn>
                        </p:par>
                        <p:par>
                          <p:cTn id="32" fill="hold" nodeType="afterGroup">
                            <p:stCondLst>
                              <p:cond delay="21000"/>
                            </p:stCondLst>
                            <p:childTnLst>
                              <p:par>
                                <p:cTn id="33" presetID="22" presetClass="entr" presetSubtype="4" fill="hold" grpId="0" nodeType="afterEffect">
                                  <p:stCondLst>
                                    <p:cond delay="3000"/>
                                  </p:stCondLst>
                                  <p:childTnLst>
                                    <p:set>
                                      <p:cBhvr>
                                        <p:cTn id="34" dur="1" fill="hold">
                                          <p:stCondLst>
                                            <p:cond delay="0"/>
                                          </p:stCondLst>
                                        </p:cTn>
                                        <p:tgtEl>
                                          <p:spTgt spid="74757"/>
                                        </p:tgtEl>
                                        <p:attrNameLst>
                                          <p:attrName>style.visibility</p:attrName>
                                        </p:attrNameLst>
                                      </p:cBhvr>
                                      <p:to>
                                        <p:strVal val="visible"/>
                                      </p:to>
                                    </p:set>
                                    <p:animEffect transition="in" filter="wipe(down)">
                                      <p:cBhvr>
                                        <p:cTn id="35" dur="500"/>
                                        <p:tgtEl>
                                          <p:spTgt spid="74757"/>
                                        </p:tgtEl>
                                      </p:cBhvr>
                                    </p:animEffect>
                                  </p:childTnLst>
                                </p:cTn>
                              </p:par>
                            </p:childTnLst>
                          </p:cTn>
                        </p:par>
                        <p:par>
                          <p:cTn id="36" fill="hold" nodeType="afterGroup">
                            <p:stCondLst>
                              <p:cond delay="24500"/>
                            </p:stCondLst>
                            <p:childTnLst>
                              <p:par>
                                <p:cTn id="37" presetID="22" presetClass="entr" presetSubtype="8" fill="hold" nodeType="afterEffect">
                                  <p:stCondLst>
                                    <p:cond delay="3000"/>
                                  </p:stCondLst>
                                  <p:childTnLst>
                                    <p:set>
                                      <p:cBhvr>
                                        <p:cTn id="38" dur="1" fill="hold">
                                          <p:stCondLst>
                                            <p:cond delay="0"/>
                                          </p:stCondLst>
                                        </p:cTn>
                                        <p:tgtEl>
                                          <p:spTgt spid="3"/>
                                        </p:tgtEl>
                                        <p:attrNameLst>
                                          <p:attrName>style.visibility</p:attrName>
                                        </p:attrNameLst>
                                      </p:cBhvr>
                                      <p:to>
                                        <p:strVal val="visible"/>
                                      </p:to>
                                    </p:set>
                                    <p:animEffect transition="in" filter="wipe(left)">
                                      <p:cBhvr>
                                        <p:cTn id="39" dur="500"/>
                                        <p:tgtEl>
                                          <p:spTgt spid="3"/>
                                        </p:tgtEl>
                                      </p:cBhvr>
                                    </p:animEffect>
                                  </p:childTnLst>
                                </p:cTn>
                              </p:par>
                            </p:childTnLst>
                          </p:cTn>
                        </p:par>
                        <p:par>
                          <p:cTn id="40" fill="hold" nodeType="afterGroup">
                            <p:stCondLst>
                              <p:cond delay="28000"/>
                            </p:stCondLst>
                            <p:childTnLst>
                              <p:par>
                                <p:cTn id="41" presetID="23" presetClass="entr" presetSubtype="16" fill="hold" grpId="0" nodeType="afterEffect">
                                  <p:stCondLst>
                                    <p:cond delay="3000"/>
                                  </p:stCondLst>
                                  <p:childTnLst>
                                    <p:set>
                                      <p:cBhvr>
                                        <p:cTn id="42" dur="1" fill="hold">
                                          <p:stCondLst>
                                            <p:cond delay="0"/>
                                          </p:stCondLst>
                                        </p:cTn>
                                        <p:tgtEl>
                                          <p:spTgt spid="74762"/>
                                        </p:tgtEl>
                                        <p:attrNameLst>
                                          <p:attrName>style.visibility</p:attrName>
                                        </p:attrNameLst>
                                      </p:cBhvr>
                                      <p:to>
                                        <p:strVal val="visible"/>
                                      </p:to>
                                    </p:set>
                                    <p:anim calcmode="lin" valueType="num">
                                      <p:cBhvr>
                                        <p:cTn id="43" dur="500" fill="hold"/>
                                        <p:tgtEl>
                                          <p:spTgt spid="74762"/>
                                        </p:tgtEl>
                                        <p:attrNameLst>
                                          <p:attrName>ppt_w</p:attrName>
                                        </p:attrNameLst>
                                      </p:cBhvr>
                                      <p:tavLst>
                                        <p:tav tm="0">
                                          <p:val>
                                            <p:fltVal val="0"/>
                                          </p:val>
                                        </p:tav>
                                        <p:tav tm="100000">
                                          <p:val>
                                            <p:strVal val="#ppt_w"/>
                                          </p:val>
                                        </p:tav>
                                      </p:tavLst>
                                    </p:anim>
                                    <p:anim calcmode="lin" valueType="num">
                                      <p:cBhvr>
                                        <p:cTn id="44" dur="500" fill="hold"/>
                                        <p:tgtEl>
                                          <p:spTgt spid="74762"/>
                                        </p:tgtEl>
                                        <p:attrNameLst>
                                          <p:attrName>ppt_h</p:attrName>
                                        </p:attrNameLst>
                                      </p:cBhvr>
                                      <p:tavLst>
                                        <p:tav tm="0">
                                          <p:val>
                                            <p:fltVal val="0"/>
                                          </p:val>
                                        </p:tav>
                                        <p:tav tm="100000">
                                          <p:val>
                                            <p:strVal val="#ppt_h"/>
                                          </p:val>
                                        </p:tav>
                                      </p:tavLst>
                                    </p:anim>
                                  </p:childTnLst>
                                </p:cTn>
                              </p:par>
                            </p:childTnLst>
                          </p:cTn>
                        </p:par>
                        <p:par>
                          <p:cTn id="45" fill="hold" nodeType="afterGroup">
                            <p:stCondLst>
                              <p:cond delay="31500"/>
                            </p:stCondLst>
                            <p:childTnLst>
                              <p:par>
                                <p:cTn id="46" presetID="22" presetClass="entr" presetSubtype="4" fill="hold" grpId="0" nodeType="afterEffect">
                                  <p:stCondLst>
                                    <p:cond delay="2000"/>
                                  </p:stCondLst>
                                  <p:childTnLst>
                                    <p:set>
                                      <p:cBhvr>
                                        <p:cTn id="47" dur="1" fill="hold">
                                          <p:stCondLst>
                                            <p:cond delay="0"/>
                                          </p:stCondLst>
                                        </p:cTn>
                                        <p:tgtEl>
                                          <p:spTgt spid="74758"/>
                                        </p:tgtEl>
                                        <p:attrNameLst>
                                          <p:attrName>style.visibility</p:attrName>
                                        </p:attrNameLst>
                                      </p:cBhvr>
                                      <p:to>
                                        <p:strVal val="visible"/>
                                      </p:to>
                                    </p:set>
                                    <p:animEffect transition="in" filter="wipe(down)">
                                      <p:cBhvr>
                                        <p:cTn id="48" dur="500"/>
                                        <p:tgtEl>
                                          <p:spTgt spid="7475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8" presetClass="emph" presetSubtype="0" fill="hold" nodeType="clickEffect">
                                  <p:stCondLst>
                                    <p:cond delay="0"/>
                                  </p:stCondLst>
                                  <p:childTnLst>
                                    <p:animRot by="21600000">
                                      <p:cBhvr>
                                        <p:cTn id="52" dur="2000" fill="hold"/>
                                        <p:tgtEl>
                                          <p:spTgt spid="4"/>
                                        </p:tgtEl>
                                        <p:attrNameLst>
                                          <p:attrName>r</p:attrName>
                                        </p:attrNameLst>
                                      </p:cBhvr>
                                    </p:animRo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21600000">
                                      <p:cBhvr>
                                        <p:cTn id="56"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animBg="1" autoUpdateAnimBg="0"/>
      <p:bldP spid="74757" grpId="0" animBg="1"/>
      <p:bldP spid="74758" grpId="0" animBg="1"/>
      <p:bldP spid="74759" grpId="0" animBg="1" autoUpdateAnimBg="0"/>
      <p:bldP spid="74760" grpId="0" animBg="1" autoUpdateAnimBg="0"/>
      <p:bldP spid="74761" grpId="0" animBg="1" autoUpdateAnimBg="0"/>
      <p:bldP spid="74762" grpId="0" animBg="1"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 y="0"/>
            <a:ext cx="9139943" cy="6858000"/>
          </a:xfrm>
          <a:prstGeom prst="rect">
            <a:avLst/>
          </a:prstGeom>
        </p:spPr>
      </p:pic>
      <p:sp>
        <p:nvSpPr>
          <p:cNvPr id="2" name="Title 1"/>
          <p:cNvSpPr>
            <a:spLocks noGrp="1"/>
          </p:cNvSpPr>
          <p:nvPr>
            <p:ph type="ctrTitle"/>
          </p:nvPr>
        </p:nvSpPr>
        <p:spPr>
          <a:xfrm>
            <a:off x="180967" y="102581"/>
            <a:ext cx="8236820" cy="799420"/>
          </a:xfrm>
          <a:solidFill>
            <a:schemeClr val="tx1"/>
          </a:solidFill>
        </p:spPr>
        <p:txBody>
          <a:bodyPr/>
          <a:lstStyle/>
          <a:p>
            <a:r>
              <a:rPr lang="ar-JO" sz="3600" b="1">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7"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4D42BCAC-7EF0-3BEC-BD81-1CD7359A15FC}"/>
              </a:ext>
            </a:extLst>
          </p:cNvPr>
          <p:cNvSpPr txBox="1">
            <a:spLocks noChangeArrowheads="1"/>
          </p:cNvSpPr>
          <p:nvPr/>
        </p:nvSpPr>
        <p:spPr bwMode="auto">
          <a:xfrm>
            <a:off x="11251" y="-1253488"/>
            <a:ext cx="8820472" cy="1123977"/>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400" b="1">
                <a:solidFill>
                  <a:srgbClr val="FFFFFF"/>
                </a:solidFill>
                <a:effectLst>
                  <a:glow rad="127000">
                    <a:srgbClr val="000000"/>
                  </a:glow>
                </a:effectLst>
                <a:latin typeface="Arial" panose="020B0604020202020204" pitchFamily="34" charset="0"/>
                <a:cs typeface="Arial" panose="020B0604020202020204" pitchFamily="34" charset="0"/>
              </a:defRPr>
            </a:lvl1pPr>
            <a:lvl2pPr eaLnBrk="0" hangingPunct="0">
              <a:defRPr sz="4400">
                <a:solidFill>
                  <a:schemeClr val="bg1"/>
                </a:solidFill>
                <a:ea typeface="ＭＳ Ｐゴシック" pitchFamily="-108" charset="-128"/>
                <a:cs typeface="ＭＳ Ｐゴシック" pitchFamily="-108" charset="-128"/>
              </a:defRPr>
            </a:lvl2pPr>
            <a:lvl3pPr eaLnBrk="0" hangingPunct="0">
              <a:defRPr sz="4400">
                <a:solidFill>
                  <a:schemeClr val="bg1"/>
                </a:solidFill>
                <a:ea typeface="ＭＳ Ｐゴシック" pitchFamily="-108" charset="-128"/>
                <a:cs typeface="ＭＳ Ｐゴシック" pitchFamily="-108" charset="-128"/>
              </a:defRPr>
            </a:lvl3pPr>
            <a:lvl4pPr eaLnBrk="0" hangingPunct="0">
              <a:defRPr sz="4400">
                <a:solidFill>
                  <a:schemeClr val="bg1"/>
                </a:solidFill>
                <a:ea typeface="ＭＳ Ｐゴシック" pitchFamily="-108" charset="-128"/>
                <a:cs typeface="ＭＳ Ｐゴシック" pitchFamily="-108" charset="-128"/>
              </a:defRPr>
            </a:lvl4pPr>
            <a:lvl5pPr eaLnBrk="0" hangingPunct="0">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4000" dirty="0"/>
              <a:t>Eyad, please translate into Arabic</a:t>
            </a:r>
          </a:p>
        </p:txBody>
      </p:sp>
      <p:sp>
        <p:nvSpPr>
          <p:cNvPr id="3" name="TextBox 2">
            <a:extLst>
              <a:ext uri="{FF2B5EF4-FFF2-40B4-BE49-F238E27FC236}">
                <a16:creationId xmlns:a16="http://schemas.microsoft.com/office/drawing/2014/main" id="{A9888BFB-DB40-5C2A-6894-B0F1E4F88A74}"/>
              </a:ext>
            </a:extLst>
          </p:cNvPr>
          <p:cNvSpPr txBox="1"/>
          <p:nvPr/>
        </p:nvSpPr>
        <p:spPr>
          <a:xfrm>
            <a:off x="520578" y="2088741"/>
            <a:ext cx="8236820" cy="3170099"/>
          </a:xfrm>
          <a:prstGeom prst="rect">
            <a:avLst/>
          </a:prstGeom>
          <a:noFill/>
          <a:ln>
            <a:noFill/>
          </a:ln>
        </p:spPr>
        <p:txBody>
          <a:bodyPr vert="horz" wrap="square" lIns="91440" tIns="45720" rIns="91440" bIns="45720" numCol="1" anchor="ctr" anchorCtr="0" compatLnSpc="1">
            <a:prstTxWarp prst="textNoShape">
              <a:avLst/>
            </a:prstTxWarp>
          </a:bodyPr>
          <a:lstStyle>
            <a:defPPr>
              <a:defRPr lang="en-US"/>
            </a:defPPr>
            <a:lvl1pPr defTabSz="457200" eaLnBrk="0" hangingPunct="0">
              <a:defRPr sz="4000" b="1">
                <a:solidFill>
                  <a:prstClr val="white"/>
                </a:solidFill>
                <a:effectLst>
                  <a:glow rad="101600">
                    <a:prstClr val="black">
                      <a:alpha val="99000"/>
                    </a:prstClr>
                  </a:glow>
                </a:effectLst>
                <a:latin typeface="Arial" panose="020B0604020202020204" pitchFamily="34" charset="0"/>
                <a:cs typeface="Arial" panose="020B0604020202020204" pitchFamily="34" charset="0"/>
              </a:defRPr>
            </a:lvl1pPr>
            <a:lvl2pPr eaLnBrk="0" hangingPunct="0">
              <a:defRPr sz="4400">
                <a:latin typeface="Calibri" charset="0"/>
              </a:defRPr>
            </a:lvl2pPr>
            <a:lvl3pPr eaLnBrk="0" hangingPunct="0">
              <a:defRPr sz="4400">
                <a:latin typeface="Calibri" charset="0"/>
              </a:defRPr>
            </a:lvl3pPr>
            <a:lvl4pPr eaLnBrk="0" hangingPunct="0">
              <a:defRPr sz="4400">
                <a:latin typeface="Calibri" charset="0"/>
              </a:defRPr>
            </a:lvl4pPr>
            <a:lvl5pPr eaLnBrk="0" hangingPunct="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r>
              <a:rPr lang="ar-JO" dirty="0"/>
              <a:t>إيمان إسرائيل في داود كراعي وحاكم </a:t>
            </a:r>
          </a:p>
          <a:p>
            <a:r>
              <a:rPr lang="ar-JO" dirty="0"/>
              <a:t>(2 صموئيل 5:2) </a:t>
            </a:r>
            <a:endParaRPr lang="en-US" dirty="0"/>
          </a:p>
          <a:p>
            <a:r>
              <a:rPr lang="ar-JO" dirty="0"/>
              <a:t>يرمز إلى إيمان شعوب العهد الأخرى</a:t>
            </a:r>
          </a:p>
          <a:p>
            <a:r>
              <a:rPr lang="ar-JO" dirty="0"/>
              <a:t>  بالملك الأزلي من نسل داود</a:t>
            </a:r>
          </a:p>
          <a:p>
            <a:r>
              <a:rPr lang="ar-JO" dirty="0"/>
              <a:t>الذي سيضمن الخلاص والفداء الأبدي للإنسان</a:t>
            </a:r>
            <a:r>
              <a:rPr lang="ar-LB" dirty="0"/>
              <a:t>.</a:t>
            </a:r>
            <a:endParaRPr lang="en-US" dirty="0"/>
          </a:p>
        </p:txBody>
      </p:sp>
    </p:spTree>
    <p:extLst>
      <p:ext uri="{BB962C8B-B14F-4D97-AF65-F5344CB8AC3E}">
        <p14:creationId xmlns:p14="http://schemas.microsoft.com/office/powerpoint/2010/main" val="344295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Text Box 4"/>
          <p:cNvSpPr txBox="1">
            <a:spLocks noChangeArrowheads="1"/>
          </p:cNvSpPr>
          <p:nvPr/>
        </p:nvSpPr>
        <p:spPr bwMode="auto">
          <a:xfrm>
            <a:off x="1447800" y="3505200"/>
            <a:ext cx="6096000" cy="1015663"/>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عهود إدارية</a:t>
            </a:r>
            <a:br>
              <a:rPr lang="en-US"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28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كيف تختبر البركة</a:t>
            </a:r>
            <a:endParaRPr lang="en-US" sz="28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81" name="AutoShape 5"/>
          <p:cNvSpPr>
            <a:spLocks noChangeArrowheads="1"/>
          </p:cNvSpPr>
          <p:nvPr/>
        </p:nvSpPr>
        <p:spPr bwMode="auto">
          <a:xfrm>
            <a:off x="533400" y="990600"/>
            <a:ext cx="762000" cy="4114800"/>
          </a:xfrm>
          <a:prstGeom prst="upArrow">
            <a:avLst>
              <a:gd name="adj1" fmla="val 50000"/>
              <a:gd name="adj2" fmla="val 135000"/>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75782" name="AutoShape 6"/>
          <p:cNvSpPr>
            <a:spLocks noChangeArrowheads="1"/>
          </p:cNvSpPr>
          <p:nvPr/>
        </p:nvSpPr>
        <p:spPr bwMode="auto">
          <a:xfrm>
            <a:off x="7696200" y="838200"/>
            <a:ext cx="838200" cy="4343400"/>
          </a:xfrm>
          <a:prstGeom prst="upArrow">
            <a:avLst>
              <a:gd name="adj1" fmla="val 50000"/>
              <a:gd name="adj2" fmla="val 129545"/>
            </a:avLst>
          </a:prstGeom>
          <a:gradFill rotWithShape="0">
            <a:gsLst>
              <a:gs pos="0">
                <a:srgbClr val="0066CC"/>
              </a:gs>
              <a:gs pos="100000">
                <a:srgbClr val="0066CC">
                  <a:gamma/>
                  <a:shade val="46275"/>
                  <a:invGamma/>
                </a:srgbClr>
              </a:gs>
            </a:gsLst>
            <a:lin ang="5400000" scaled="1"/>
          </a:gradFill>
          <a:ln w="9525">
            <a:solidFill>
              <a:schemeClr val="tx1"/>
            </a:solidFill>
            <a:miter lim="800000"/>
            <a:headEnd/>
            <a:tailEnd/>
          </a:ln>
          <a:effectLst>
            <a:outerShdw blurRad="63500" dist="68978" dir="1379351" algn="ctr" rotWithShape="0">
              <a:srgbClr val="CC9900">
                <a:alpha val="74998"/>
              </a:srgb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75783" name="Text Box 7"/>
          <p:cNvSpPr txBox="1">
            <a:spLocks noChangeArrowheads="1"/>
          </p:cNvSpPr>
          <p:nvPr/>
        </p:nvSpPr>
        <p:spPr bwMode="auto">
          <a:xfrm>
            <a:off x="152400" y="2543176"/>
            <a:ext cx="3124200" cy="584775"/>
          </a:xfrm>
          <a:prstGeom prst="rect">
            <a:avLst/>
          </a:prstGeom>
          <a:gradFill rotWithShape="0">
            <a:gsLst>
              <a:gs pos="0">
                <a:srgbClr val="993300"/>
              </a:gs>
              <a:gs pos="100000">
                <a:schemeClr val="tx2"/>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الإبراهيمي</a:t>
            </a:r>
            <a:endParaRPr lang="en-US"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84" name="Text Box 8"/>
          <p:cNvSpPr txBox="1">
            <a:spLocks noChangeArrowheads="1"/>
          </p:cNvSpPr>
          <p:nvPr/>
        </p:nvSpPr>
        <p:spPr bwMode="auto">
          <a:xfrm>
            <a:off x="5657850" y="2559051"/>
            <a:ext cx="3105151" cy="584775"/>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الداوودي</a:t>
            </a:r>
            <a:endParaRPr lang="en-US" sz="32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85" name="Text Box 9"/>
          <p:cNvSpPr txBox="1">
            <a:spLocks noChangeArrowheads="1"/>
          </p:cNvSpPr>
          <p:nvPr/>
        </p:nvSpPr>
        <p:spPr bwMode="auto">
          <a:xfrm>
            <a:off x="238125" y="5041900"/>
            <a:ext cx="402907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الموسوي                        شروط طاعة إسرائيل</a:t>
            </a:r>
            <a:endParaRPr lang="en-US" sz="3200" b="1">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86" name="Text Box 10"/>
          <p:cNvSpPr txBox="1">
            <a:spLocks noChangeArrowheads="1"/>
          </p:cNvSpPr>
          <p:nvPr/>
        </p:nvSpPr>
        <p:spPr bwMode="auto">
          <a:xfrm>
            <a:off x="4800600" y="5041900"/>
            <a:ext cx="4200525" cy="1077218"/>
          </a:xfrm>
          <a:prstGeom prst="rect">
            <a:avLst/>
          </a:prstGeom>
          <a:gradFill rotWithShape="0">
            <a:gsLst>
              <a:gs pos="0">
                <a:srgbClr val="0066CC"/>
              </a:gs>
              <a:gs pos="100000">
                <a:srgbClr val="0066CC">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3200" b="1"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rPr>
              <a:t>الجديد                             شروط الطاعة تحت المسيا</a:t>
            </a:r>
            <a:endParaRPr lang="en-US" sz="3200" b="1" dirty="0">
              <a:solidFill>
                <a:schemeClr val="bg2"/>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87" name="Text Box 11"/>
          <p:cNvSpPr txBox="1">
            <a:spLocks noChangeArrowheads="1"/>
          </p:cNvSpPr>
          <p:nvPr/>
        </p:nvSpPr>
        <p:spPr bwMode="auto">
          <a:xfrm>
            <a:off x="1143000" y="533401"/>
            <a:ext cx="67056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l">
              <a:spcBef>
                <a:spcPct val="50000"/>
              </a:spcBef>
              <a:defRPr/>
            </a:pPr>
            <a:r>
              <a:rPr lang="en-US" sz="2400" b="1">
                <a:solidFill>
                  <a:schemeClr val="bg1"/>
                </a:solidFill>
                <a:latin typeface="Arial" panose="020B0604020202020204" pitchFamily="34" charset="0"/>
                <a:ea typeface="+mn-ea"/>
                <a:cs typeface="Arial" panose="020B0604020202020204" pitchFamily="34" charset="0"/>
              </a:rPr>
              <a:t>Walt Russell, </a:t>
            </a:r>
            <a:r>
              <a:rPr lang="en-US" sz="2400" b="1" u="sng">
                <a:solidFill>
                  <a:schemeClr val="bg1"/>
                </a:solidFill>
                <a:latin typeface="Arial" panose="020B0604020202020204" pitchFamily="34" charset="0"/>
                <a:ea typeface="+mn-ea"/>
                <a:cs typeface="Arial" panose="020B0604020202020204" pitchFamily="34" charset="0"/>
              </a:rPr>
              <a:t>Playing with Fire</a:t>
            </a:r>
            <a:r>
              <a:rPr lang="en-US" sz="2400" b="1">
                <a:solidFill>
                  <a:schemeClr val="bg1"/>
                </a:solidFill>
                <a:latin typeface="Arial" panose="020B0604020202020204" pitchFamily="34" charset="0"/>
                <a:ea typeface="+mn-ea"/>
                <a:cs typeface="Arial" panose="020B0604020202020204" pitchFamily="34" charset="0"/>
              </a:rPr>
              <a:t>, p. 121</a:t>
            </a:r>
          </a:p>
        </p:txBody>
      </p:sp>
      <p:sp>
        <p:nvSpPr>
          <p:cNvPr id="75788" name="AutoShape 12"/>
          <p:cNvSpPr>
            <a:spLocks noChangeArrowheads="1"/>
          </p:cNvSpPr>
          <p:nvPr/>
        </p:nvSpPr>
        <p:spPr bwMode="auto">
          <a:xfrm>
            <a:off x="228600" y="76200"/>
            <a:ext cx="8686800" cy="1371600"/>
          </a:xfrm>
          <a:prstGeom prst="rightArrow">
            <a:avLst>
              <a:gd name="adj1" fmla="val 50000"/>
              <a:gd name="adj2" fmla="val 158333"/>
            </a:avLst>
          </a:prstGeom>
          <a:gradFill rotWithShape="0">
            <a:gsLst>
              <a:gs pos="0">
                <a:schemeClr val="tx1"/>
              </a:gs>
              <a:gs pos="50000">
                <a:srgbClr val="993300"/>
              </a:gs>
              <a:gs pos="100000">
                <a:schemeClr val="tx1"/>
              </a:gs>
            </a:gsLst>
            <a:lin ang="5400000" scaled="1"/>
          </a:gradFill>
          <a:ln w="9525">
            <a:solidFill>
              <a:schemeClr val="tx1"/>
            </a:solidFill>
            <a:miter lim="800000"/>
            <a:headEnd/>
            <a:tailEnd/>
          </a:ln>
          <a:effectLst>
            <a:outerShdw blurRad="63500" dist="91581" dir="3378596" algn="ctr" rotWithShape="0">
              <a:srgbClr val="CC9900">
                <a:alpha val="74998"/>
              </a:srgb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75789" name="Text Box 13"/>
          <p:cNvSpPr txBox="1">
            <a:spLocks noChangeArrowheads="1"/>
          </p:cNvSpPr>
          <p:nvPr/>
        </p:nvSpPr>
        <p:spPr bwMode="auto">
          <a:xfrm>
            <a:off x="838200" y="350839"/>
            <a:ext cx="7207251" cy="769441"/>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spcBef>
                <a:spcPct val="50000"/>
              </a:spcBef>
              <a:defRPr/>
            </a:pPr>
            <a:r>
              <a:rPr lang="ar-JO" sz="4400" b="1">
                <a:solidFill>
                  <a:schemeClr val="bg2"/>
                </a:solidFill>
                <a:latin typeface="Arial" panose="020B0604020202020204" pitchFamily="34" charset="0"/>
                <a:ea typeface="+mn-ea"/>
                <a:cs typeface="Arial" panose="020B0604020202020204" pitchFamily="34" charset="0"/>
              </a:rPr>
              <a:t>البركة</a:t>
            </a:r>
            <a:endParaRPr lang="en-US" sz="4400" b="1">
              <a:solidFill>
                <a:schemeClr val="bg2"/>
              </a:solidFill>
              <a:latin typeface="Arial" panose="020B0604020202020204" pitchFamily="34" charset="0"/>
              <a:ea typeface="+mn-ea"/>
              <a:cs typeface="Arial" panose="020B0604020202020204" pitchFamily="34" charset="0"/>
            </a:endParaRPr>
          </a:p>
        </p:txBody>
      </p:sp>
      <p:sp>
        <p:nvSpPr>
          <p:cNvPr id="75790" name="AutoShape 14"/>
          <p:cNvSpPr>
            <a:spLocks noChangeArrowheads="1"/>
          </p:cNvSpPr>
          <p:nvPr/>
        </p:nvSpPr>
        <p:spPr bwMode="auto">
          <a:xfrm>
            <a:off x="3048000" y="4876800"/>
            <a:ext cx="2895600" cy="838200"/>
          </a:xfrm>
          <a:prstGeom prst="rightArrow">
            <a:avLst>
              <a:gd name="adj1" fmla="val 50000"/>
              <a:gd name="adj2" fmla="val 86364"/>
            </a:avLst>
          </a:prstGeom>
          <a:gradFill rotWithShape="0">
            <a:gsLst>
              <a:gs pos="0">
                <a:srgbClr val="0066CC"/>
              </a:gs>
              <a:gs pos="100000">
                <a:schemeClr val="tx2"/>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75791" name="Text Box 15"/>
          <p:cNvSpPr txBox="1">
            <a:spLocks noChangeArrowheads="1"/>
          </p:cNvSpPr>
          <p:nvPr/>
        </p:nvSpPr>
        <p:spPr bwMode="auto">
          <a:xfrm>
            <a:off x="2895600" y="5035551"/>
            <a:ext cx="32004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a:solidFill>
                  <a:schemeClr val="bg2"/>
                </a:solidFill>
                <a:latin typeface="Arial" panose="020B0604020202020204" pitchFamily="34" charset="0"/>
                <a:ea typeface="+mn-ea"/>
                <a:cs typeface="Arial" panose="020B0604020202020204" pitchFamily="34" charset="0"/>
              </a:rPr>
              <a:t>حل محلها</a:t>
            </a:r>
            <a:endParaRPr lang="en-US" sz="2400" b="1">
              <a:solidFill>
                <a:schemeClr val="bg2"/>
              </a:solidFill>
              <a:latin typeface="Arial" panose="020B0604020202020204" pitchFamily="34" charset="0"/>
              <a:ea typeface="+mn-ea"/>
              <a:cs typeface="Arial" panose="020B0604020202020204" pitchFamily="34" charset="0"/>
            </a:endParaRPr>
          </a:p>
        </p:txBody>
      </p:sp>
      <p:sp>
        <p:nvSpPr>
          <p:cNvPr id="75792" name="AutoShape 16"/>
          <p:cNvSpPr>
            <a:spLocks noChangeArrowheads="1"/>
          </p:cNvSpPr>
          <p:nvPr/>
        </p:nvSpPr>
        <p:spPr bwMode="auto">
          <a:xfrm>
            <a:off x="3200400" y="1997075"/>
            <a:ext cx="2514600" cy="838200"/>
          </a:xfrm>
          <a:prstGeom prst="rightArrow">
            <a:avLst>
              <a:gd name="adj1" fmla="val 50000"/>
              <a:gd name="adj2" fmla="val 75000"/>
            </a:avLst>
          </a:prstGeom>
          <a:gradFill rotWithShape="0">
            <a:gsLst>
              <a:gs pos="0">
                <a:srgbClr val="BE5F00">
                  <a:gamma/>
                  <a:shade val="46275"/>
                  <a:invGamma/>
                </a:srgbClr>
              </a:gs>
              <a:gs pos="100000">
                <a:srgbClr val="BE5F00"/>
              </a:gs>
            </a:gsLst>
            <a:lin ang="5400000" scaled="1"/>
          </a:gradFill>
          <a:ln w="9525">
            <a:solidFill>
              <a:schemeClr val="tx1"/>
            </a:solidFill>
            <a:miter lim="800000"/>
            <a:headEnd/>
            <a:tailEnd/>
          </a:ln>
          <a:effectLst>
            <a:outerShdw blurRad="63500" dist="38099" dir="2700000" algn="ctr" rotWithShape="0">
              <a:srgbClr val="CC9900">
                <a:alpha val="74998"/>
              </a:srgbClr>
            </a:outerShdw>
          </a:effectLst>
        </p:spPr>
        <p:txBody>
          <a:bodyPr wrap="none" anchor="ctr"/>
          <a:lstStyle/>
          <a:p>
            <a:pPr>
              <a:defRPr/>
            </a:pPr>
            <a:endParaRPr lang="en-US" sz="1600" b="1">
              <a:latin typeface="Arial" panose="020B0604020202020204" pitchFamily="34" charset="0"/>
              <a:ea typeface="+mn-ea"/>
              <a:cs typeface="Arial" panose="020B0604020202020204" pitchFamily="34" charset="0"/>
            </a:endParaRPr>
          </a:p>
        </p:txBody>
      </p:sp>
      <p:sp>
        <p:nvSpPr>
          <p:cNvPr id="75793" name="Text Box 17"/>
          <p:cNvSpPr txBox="1">
            <a:spLocks noChangeArrowheads="1"/>
          </p:cNvSpPr>
          <p:nvPr/>
        </p:nvSpPr>
        <p:spPr bwMode="auto">
          <a:xfrm>
            <a:off x="3352800" y="2155826"/>
            <a:ext cx="2209800"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ar-JO" sz="2400" b="1" dirty="0">
                <a:solidFill>
                  <a:schemeClr val="bg2"/>
                </a:solidFill>
                <a:latin typeface="Arial" panose="020B0604020202020204" pitchFamily="34" charset="0"/>
                <a:ea typeface="+mn-ea"/>
                <a:cs typeface="Arial" panose="020B0604020202020204" pitchFamily="34" charset="0"/>
              </a:rPr>
              <a:t>تم ت</a:t>
            </a:r>
            <a:r>
              <a:rPr lang="ar-LB" sz="2400" b="1" dirty="0">
                <a:solidFill>
                  <a:schemeClr val="bg2"/>
                </a:solidFill>
                <a:latin typeface="Arial" panose="020B0604020202020204" pitchFamily="34" charset="0"/>
                <a:ea typeface="+mn-ea"/>
                <a:cs typeface="Arial" panose="020B0604020202020204" pitchFamily="34" charset="0"/>
              </a:rPr>
              <a:t>وسعت</a:t>
            </a:r>
            <a:r>
              <a:rPr lang="ar-JO" sz="2400" b="1" dirty="0">
                <a:solidFill>
                  <a:schemeClr val="bg2"/>
                </a:solidFill>
                <a:latin typeface="Arial" panose="020B0604020202020204" pitchFamily="34" charset="0"/>
                <a:ea typeface="+mn-ea"/>
                <a:cs typeface="Arial" panose="020B0604020202020204" pitchFamily="34" charset="0"/>
              </a:rPr>
              <a:t>ه</a:t>
            </a:r>
            <a:endParaRPr lang="en-US" sz="2400" b="1" dirty="0">
              <a:solidFill>
                <a:schemeClr val="bg2"/>
              </a:solidFill>
              <a:latin typeface="Arial" panose="020B0604020202020204" pitchFamily="34" charset="0"/>
              <a:ea typeface="+mn-ea"/>
              <a:cs typeface="Arial" panose="020B0604020202020204" pitchFamily="34" charset="0"/>
            </a:endParaRPr>
          </a:p>
        </p:txBody>
      </p:sp>
      <p:sp>
        <p:nvSpPr>
          <p:cNvPr id="75794" name="Text Box 18"/>
          <p:cNvSpPr txBox="1">
            <a:spLocks noChangeArrowheads="1"/>
          </p:cNvSpPr>
          <p:nvPr/>
        </p:nvSpPr>
        <p:spPr bwMode="auto">
          <a:xfrm>
            <a:off x="5438775" y="3190876"/>
            <a:ext cx="3505200" cy="523220"/>
          </a:xfrm>
          <a:prstGeom prst="rect">
            <a:avLst/>
          </a:prstGeom>
          <a:gradFill rotWithShape="0">
            <a:gsLst>
              <a:gs pos="0">
                <a:srgbClr val="800080">
                  <a:gamma/>
                  <a:shade val="46275"/>
                  <a:invGamma/>
                </a:srgbClr>
              </a:gs>
              <a:gs pos="100000">
                <a:srgbClr val="800080"/>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ar-JO" sz="2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rPr>
              <a:t>2 صم 7 : 12 - 16</a:t>
            </a:r>
            <a:endParaRPr lang="en-US" sz="2800" b="1">
              <a:solidFill>
                <a:schemeClr val="bg1"/>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75795" name="Rectangle 19"/>
          <p:cNvSpPr>
            <a:spLocks noGrp="1" noChangeArrowheads="1"/>
          </p:cNvSpPr>
          <p:nvPr>
            <p:ph type="title" idx="4294967295"/>
          </p:nvPr>
        </p:nvSpPr>
        <p:spPr>
          <a:xfrm>
            <a:off x="2057400" y="1263651"/>
            <a:ext cx="4876800" cy="584775"/>
          </a:xfrm>
          <a:gradFill rotWithShape="0">
            <a:gsLst>
              <a:gs pos="0">
                <a:srgbClr val="993300"/>
              </a:gs>
              <a:gs pos="100000">
                <a:schemeClr val="tx2"/>
              </a:gs>
            </a:gsLst>
            <a:lin ang="5400000" scaled="1"/>
          </a:gra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3200">
                <a:solidFill>
                  <a:schemeClr val="bg2"/>
                </a:solidFill>
                <a:effectLst>
                  <a:outerShdw blurRad="38100" dist="38100" dir="2700000" algn="tl">
                    <a:srgbClr val="000000"/>
                  </a:outerShdw>
                </a:effectLst>
                <a:ea typeface="ＭＳ Ｐゴシック" charset="0"/>
                <a:cs typeface="Arial" panose="020B0604020202020204" pitchFamily="34" charset="0"/>
              </a:rPr>
              <a:t>عهود الوعد</a:t>
            </a:r>
            <a:endParaRPr lang="en-US" sz="3200">
              <a:solidFill>
                <a:schemeClr val="bg2"/>
              </a:solidFill>
              <a:effectLst>
                <a:outerShdw blurRad="38100" dist="38100" dir="2700000" algn="tl">
                  <a:srgbClr val="000000"/>
                </a:outerShdw>
              </a:effectLst>
              <a:ea typeface="ＭＳ Ｐゴシック" charset="0"/>
              <a:cs typeface="Arial" panose="020B0604020202020204" pitchFamily="34" charset="0"/>
            </a:endParaRPr>
          </a:p>
        </p:txBody>
      </p:sp>
      <p:sp>
        <p:nvSpPr>
          <p:cNvPr id="192530" name="TextBox 18"/>
          <p:cNvSpPr txBox="1">
            <a:spLocks noChangeArrowheads="1"/>
          </p:cNvSpPr>
          <p:nvPr/>
        </p:nvSpPr>
        <p:spPr bwMode="auto">
          <a:xfrm>
            <a:off x="0" y="6492875"/>
            <a:ext cx="91440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D9D9D9"/>
                </a:solidFill>
                <a:latin typeface="Arial" panose="020B0604020202020204" pitchFamily="34" charset="0"/>
              </a:rPr>
              <a:t>Walt Russell, Playing with Fire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5000"/>
                                  </p:stCondLst>
                                  <p:childTnLst>
                                    <p:set>
                                      <p:cBhvr>
                                        <p:cTn id="6" dur="1" fill="hold">
                                          <p:stCondLst>
                                            <p:cond delay="0"/>
                                          </p:stCondLst>
                                        </p:cTn>
                                        <p:tgtEl>
                                          <p:spTgt spid="75794"/>
                                        </p:tgtEl>
                                        <p:attrNameLst>
                                          <p:attrName>style.visibility</p:attrName>
                                        </p:attrNameLst>
                                      </p:cBhvr>
                                      <p:to>
                                        <p:strVal val="visible"/>
                                      </p:to>
                                    </p:set>
                                    <p:anim calcmode="lin" valueType="num">
                                      <p:cBhvr>
                                        <p:cTn id="7" dur="500" fill="hold"/>
                                        <p:tgtEl>
                                          <p:spTgt spid="75794"/>
                                        </p:tgtEl>
                                        <p:attrNameLst>
                                          <p:attrName>ppt_w</p:attrName>
                                        </p:attrNameLst>
                                      </p:cBhvr>
                                      <p:tavLst>
                                        <p:tav tm="0">
                                          <p:val>
                                            <p:fltVal val="0"/>
                                          </p:val>
                                        </p:tav>
                                        <p:tav tm="100000">
                                          <p:val>
                                            <p:strVal val="#ppt_w"/>
                                          </p:val>
                                        </p:tav>
                                      </p:tavLst>
                                    </p:anim>
                                    <p:anim calcmode="lin" valueType="num">
                                      <p:cBhvr>
                                        <p:cTn id="8" dur="500" fill="hold"/>
                                        <p:tgtEl>
                                          <p:spTgt spid="7579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6" presetClass="emph" presetSubtype="0" fill="hold" grpId="0" nodeType="clickEffect">
                                  <p:stCondLst>
                                    <p:cond delay="0"/>
                                  </p:stCondLst>
                                  <p:childTnLst>
                                    <p:animScale>
                                      <p:cBhvr>
                                        <p:cTn id="12" dur="2000" fill="hold"/>
                                        <p:tgtEl>
                                          <p:spTgt spid="75784"/>
                                        </p:tgtEl>
                                      </p:cBhvr>
                                      <p:by x="150000" y="150000"/>
                                    </p:animScale>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mph" presetSubtype="0" fill="hold" grpId="1" nodeType="clickEffect">
                                  <p:stCondLst>
                                    <p:cond delay="0"/>
                                  </p:stCondLst>
                                  <p:childTnLst>
                                    <p:animScale>
                                      <p:cBhvr>
                                        <p:cTn id="16" dur="2000" fill="hold"/>
                                        <p:tgtEl>
                                          <p:spTgt spid="7579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animBg="1"/>
      <p:bldP spid="75794" grpId="0" animBg="1" autoUpdateAnimBg="0"/>
      <p:bldP spid="75794" grpId="1"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3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44501"/>
            <a:ext cx="9144000" cy="595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5" name="Rectangle 2"/>
          <p:cNvSpPr>
            <a:spLocks noGrp="1" noChangeArrowheads="1"/>
          </p:cNvSpPr>
          <p:nvPr>
            <p:ph type="title"/>
          </p:nvPr>
        </p:nvSpPr>
        <p:spPr/>
        <p:txBody>
          <a:bodyPr/>
          <a:lstStyle/>
          <a:p>
            <a:pPr algn="ctr" eaLnBrk="1" hangingPunct="1">
              <a:defRPr/>
            </a:pPr>
            <a:r>
              <a:rPr lang="ar-JO">
                <a:solidFill>
                  <a:srgbClr val="FFFFFF"/>
                </a:solidFill>
                <a:effectLst>
                  <a:glow rad="355600">
                    <a:schemeClr val="bg1">
                      <a:alpha val="89000"/>
                    </a:schemeClr>
                  </a:glow>
                </a:effectLst>
              </a:rPr>
              <a:t>النسل الموعود</a:t>
            </a:r>
            <a:endParaRPr lang="en-US">
              <a:solidFill>
                <a:srgbClr val="FFFFFF"/>
              </a:solidFill>
              <a:effectLst>
                <a:glow rad="355600">
                  <a:schemeClr val="bg1">
                    <a:alpha val="89000"/>
                  </a:schemeClr>
                </a:glow>
              </a:effectLst>
            </a:endParaRPr>
          </a:p>
        </p:txBody>
      </p:sp>
      <p:sp>
        <p:nvSpPr>
          <p:cNvPr id="62466" name="Rectangle 3"/>
          <p:cNvSpPr>
            <a:spLocks noGrp="1" noChangeArrowheads="1"/>
          </p:cNvSpPr>
          <p:nvPr>
            <p:ph type="body" idx="1"/>
          </p:nvPr>
        </p:nvSpPr>
        <p:spPr>
          <a:xfrm>
            <a:off x="323528" y="1600201"/>
            <a:ext cx="8640960" cy="2692895"/>
          </a:xfrm>
          <a:noFill/>
          <a:ln>
            <a:noFill/>
          </a:ln>
        </p:spPr>
        <p:txBody>
          <a:bodyPr vert="horz" wrap="square" lIns="91440" tIns="45720" rIns="91440" bIns="45720" numCol="1" anchor="ctr" anchorCtr="0" compatLnSpc="1">
            <a:prstTxWarp prst="textNoShape">
              <a:avLst/>
            </a:prstTxWarp>
          </a:bodyPr>
          <a:lstStyle/>
          <a:p>
            <a:pPr algn="ctr" rtl="1" eaLnBrk="1" hangingPunct="1">
              <a:spcBef>
                <a:spcPct val="0"/>
              </a:spcBef>
            </a:pPr>
            <a:r>
              <a:rPr lang="en-US" sz="4400" dirty="0">
                <a:solidFill>
                  <a:srgbClr val="FFFFFF"/>
                </a:solidFill>
                <a:effectLst>
                  <a:glow rad="355600">
                    <a:schemeClr val="bg1">
                      <a:alpha val="89000"/>
                    </a:schemeClr>
                  </a:glow>
                </a:effectLst>
              </a:rPr>
              <a:t>  </a:t>
            </a:r>
            <a:r>
              <a:rPr lang="ar-JO" sz="4400" dirty="0">
                <a:solidFill>
                  <a:srgbClr val="FFFFFF"/>
                </a:solidFill>
                <a:effectLst>
                  <a:glow rad="355600">
                    <a:schemeClr val="bg1">
                      <a:alpha val="89000"/>
                    </a:schemeClr>
                  </a:glow>
                </a:effectLst>
              </a:rPr>
              <a:t>استوفى داود متطلبات </a:t>
            </a:r>
            <a:r>
              <a:rPr lang="ar-LB" sz="4400" dirty="0">
                <a:solidFill>
                  <a:srgbClr val="FFFFFF"/>
                </a:solidFill>
                <a:effectLst>
                  <a:glow rad="355600">
                    <a:schemeClr val="bg1">
                      <a:alpha val="89000"/>
                    </a:schemeClr>
                  </a:glow>
                </a:effectLst>
              </a:rPr>
              <a:t>خط </a:t>
            </a:r>
            <a:r>
              <a:rPr lang="ar-JO" sz="4400" dirty="0">
                <a:solidFill>
                  <a:srgbClr val="FFFFFF"/>
                </a:solidFill>
                <a:effectLst>
                  <a:glow rad="355600">
                    <a:schemeClr val="bg1">
                      <a:alpha val="89000"/>
                    </a:schemeClr>
                  </a:glow>
                </a:effectLst>
              </a:rPr>
              <a:t>نسب نسل يهوذا (تكوين 49: 10؛ عدد 24: 17)</a:t>
            </a:r>
            <a:endParaRPr lang="en-US" sz="4400" dirty="0">
              <a:solidFill>
                <a:srgbClr val="FFFFFF"/>
              </a:solidFill>
              <a:effectLst>
                <a:glow rad="355600">
                  <a:schemeClr val="bg1">
                    <a:alpha val="89000"/>
                  </a:schemeClr>
                </a:glow>
              </a:effectLst>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4"/>
            <a:ext cx="9144000" cy="638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03"/>
          <p:cNvGrpSpPr>
            <a:grpSpLocks/>
          </p:cNvGrpSpPr>
          <p:nvPr/>
        </p:nvGrpSpPr>
        <p:grpSpPr bwMode="auto">
          <a:xfrm>
            <a:off x="2178050" y="185739"/>
            <a:ext cx="7143751" cy="6557963"/>
            <a:chOff x="144" y="192"/>
            <a:chExt cx="4500" cy="4131"/>
          </a:xfrm>
        </p:grpSpPr>
        <p:sp>
          <p:nvSpPr>
            <p:cNvPr id="63492" name="Text Box 5"/>
            <p:cNvSpPr txBox="1">
              <a:spLocks noChangeArrowheads="1"/>
            </p:cNvSpPr>
            <p:nvPr/>
          </p:nvSpPr>
          <p:spPr bwMode="auto">
            <a:xfrm>
              <a:off x="144" y="192"/>
              <a:ext cx="1344"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إبراهيم</a:t>
              </a:r>
              <a:endParaRPr lang="en-GB"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nvGrpSpPr>
            <p:cNvPr id="194565" name="Group 100"/>
            <p:cNvGrpSpPr>
              <a:grpSpLocks/>
            </p:cNvGrpSpPr>
            <p:nvPr/>
          </p:nvGrpSpPr>
          <p:grpSpPr bwMode="auto">
            <a:xfrm>
              <a:off x="576" y="432"/>
              <a:ext cx="4068" cy="3891"/>
              <a:chOff x="576" y="432"/>
              <a:chExt cx="4068" cy="3891"/>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5" name="Text Box 8"/>
              <p:cNvSpPr txBox="1">
                <a:spLocks noChangeArrowheads="1"/>
              </p:cNvSpPr>
              <p:nvPr/>
            </p:nvSpPr>
            <p:spPr bwMode="auto">
              <a:xfrm>
                <a:off x="576" y="480"/>
                <a:ext cx="610"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إسحق</a:t>
                </a:r>
                <a:endParaRPr lang="en-GB"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7" name="Text Box 10"/>
              <p:cNvSpPr txBox="1">
                <a:spLocks noChangeArrowheads="1"/>
              </p:cNvSpPr>
              <p:nvPr/>
            </p:nvSpPr>
            <p:spPr bwMode="auto">
              <a:xfrm>
                <a:off x="864" y="816"/>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يعقوب</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499" name="Text Box 12"/>
              <p:cNvSpPr txBox="1">
                <a:spLocks noChangeArrowheads="1"/>
              </p:cNvSpPr>
              <p:nvPr/>
            </p:nvSpPr>
            <p:spPr bwMode="auto">
              <a:xfrm>
                <a:off x="1056" y="1104"/>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يهوذا</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1" name="Text Box 14"/>
              <p:cNvSpPr txBox="1">
                <a:spLocks noChangeArrowheads="1"/>
              </p:cNvSpPr>
              <p:nvPr/>
            </p:nvSpPr>
            <p:spPr bwMode="auto">
              <a:xfrm>
                <a:off x="1296" y="1392"/>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فارص</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3" name="Text Box 16"/>
              <p:cNvSpPr txBox="1">
                <a:spLocks noChangeArrowheads="1"/>
              </p:cNvSpPr>
              <p:nvPr/>
            </p:nvSpPr>
            <p:spPr bwMode="auto">
              <a:xfrm>
                <a:off x="1440" y="1680"/>
                <a:ext cx="87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حصرون</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5" name="Text Box 18"/>
              <p:cNvSpPr txBox="1">
                <a:spLocks noChangeArrowheads="1"/>
              </p:cNvSpPr>
              <p:nvPr/>
            </p:nvSpPr>
            <p:spPr bwMode="auto">
              <a:xfrm>
                <a:off x="1776" y="1968"/>
                <a:ext cx="610"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رام</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عميناداب</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09" name="Text Box 22"/>
              <p:cNvSpPr txBox="1">
                <a:spLocks noChangeArrowheads="1"/>
              </p:cNvSpPr>
              <p:nvPr/>
            </p:nvSpPr>
            <p:spPr bwMode="auto">
              <a:xfrm>
                <a:off x="2064" y="254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نحشون</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1" name="Text Box 24"/>
              <p:cNvSpPr txBox="1">
                <a:spLocks noChangeArrowheads="1"/>
              </p:cNvSpPr>
              <p:nvPr/>
            </p:nvSpPr>
            <p:spPr bwMode="auto">
              <a:xfrm>
                <a:off x="2304" y="2832"/>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سلمون</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3" name="Text Box 26"/>
              <p:cNvSpPr txBox="1">
                <a:spLocks noChangeArrowheads="1"/>
              </p:cNvSpPr>
              <p:nvPr/>
            </p:nvSpPr>
            <p:spPr bwMode="auto">
              <a:xfrm>
                <a:off x="2640" y="3168"/>
                <a:ext cx="624"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بوعز</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5" name="Text Box 28"/>
              <p:cNvSpPr txBox="1">
                <a:spLocks noChangeArrowheads="1"/>
              </p:cNvSpPr>
              <p:nvPr/>
            </p:nvSpPr>
            <p:spPr bwMode="auto">
              <a:xfrm>
                <a:off x="2736" y="350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عوبيد</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7" name="Text Box 30"/>
              <p:cNvSpPr txBox="1">
                <a:spLocks noChangeArrowheads="1"/>
              </p:cNvSpPr>
              <p:nvPr/>
            </p:nvSpPr>
            <p:spPr bwMode="auto">
              <a:xfrm>
                <a:off x="2976" y="3744"/>
                <a:ext cx="856" cy="2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rPr>
                  <a:t>يسى</a:t>
                </a:r>
                <a:endParaRPr lang="en-GB" sz="2000"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cxnSp>
          <p:sp>
            <p:nvSpPr>
              <p:cNvPr id="63519" name="Text Box 32"/>
              <p:cNvSpPr txBox="1">
                <a:spLocks noChangeArrowheads="1"/>
              </p:cNvSpPr>
              <p:nvPr/>
            </p:nvSpPr>
            <p:spPr bwMode="auto">
              <a:xfrm>
                <a:off x="3312" y="4032"/>
                <a:ext cx="1332" cy="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l">
                  <a:spcBef>
                    <a:spcPct val="50000"/>
                  </a:spcBef>
                  <a:defRPr/>
                </a:pPr>
                <a:r>
                  <a:rPr lang="ar-JO" b="1">
                    <a:solidFill>
                      <a:srgbClr val="FFFFFF"/>
                    </a:solidFill>
                    <a:effectLst>
                      <a:glow rad="241300">
                        <a:srgbClr val="000000">
                          <a:alpha val="89000"/>
                        </a:srgbClr>
                      </a:glow>
                    </a:effectLst>
                    <a:latin typeface="Arial" panose="020B0604020202020204" pitchFamily="34" charset="0"/>
                    <a:cs typeface="Arial" panose="020B0604020202020204" pitchFamily="34" charset="0"/>
                  </a:rPr>
                  <a:t>داود</a:t>
                </a:r>
                <a:endParaRPr lang="en-GB" b="1">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grpSp>
      </p:grpSp>
      <p:sp>
        <p:nvSpPr>
          <p:cNvPr id="63491" name="Rectangle 97"/>
          <p:cNvSpPr>
            <a:spLocks noGrp="1" noChangeArrowheads="1"/>
          </p:cNvSpPr>
          <p:nvPr>
            <p:ph type="title"/>
          </p:nvPr>
        </p:nvSpPr>
        <p:spPr>
          <a:xfrm>
            <a:off x="5429256" y="68833"/>
            <a:ext cx="4111296" cy="3505200"/>
          </a:xfrm>
        </p:spPr>
        <p:txBody>
          <a:bodyPr/>
          <a:lstStyle/>
          <a:p>
            <a:pPr algn="ctr" eaLnBrk="1" hangingPunct="1">
              <a:defRPr/>
            </a:pPr>
            <a:r>
              <a:rPr lang="ar-JO" dirty="0">
                <a:solidFill>
                  <a:srgbClr val="FFFFFF"/>
                </a:solidFill>
                <a:effectLst>
                  <a:glow rad="241300">
                    <a:schemeClr val="bg1">
                      <a:alpha val="89000"/>
                    </a:schemeClr>
                  </a:glow>
                </a:effectLst>
              </a:rPr>
              <a:t>خط نسل</a:t>
            </a:r>
            <a:br>
              <a:rPr lang="ar-JO" dirty="0">
                <a:solidFill>
                  <a:srgbClr val="FFFFFF"/>
                </a:solidFill>
                <a:effectLst>
                  <a:glow rad="241300">
                    <a:schemeClr val="bg1">
                      <a:alpha val="89000"/>
                    </a:schemeClr>
                  </a:glow>
                </a:effectLst>
              </a:rPr>
            </a:br>
            <a:r>
              <a:rPr lang="ar-JO" dirty="0">
                <a:solidFill>
                  <a:srgbClr val="FFFFFF"/>
                </a:solidFill>
                <a:effectLst>
                  <a:glow rad="241300">
                    <a:schemeClr val="bg1">
                      <a:alpha val="89000"/>
                    </a:schemeClr>
                  </a:glow>
                </a:effectLst>
              </a:rPr>
              <a:t>داود</a:t>
            </a:r>
            <a:endParaRPr lang="en-US" dirty="0">
              <a:solidFill>
                <a:srgbClr val="FFFFFF"/>
              </a:solidFill>
              <a:effectLst>
                <a:glow rad="241300">
                  <a:schemeClr val="bg1">
                    <a:alpha val="89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 descr="king-davi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067800" cy="1097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2674" name="Rectangle 4"/>
          <p:cNvSpPr>
            <a:spLocks noGrp="1" noChangeArrowheads="1"/>
          </p:cNvSpPr>
          <p:nvPr>
            <p:ph type="title" idx="4294967295"/>
          </p:nvPr>
        </p:nvSpPr>
        <p:spPr>
          <a:xfrm>
            <a:off x="251520" y="609600"/>
            <a:ext cx="8424936" cy="1066800"/>
          </a:xfrm>
        </p:spPr>
        <p:txBody>
          <a:bodyPr/>
          <a:lstStyle/>
          <a:p>
            <a:pPr eaLnBrk="1" hangingPunct="1"/>
            <a:r>
              <a:rPr lang="ar-JO" altLang="ja-JP" b="1" dirty="0">
                <a:solidFill>
                  <a:srgbClr val="FFFF00"/>
                </a:solidFill>
                <a:latin typeface="Arial" panose="020B0604020202020204" pitchFamily="34" charset="0"/>
                <a:ea typeface="ＭＳ Ｐゴシック" charset="0"/>
                <a:cs typeface="Arial" panose="020B0604020202020204" pitchFamily="34" charset="0"/>
              </a:rPr>
              <a:t>ربط ناثان وعد الله بداود (2 صم 7)</a:t>
            </a:r>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6609" name="Rectangle 2"/>
          <p:cNvSpPr>
            <a:spLocks noGrp="1" noChangeArrowheads="1"/>
          </p:cNvSpPr>
          <p:nvPr>
            <p:ph type="title"/>
          </p:nvPr>
        </p:nvSpPr>
        <p:spPr>
          <a:xfrm>
            <a:off x="-36512" y="381001"/>
            <a:ext cx="2736851" cy="3408363"/>
          </a:xfrm>
        </p:spPr>
        <p:txBody>
          <a:bodyPr/>
          <a:lstStyle/>
          <a:p>
            <a:pPr algn="ctr" eaLnBrk="1" hangingPunct="1"/>
            <a:r>
              <a:rPr lang="ar-JO" sz="3600" dirty="0">
                <a:solidFill>
                  <a:srgbClr val="FFFFFF"/>
                </a:solidFill>
              </a:rPr>
              <a:t>بيت داود:</a:t>
            </a:r>
            <a:br>
              <a:rPr lang="en-US" altLang="ja-JP" sz="3600" dirty="0">
                <a:solidFill>
                  <a:srgbClr val="FFFFFF"/>
                </a:solidFill>
              </a:rPr>
            </a:br>
            <a:r>
              <a:rPr lang="ar-JO" altLang="ja-JP" sz="3600" dirty="0">
                <a:solidFill>
                  <a:srgbClr val="FFFFFF"/>
                </a:solidFill>
              </a:rPr>
              <a:t>أنا أبني لك بيتاً</a:t>
            </a:r>
            <a:br>
              <a:rPr lang="en-US" altLang="ja-JP" sz="3600" dirty="0">
                <a:solidFill>
                  <a:srgbClr val="FFFFFF"/>
                </a:solidFill>
              </a:rPr>
            </a:br>
            <a:endParaRPr lang="en-US" sz="2800" dirty="0">
              <a:solidFill>
                <a:srgbClr val="FFFFFF"/>
              </a:solidFill>
            </a:endParaRPr>
          </a:p>
        </p:txBody>
      </p:sp>
      <p:pic>
        <p:nvPicPr>
          <p:cNvPr id="196610" name="Picture 4" descr="Man"/>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533400" y="4419600"/>
            <a:ext cx="838200" cy="2286000"/>
          </a:xfrm>
          <a:noFill/>
        </p:spPr>
      </p:pic>
      <p:pic>
        <p:nvPicPr>
          <p:cNvPr id="283653" name="Picture 5" descr="C0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52800" y="1143000"/>
            <a:ext cx="48006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2" name="Text Box 6"/>
          <p:cNvSpPr txBox="1">
            <a:spLocks noChangeArrowheads="1"/>
          </p:cNvSpPr>
          <p:nvPr/>
        </p:nvSpPr>
        <p:spPr bwMode="auto">
          <a:xfrm>
            <a:off x="1517287" y="4953000"/>
            <a:ext cx="370614"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FFFFFF"/>
                </a:solidFill>
                <a:latin typeface="Arial" panose="020B0604020202020204" pitchFamily="34" charset="0"/>
                <a:cs typeface="Arial" panose="020B0604020202020204" pitchFamily="34" charset="0"/>
              </a:rPr>
              <a:t>D</a:t>
            </a:r>
          </a:p>
          <a:p>
            <a:pPr eaLnBrk="1" hangingPunct="1"/>
            <a:r>
              <a:rPr lang="en-US" sz="2000" b="1">
                <a:solidFill>
                  <a:srgbClr val="FFFFFF"/>
                </a:solidFill>
                <a:latin typeface="Arial" panose="020B0604020202020204" pitchFamily="34" charset="0"/>
                <a:cs typeface="Arial" panose="020B0604020202020204" pitchFamily="34" charset="0"/>
              </a:rPr>
              <a:t>A</a:t>
            </a:r>
          </a:p>
          <a:p>
            <a:pPr eaLnBrk="1" hangingPunct="1"/>
            <a:r>
              <a:rPr lang="en-US" sz="2000" b="1">
                <a:solidFill>
                  <a:srgbClr val="FFFFFF"/>
                </a:solidFill>
                <a:latin typeface="Arial" panose="020B0604020202020204" pitchFamily="34" charset="0"/>
                <a:cs typeface="Arial" panose="020B0604020202020204" pitchFamily="34" charset="0"/>
              </a:rPr>
              <a:t>V</a:t>
            </a:r>
          </a:p>
          <a:p>
            <a:pPr eaLnBrk="1" hangingPunct="1"/>
            <a:r>
              <a:rPr lang="en-US" sz="2000" b="1">
                <a:solidFill>
                  <a:srgbClr val="FFFFFF"/>
                </a:solidFill>
                <a:latin typeface="Arial" panose="020B0604020202020204" pitchFamily="34" charset="0"/>
                <a:cs typeface="Arial" panose="020B0604020202020204" pitchFamily="34" charset="0"/>
              </a:rPr>
              <a:t>I</a:t>
            </a:r>
          </a:p>
          <a:p>
            <a:pPr eaLnBrk="1" hangingPunct="1"/>
            <a:r>
              <a:rPr lang="en-US" sz="2000" b="1">
                <a:solidFill>
                  <a:srgbClr val="FFFFFF"/>
                </a:solidFill>
                <a:latin typeface="Arial" panose="020B0604020202020204" pitchFamily="34" charset="0"/>
                <a:cs typeface="Arial" panose="020B0604020202020204" pitchFamily="34" charset="0"/>
              </a:rPr>
              <a:t>D</a:t>
            </a:r>
          </a:p>
        </p:txBody>
      </p:sp>
      <p:pic>
        <p:nvPicPr>
          <p:cNvPr id="196613" name="Picture 7" descr="crown option A small"/>
          <p:cNvPicPr>
            <a:picLocks noGrp="1" noChangeAspect="1" noChangeArrowheads="1"/>
          </p:cNvPicPr>
          <p:nvPr>
            <p:ph sz="quarter" idx="3"/>
          </p:nvPr>
        </p:nvPicPr>
        <p:blipFill>
          <a:blip r:embed="rId5">
            <a:extLst>
              <a:ext uri="{28A0092B-C50C-407E-A947-70E740481C1C}">
                <a14:useLocalDpi xmlns:a14="http://schemas.microsoft.com/office/drawing/2010/main"/>
              </a:ext>
            </a:extLst>
          </a:blip>
          <a:srcRect/>
          <a:stretch>
            <a:fillRect/>
          </a:stretch>
        </p:blipFill>
        <p:spPr>
          <a:xfrm>
            <a:off x="533400" y="3886201"/>
            <a:ext cx="838200" cy="452438"/>
          </a:xfrm>
          <a:noFill/>
        </p:spPr>
      </p:pic>
      <p:sp>
        <p:nvSpPr>
          <p:cNvPr id="283656" name="AutoShape 8"/>
          <p:cNvSpPr>
            <a:spLocks noChangeArrowheads="1"/>
          </p:cNvSpPr>
          <p:nvPr/>
        </p:nvSpPr>
        <p:spPr bwMode="auto">
          <a:xfrm>
            <a:off x="2843213" y="0"/>
            <a:ext cx="6300787" cy="6400800"/>
          </a:xfrm>
          <a:prstGeom prst="cloudCallout">
            <a:avLst>
              <a:gd name="adj1" fmla="val -72398"/>
              <a:gd name="adj2" fmla="val 21282"/>
            </a:avLst>
          </a:prstGeom>
          <a:noFill/>
          <a:ln w="25400">
            <a:solidFill>
              <a:schemeClr val="tx2"/>
            </a:solidFill>
            <a:round/>
            <a:headEnd/>
            <a:tailEnd/>
          </a:ln>
          <a:extLst>
            <a:ext uri="{909E8E84-426E-40dd-AFC4-6F175D3DCCD1}">
              <a14:hiddenFill xmlns="" xmlns:a14="http://schemas.microsoft.com/office/drawing/2010/main">
                <a:solidFill>
                  <a:srgbClr val="FFFFFF"/>
                </a:solidFill>
              </a14:hiddenFill>
            </a:ext>
          </a:extLst>
        </p:spPr>
        <p:txBody>
          <a:bodyPr/>
          <a:lstStyle/>
          <a:p>
            <a:pPr eaLnBrk="0" hangingPunct="0"/>
            <a:endParaRPr lang="en-US" b="1">
              <a:solidFill>
                <a:srgbClr val="FFCC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082276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365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7" presetClass="entr" presetSubtype="4" fill="hold" nodeType="clickEffect">
                                  <p:stCondLst>
                                    <p:cond delay="0"/>
                                  </p:stCondLst>
                                  <p:childTnLst>
                                    <p:set>
                                      <p:cBhvr>
                                        <p:cTn id="10" dur="1" fill="hold">
                                          <p:stCondLst>
                                            <p:cond delay="0"/>
                                          </p:stCondLst>
                                        </p:cTn>
                                        <p:tgtEl>
                                          <p:spTgt spid="283653"/>
                                        </p:tgtEl>
                                        <p:attrNameLst>
                                          <p:attrName>style.visibility</p:attrName>
                                        </p:attrNameLst>
                                      </p:cBhvr>
                                      <p:to>
                                        <p:strVal val="visible"/>
                                      </p:to>
                                    </p:set>
                                    <p:anim calcmode="lin" valueType="num">
                                      <p:cBhvr additive="base">
                                        <p:cTn id="11" dur="2000" fill="hold"/>
                                        <p:tgtEl>
                                          <p:spTgt spid="283653"/>
                                        </p:tgtEl>
                                        <p:attrNameLst>
                                          <p:attrName>ppt_x</p:attrName>
                                        </p:attrNameLst>
                                      </p:cBhvr>
                                      <p:tavLst>
                                        <p:tav tm="0">
                                          <p:val>
                                            <p:strVal val="#ppt_x"/>
                                          </p:val>
                                        </p:tav>
                                        <p:tav tm="100000">
                                          <p:val>
                                            <p:strVal val="#ppt_x"/>
                                          </p:val>
                                        </p:tav>
                                      </p:tavLst>
                                    </p:anim>
                                    <p:anim calcmode="lin" valueType="num">
                                      <p:cBhvr additive="base">
                                        <p:cTn id="12" dur="2000" fill="hold"/>
                                        <p:tgtEl>
                                          <p:spTgt spid="2836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animBg="1"/>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7633" name="Rectangle 2"/>
          <p:cNvSpPr>
            <a:spLocks noGrp="1" noChangeArrowheads="1"/>
          </p:cNvSpPr>
          <p:nvPr>
            <p:ph type="title"/>
          </p:nvPr>
        </p:nvSpPr>
        <p:spPr>
          <a:xfrm>
            <a:off x="-36513" y="620713"/>
            <a:ext cx="6840761" cy="2182812"/>
          </a:xfrm>
        </p:spPr>
        <p:txBody>
          <a:bodyPr/>
          <a:lstStyle/>
          <a:p>
            <a:pPr algn="ctr" eaLnBrk="1" hangingPunct="1"/>
            <a:r>
              <a:rPr lang="ar-JO" sz="6000" dirty="0">
                <a:solidFill>
                  <a:srgbClr val="FFFFFF"/>
                </a:solidFill>
              </a:rPr>
              <a:t>لكن من سيبني الهيكل؟</a:t>
            </a:r>
            <a:endParaRPr lang="en-US" sz="6000" dirty="0">
              <a:solidFill>
                <a:srgbClr val="FFFFFF"/>
              </a:solidFill>
            </a:endParaRPr>
          </a:p>
        </p:txBody>
      </p:sp>
      <p:pic>
        <p:nvPicPr>
          <p:cNvPr id="19763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0113" y="2708276"/>
            <a:ext cx="5294312" cy="370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7635" name="Rectangle 2"/>
          <p:cNvSpPr txBox="1">
            <a:spLocks noChangeArrowheads="1"/>
          </p:cNvSpPr>
          <p:nvPr/>
        </p:nvSpPr>
        <p:spPr bwMode="auto">
          <a:xfrm>
            <a:off x="6108700" y="2060576"/>
            <a:ext cx="3048000" cy="4797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sz="3600" b="1" dirty="0">
                <a:solidFill>
                  <a:schemeClr val="tx2"/>
                </a:solidFill>
                <a:latin typeface="Arial" panose="020B0604020202020204" pitchFamily="34" charset="0"/>
                <a:cs typeface="Arial" panose="020B0604020202020204" pitchFamily="34" charset="0"/>
              </a:rPr>
              <a:t>بيت الله:</a:t>
            </a:r>
          </a:p>
          <a:p>
            <a:pPr eaLnBrk="1" hangingPunct="1"/>
            <a:r>
              <a:rPr lang="ar-JO" sz="3600" b="1" dirty="0">
                <a:solidFill>
                  <a:schemeClr val="tx2"/>
                </a:solidFill>
                <a:latin typeface="Arial" panose="020B0604020202020204" pitchFamily="34" charset="0"/>
                <a:cs typeface="Arial" panose="020B0604020202020204" pitchFamily="34" charset="0"/>
              </a:rPr>
              <a:t>أنا أبني لك بيتاً</a:t>
            </a:r>
            <a:endParaRPr lang="en-US" sz="2800" b="1" dirty="0">
              <a:solidFill>
                <a:schemeClr val="tx2"/>
              </a:solidFill>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0" y="152401"/>
            <a:ext cx="4714877" cy="1633526"/>
          </a:xfrm>
        </p:spPr>
        <p:txBody>
          <a:bodyPr/>
          <a:lstStyle/>
          <a:p>
            <a:pPr algn="r" eaLnBrk="1" hangingPunct="1">
              <a:defRPr/>
            </a:pPr>
            <a:r>
              <a:rPr lang="ar-JO" sz="4000">
                <a:solidFill>
                  <a:schemeClr val="bg1"/>
                </a:solidFill>
                <a:effectLst>
                  <a:glow rad="177800">
                    <a:schemeClr val="tx1"/>
                  </a:glow>
                </a:effectLst>
                <a:ea typeface="ＭＳ Ｐゴシック" charset="0"/>
                <a:cs typeface="Arial" panose="020B0604020202020204" pitchFamily="34" charset="0"/>
              </a:rPr>
              <a:t>آية مفتاحية</a:t>
            </a:r>
            <a:br>
              <a:rPr lang="en-US" sz="4000">
                <a:solidFill>
                  <a:schemeClr val="bg1"/>
                </a:solidFill>
                <a:effectLst>
                  <a:glow rad="177800">
                    <a:schemeClr val="tx1"/>
                  </a:glow>
                </a:effectLst>
                <a:ea typeface="ＭＳ Ｐゴシック" charset="0"/>
                <a:cs typeface="Arial" panose="020B0604020202020204" pitchFamily="34" charset="0"/>
              </a:rPr>
            </a:br>
            <a:r>
              <a:rPr lang="ar-JO" sz="4000">
                <a:solidFill>
                  <a:schemeClr val="bg1"/>
                </a:solidFill>
                <a:effectLst>
                  <a:glow rad="177800">
                    <a:schemeClr val="tx1"/>
                  </a:glow>
                </a:effectLst>
                <a:ea typeface="ＭＳ Ｐゴシック" charset="0"/>
                <a:cs typeface="Arial" panose="020B0604020202020204" pitchFamily="34" charset="0"/>
              </a:rPr>
              <a:t>٢ صموئيل ٧: ١٢-١٣ </a:t>
            </a:r>
            <a:endParaRPr lang="en-US" sz="4000">
              <a:solidFill>
                <a:schemeClr val="bg1"/>
              </a:solidFill>
              <a:effectLst>
                <a:glow rad="177800">
                  <a:schemeClr val="tx1"/>
                </a:glow>
              </a:effectLst>
              <a:ea typeface="ＭＳ Ｐゴシック" charset="0"/>
              <a:cs typeface="Arial" panose="020B0604020202020204" pitchFamily="34" charset="0"/>
            </a:endParaRPr>
          </a:p>
        </p:txBody>
      </p:sp>
      <p:sp>
        <p:nvSpPr>
          <p:cNvPr id="189443" name="Text Box 8"/>
          <p:cNvSpPr txBox="1">
            <a:spLocks noChangeArrowheads="1"/>
          </p:cNvSpPr>
          <p:nvPr/>
        </p:nvSpPr>
        <p:spPr bwMode="auto">
          <a:xfrm>
            <a:off x="8305802" y="7620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209</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6089" name="Rectangle 9"/>
          <p:cNvSpPr>
            <a:spLocks noChangeArrowheads="1"/>
          </p:cNvSpPr>
          <p:nvPr/>
        </p:nvSpPr>
        <p:spPr bwMode="auto">
          <a:xfrm>
            <a:off x="4572000" y="1785926"/>
            <a:ext cx="4572000" cy="50720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متى كملت أيامك واضطجعت مع آبائك</a:t>
            </a:r>
            <a:r>
              <a:rPr kumimoji="0" lang="ar-LB"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أقيم بعدك نسلك الذي يخرج من أحشائك وأثبت مملكته</a:t>
            </a:r>
            <a:r>
              <a:rPr kumimoji="0" lang="ar-LB"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هو يبني بيتاً لإسمي</a:t>
            </a:r>
            <a:r>
              <a:rPr kumimoji="0" lang="ar-LB"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وأنا اثبت كرسي مملكته إلى الأبد</a:t>
            </a:r>
            <a:r>
              <a:rPr kumimoji="0" lang="ar-LB"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rPr>
              <a:t> </a:t>
            </a:r>
            <a:endParaRPr kumimoji="0" lang="en-US" sz="4000" b="1" u="none" strike="noStrike" kern="120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9" name="Rectangle 3"/>
          <p:cNvSpPr>
            <a:spLocks noGrp="1" noChangeArrowheads="1"/>
          </p:cNvSpPr>
          <p:nvPr>
            <p:ph type="title"/>
          </p:nvPr>
        </p:nvSpPr>
        <p:spPr>
          <a:xfrm>
            <a:off x="0" y="533400"/>
            <a:ext cx="8763000" cy="838200"/>
          </a:xfrm>
        </p:spPr>
        <p:txBody>
          <a:bodyPr/>
          <a:lstStyle/>
          <a:p>
            <a:pPr eaLnBrk="1" hangingPunct="1">
              <a:defRPr/>
            </a:pPr>
            <a:r>
              <a:rPr lang="ar-JO" sz="4000" dirty="0">
                <a:solidFill>
                  <a:srgbClr val="FFFFFF"/>
                </a:solidFill>
                <a:effectLst>
                  <a:glow rad="228600">
                    <a:schemeClr val="tx1"/>
                  </a:glow>
                </a:effectLst>
                <a:ea typeface="ＭＳ Ｐゴシック" charset="0"/>
                <a:cs typeface="Arial" panose="020B0604020202020204" pitchFamily="34" charset="0"/>
              </a:rPr>
              <a:t>وعود العهد الداوودي</a:t>
            </a:r>
            <a:endParaRPr lang="en-US" sz="4000" dirty="0">
              <a:solidFill>
                <a:srgbClr val="FFFFFF"/>
              </a:solidFill>
              <a:effectLst>
                <a:glow rad="228600">
                  <a:schemeClr val="tx1"/>
                </a:glow>
              </a:effectLst>
              <a:ea typeface="ＭＳ Ｐゴシック" charset="0"/>
              <a:cs typeface="Arial" panose="020B0604020202020204" pitchFamily="34" charset="0"/>
            </a:endParaRPr>
          </a:p>
        </p:txBody>
      </p:sp>
      <p:sp>
        <p:nvSpPr>
          <p:cNvPr id="80900" name="Rectangle 4"/>
          <p:cNvSpPr>
            <a:spLocks noGrp="1" noChangeArrowheads="1"/>
          </p:cNvSpPr>
          <p:nvPr>
            <p:ph type="body" idx="1"/>
          </p:nvPr>
        </p:nvSpPr>
        <p:spPr>
          <a:xfrm>
            <a:off x="8384" y="1600202"/>
            <a:ext cx="9172128" cy="676672"/>
          </a:xfrm>
        </p:spPr>
        <p:txBody>
          <a:bodyPr anchor="ctr"/>
          <a:lstStyle/>
          <a:p>
            <a:pPr marL="0" indent="0" algn="ctr" rtl="1" eaLnBrk="1" hangingPunct="1">
              <a:spcBef>
                <a:spcPct val="0"/>
              </a:spcBef>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بماذا وعد الله داود في 2 صموئيل 7: 12  – 16؟</a:t>
            </a:r>
            <a:endParaRPr lang="en-US" sz="2800" dirty="0">
              <a:solidFill>
                <a:srgbClr val="FFFFFF"/>
              </a:solidFill>
              <a:effectLst>
                <a:glow rad="228600">
                  <a:schemeClr val="tx1"/>
                </a:glow>
              </a:effectLst>
              <a:ea typeface="ＭＳ Ｐゴシック" charset="0"/>
              <a:cs typeface="Arial" panose="020B0604020202020204" pitchFamily="34" charset="0"/>
            </a:endParaRPr>
          </a:p>
        </p:txBody>
      </p:sp>
      <p:sp>
        <p:nvSpPr>
          <p:cNvPr id="80901"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ar-JO" b="1">
                <a:latin typeface="Arial" panose="020B0604020202020204" pitchFamily="34" charset="0"/>
                <a:cs typeface="Arial" panose="020B0604020202020204" pitchFamily="34" charset="0"/>
              </a:rPr>
              <a:t>22</a:t>
            </a:r>
            <a:endParaRPr lang="en-US" sz="1800" b="1">
              <a:latin typeface="Arial" panose="020B0604020202020204" pitchFamily="34" charset="0"/>
              <a:cs typeface="Arial" panose="020B0604020202020204" pitchFamily="34" charset="0"/>
            </a:endParaRPr>
          </a:p>
        </p:txBody>
      </p:sp>
      <p:sp>
        <p:nvSpPr>
          <p:cNvPr id="195589"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ar-JO" sz="3200" b="1" dirty="0">
                <a:solidFill>
                  <a:schemeClr val="bg1"/>
                </a:solidFill>
                <a:latin typeface="Arial" panose="020B0604020202020204" pitchFamily="34" charset="0"/>
                <a:cs typeface="Arial" panose="020B0604020202020204" pitchFamily="34" charset="0"/>
              </a:rPr>
              <a:t>سلالة جديدة              (2 صم 7)</a:t>
            </a:r>
            <a:endParaRPr lang="en-US" sz="32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circle(in)">
                                      <p:cBhvr>
                                        <p:cTn id="7" dur="2000"/>
                                        <p:tgtEl>
                                          <p:spTgt spid="809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0901"/>
                                        </p:tgtEl>
                                        <p:attrNameLst>
                                          <p:attrName>style.visibility</p:attrName>
                                        </p:attrNameLst>
                                      </p:cBhvr>
                                      <p:to>
                                        <p:strVal val="visible"/>
                                      </p:to>
                                    </p:set>
                                    <p:animEffect transition="in" filter="circle(in)">
                                      <p:cBhvr>
                                        <p:cTn id="12" dur="2000"/>
                                        <p:tgtEl>
                                          <p:spTgt spid="80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0" grpId="0" build="p"/>
      <p:bldP spid="80901" grpId="0"/>
    </p:bld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8657" name="Rectangle 2"/>
          <p:cNvSpPr>
            <a:spLocks noGrp="1" noChangeArrowheads="1"/>
          </p:cNvSpPr>
          <p:nvPr>
            <p:ph type="title"/>
          </p:nvPr>
        </p:nvSpPr>
        <p:spPr>
          <a:xfrm>
            <a:off x="38101" y="116632"/>
            <a:ext cx="9105900" cy="931863"/>
          </a:xfrm>
        </p:spPr>
        <p:txBody>
          <a:bodyPr/>
          <a:lstStyle/>
          <a:p>
            <a:pPr algn="ctr" eaLnBrk="1" hangingPunct="1"/>
            <a:r>
              <a:rPr lang="ar-JO" sz="4800" dirty="0">
                <a:solidFill>
                  <a:schemeClr val="tx1"/>
                </a:solidFill>
              </a:rPr>
              <a:t>العهد الداوودي</a:t>
            </a:r>
            <a:endParaRPr lang="en-US" sz="4800" dirty="0">
              <a:solidFill>
                <a:schemeClr val="tx1"/>
              </a:solidFill>
            </a:endParaRPr>
          </a:p>
        </p:txBody>
      </p:sp>
      <p:sp>
        <p:nvSpPr>
          <p:cNvPr id="269315" name="Rectangle 3"/>
          <p:cNvSpPr>
            <a:spLocks noGrp="1" noChangeArrowheads="1"/>
          </p:cNvSpPr>
          <p:nvPr>
            <p:ph type="body" idx="1"/>
          </p:nvPr>
        </p:nvSpPr>
        <p:spPr>
          <a:xfrm>
            <a:off x="38101" y="1412776"/>
            <a:ext cx="9105900" cy="5472213"/>
          </a:xfrm>
        </p:spPr>
        <p:txBody>
          <a:bodyPr/>
          <a:lstStyle/>
          <a:p>
            <a:pPr algn="ctr" rtl="1" eaLnBrk="1" hangingPunct="1">
              <a:lnSpc>
                <a:spcPct val="80000"/>
              </a:lnSpc>
              <a:buFontTx/>
              <a:buNone/>
            </a:pPr>
            <a:r>
              <a:rPr lang="ar-JO" sz="2400" dirty="0"/>
              <a:t>2 صموئيل 7: 12 - 16</a:t>
            </a:r>
            <a:endParaRPr lang="en-US" sz="2400" dirty="0"/>
          </a:p>
          <a:p>
            <a:pPr algn="ctr" rtl="1" eaLnBrk="1" hangingPunct="1">
              <a:lnSpc>
                <a:spcPct val="80000"/>
              </a:lnSpc>
              <a:buFontTx/>
              <a:buNone/>
            </a:pPr>
            <a:endParaRPr lang="en-US" sz="1200" dirty="0"/>
          </a:p>
          <a:p>
            <a:pPr algn="ctr" rtl="1" eaLnBrk="1" hangingPunct="1">
              <a:lnSpc>
                <a:spcPct val="80000"/>
              </a:lnSpc>
              <a:buFontTx/>
              <a:buNone/>
            </a:pPr>
            <a:r>
              <a:rPr lang="ar-JO" sz="2400" dirty="0"/>
              <a:t>متى كملت أيامك واضطجعت مع آبائك</a:t>
            </a:r>
            <a:r>
              <a:rPr lang="ar-LB" sz="2400" dirty="0"/>
              <a:t>،</a:t>
            </a:r>
            <a:r>
              <a:rPr lang="ar-JO" sz="2400" dirty="0"/>
              <a:t> أقيم بعدك </a:t>
            </a:r>
            <a:r>
              <a:rPr lang="ar-JO" sz="2400" dirty="0">
                <a:solidFill>
                  <a:schemeClr val="tx2"/>
                </a:solidFill>
              </a:rPr>
              <a:t>نسلك</a:t>
            </a:r>
            <a:r>
              <a:rPr lang="ar-JO" sz="2400" dirty="0"/>
              <a:t> الذي يخرج من أحشائك وأثبت </a:t>
            </a:r>
            <a:r>
              <a:rPr lang="ar-JO" sz="2400" dirty="0">
                <a:solidFill>
                  <a:schemeClr val="tx2"/>
                </a:solidFill>
              </a:rPr>
              <a:t>مملكته</a:t>
            </a:r>
            <a:r>
              <a:rPr lang="ar-LB" sz="2400" dirty="0">
                <a:solidFill>
                  <a:schemeClr val="tx2"/>
                </a:solidFill>
              </a:rPr>
              <a:t>.</a:t>
            </a:r>
            <a:endParaRPr lang="en-US" sz="2400" dirty="0">
              <a:solidFill>
                <a:schemeClr val="tx2"/>
              </a:solidFill>
            </a:endParaRPr>
          </a:p>
          <a:p>
            <a:pPr algn="ctr" rtl="1" eaLnBrk="1" hangingPunct="1">
              <a:lnSpc>
                <a:spcPct val="80000"/>
              </a:lnSpc>
              <a:buFontTx/>
              <a:buNone/>
            </a:pPr>
            <a:endParaRPr lang="en-US" sz="2400" dirty="0"/>
          </a:p>
          <a:p>
            <a:pPr algn="ctr" rtl="1" eaLnBrk="1" hangingPunct="1">
              <a:lnSpc>
                <a:spcPct val="80000"/>
              </a:lnSpc>
              <a:buFontTx/>
              <a:buNone/>
            </a:pPr>
            <a:r>
              <a:rPr lang="ar-JO" sz="2400" dirty="0">
                <a:solidFill>
                  <a:schemeClr val="tx2"/>
                </a:solidFill>
              </a:rPr>
              <a:t>هو يبني بيتاً لإسمي</a:t>
            </a:r>
            <a:r>
              <a:rPr lang="ar-LB" sz="2400" dirty="0">
                <a:solidFill>
                  <a:schemeClr val="tx2"/>
                </a:solidFill>
              </a:rPr>
              <a:t>،</a:t>
            </a:r>
            <a:r>
              <a:rPr lang="ar-JO" sz="2400" dirty="0">
                <a:solidFill>
                  <a:schemeClr val="tx2"/>
                </a:solidFill>
              </a:rPr>
              <a:t> </a:t>
            </a:r>
            <a:r>
              <a:rPr lang="ar-JO" sz="2400" dirty="0"/>
              <a:t>وأنا أثبت أ</a:t>
            </a:r>
            <a:r>
              <a:rPr lang="ar-JO" sz="2400" dirty="0">
                <a:solidFill>
                  <a:schemeClr val="tx2"/>
                </a:solidFill>
              </a:rPr>
              <a:t>كرسي مملكته إلى الأبد</a:t>
            </a:r>
            <a:r>
              <a:rPr lang="ar-LB" sz="2400" dirty="0">
                <a:solidFill>
                  <a:schemeClr val="tx2"/>
                </a:solidFill>
              </a:rPr>
              <a:t>.</a:t>
            </a:r>
            <a:r>
              <a:rPr lang="ar-JO" sz="2400" dirty="0">
                <a:solidFill>
                  <a:schemeClr val="tx2"/>
                </a:solidFill>
              </a:rPr>
              <a:t> أنا أكون له أباً وهو يكون لي ابناً</a:t>
            </a:r>
            <a:r>
              <a:rPr lang="ar-LB" sz="2400" dirty="0">
                <a:solidFill>
                  <a:schemeClr val="tx2"/>
                </a:solidFill>
              </a:rPr>
              <a:t>.</a:t>
            </a:r>
            <a:r>
              <a:rPr lang="ar-JO" sz="2400" dirty="0">
                <a:solidFill>
                  <a:schemeClr val="tx2"/>
                </a:solidFill>
              </a:rPr>
              <a:t> </a:t>
            </a:r>
            <a:r>
              <a:rPr lang="ar-JO" sz="2400" dirty="0"/>
              <a:t>إن تعو</a:t>
            </a:r>
            <a:r>
              <a:rPr lang="ar-LB" sz="2400" dirty="0"/>
              <a:t>ّج</a:t>
            </a:r>
            <a:r>
              <a:rPr lang="ar-JO" sz="2400" dirty="0"/>
              <a:t> أؤدبه بقضيب الناس وبضربات بني آدم</a:t>
            </a:r>
            <a:r>
              <a:rPr lang="ar-LB" sz="2400" dirty="0"/>
              <a:t>.</a:t>
            </a:r>
            <a:endParaRPr lang="en-US" sz="2400" dirty="0"/>
          </a:p>
          <a:p>
            <a:pPr algn="ctr" rtl="1" eaLnBrk="1" hangingPunct="1">
              <a:lnSpc>
                <a:spcPct val="80000"/>
              </a:lnSpc>
              <a:buFontTx/>
              <a:buNone/>
            </a:pPr>
            <a:endParaRPr lang="en-US" sz="2400" dirty="0"/>
          </a:p>
          <a:p>
            <a:pPr algn="ctr" rtl="1" eaLnBrk="1" hangingPunct="1">
              <a:lnSpc>
                <a:spcPct val="80000"/>
              </a:lnSpc>
              <a:buFontTx/>
              <a:buNone/>
            </a:pPr>
            <a:r>
              <a:rPr lang="ar-JO" sz="2400" dirty="0"/>
              <a:t>ولكن رحمتي </a:t>
            </a:r>
            <a:r>
              <a:rPr lang="ar-JO" sz="2400" dirty="0">
                <a:solidFill>
                  <a:schemeClr val="tx2"/>
                </a:solidFill>
              </a:rPr>
              <a:t>لا تنزع </a:t>
            </a:r>
            <a:r>
              <a:rPr lang="ar-JO" sz="2400" dirty="0"/>
              <a:t>منه كما نزعتها من شاول الذي أزلته من أمامك</a:t>
            </a:r>
            <a:r>
              <a:rPr lang="ar-LB" sz="2400" dirty="0"/>
              <a:t>.</a:t>
            </a:r>
            <a:endParaRPr lang="en-US" sz="2400" dirty="0"/>
          </a:p>
          <a:p>
            <a:pPr algn="ctr" rtl="1" eaLnBrk="1" hangingPunct="1">
              <a:lnSpc>
                <a:spcPct val="80000"/>
              </a:lnSpc>
              <a:buFontTx/>
              <a:buNone/>
            </a:pPr>
            <a:endParaRPr lang="en-US" sz="2400" dirty="0"/>
          </a:p>
          <a:p>
            <a:pPr algn="ctr" rtl="1" eaLnBrk="1" hangingPunct="1">
              <a:lnSpc>
                <a:spcPct val="80000"/>
              </a:lnSpc>
              <a:buFontTx/>
              <a:buNone/>
            </a:pPr>
            <a:r>
              <a:rPr lang="ar-JO" sz="2400" dirty="0"/>
              <a:t>ويأمن بيتك ومملكتك إلى الأبد أمامك</a:t>
            </a:r>
            <a:r>
              <a:rPr lang="ar-LB" sz="2400" dirty="0"/>
              <a:t>.</a:t>
            </a:r>
            <a:r>
              <a:rPr lang="ar-JO" sz="2400" dirty="0"/>
              <a:t> </a:t>
            </a:r>
            <a:r>
              <a:rPr lang="ar-JO" sz="2400" dirty="0">
                <a:solidFill>
                  <a:schemeClr val="tx2"/>
                </a:solidFill>
              </a:rPr>
              <a:t>كرسيك</a:t>
            </a:r>
            <a:r>
              <a:rPr lang="ar-JO" sz="2400" dirty="0"/>
              <a:t> يكون </a:t>
            </a:r>
            <a:r>
              <a:rPr lang="ar-JO" sz="2400" dirty="0">
                <a:solidFill>
                  <a:schemeClr val="tx2"/>
                </a:solidFill>
              </a:rPr>
              <a:t>ثابتاً إلى الأبد</a:t>
            </a:r>
            <a:r>
              <a:rPr lang="ar-LB" sz="2400" dirty="0">
                <a:solidFill>
                  <a:schemeClr val="tx2"/>
                </a:solidFill>
              </a:rPr>
              <a:t>.</a:t>
            </a:r>
            <a:endParaRPr lang="en-US" sz="2400"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9315">
                                            <p:txEl>
                                              <p:pRg st="2" end="2"/>
                                            </p:txEl>
                                          </p:spTgt>
                                        </p:tgtEl>
                                        <p:attrNameLst>
                                          <p:attrName>style.visibility</p:attrName>
                                        </p:attrNameLst>
                                      </p:cBhvr>
                                      <p:to>
                                        <p:strVal val="visible"/>
                                      </p:to>
                                    </p:set>
                                    <p:animEffect transition="in" filter="box(in)">
                                      <p:cBhvr>
                                        <p:cTn id="7" dur="500"/>
                                        <p:tgtEl>
                                          <p:spTgt spid="26931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69315">
                                            <p:txEl>
                                              <p:pRg st="0" end="0"/>
                                            </p:txEl>
                                          </p:spTgt>
                                        </p:tgtEl>
                                        <p:attrNameLst>
                                          <p:attrName>style.visibility</p:attrName>
                                        </p:attrNameLst>
                                      </p:cBhvr>
                                      <p:to>
                                        <p:strVal val="visible"/>
                                      </p:to>
                                    </p:set>
                                    <p:animEffect transition="in" filter="box(in)">
                                      <p:cBhvr>
                                        <p:cTn id="12" dur="500"/>
                                        <p:tgtEl>
                                          <p:spTgt spid="269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69315">
                                            <p:txEl>
                                              <p:pRg st="4" end="4"/>
                                            </p:txEl>
                                          </p:spTgt>
                                        </p:tgtEl>
                                        <p:attrNameLst>
                                          <p:attrName>style.visibility</p:attrName>
                                        </p:attrNameLst>
                                      </p:cBhvr>
                                      <p:to>
                                        <p:strVal val="visible"/>
                                      </p:to>
                                    </p:set>
                                    <p:animEffect transition="in" filter="box(in)">
                                      <p:cBhvr>
                                        <p:cTn id="17" dur="500"/>
                                        <p:tgtEl>
                                          <p:spTgt spid="26931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69315">
                                            <p:txEl>
                                              <p:pRg st="6" end="6"/>
                                            </p:txEl>
                                          </p:spTgt>
                                        </p:tgtEl>
                                        <p:attrNameLst>
                                          <p:attrName>style.visibility</p:attrName>
                                        </p:attrNameLst>
                                      </p:cBhvr>
                                      <p:to>
                                        <p:strVal val="visible"/>
                                      </p:to>
                                    </p:set>
                                    <p:animEffect transition="in" filter="box(in)">
                                      <p:cBhvr>
                                        <p:cTn id="22" dur="500"/>
                                        <p:tgtEl>
                                          <p:spTgt spid="26931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69315">
                                            <p:txEl>
                                              <p:pRg st="8" end="8"/>
                                            </p:txEl>
                                          </p:spTgt>
                                        </p:tgtEl>
                                        <p:attrNameLst>
                                          <p:attrName>style.visibility</p:attrName>
                                        </p:attrNameLst>
                                      </p:cBhvr>
                                      <p:to>
                                        <p:strVal val="visible"/>
                                      </p:to>
                                    </p:set>
                                    <p:animEffect transition="in" filter="box(in)">
                                      <p:cBhvr>
                                        <p:cTn id="27" dur="500"/>
                                        <p:tgtEl>
                                          <p:spTgt spid="26931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968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0657" name="Rectangle 2"/>
          <p:cNvSpPr>
            <a:spLocks noGrp="1" noChangeArrowheads="1"/>
          </p:cNvSpPr>
          <p:nvPr>
            <p:ph type="title"/>
          </p:nvPr>
        </p:nvSpPr>
        <p:spPr>
          <a:xfrm>
            <a:off x="0" y="-1687"/>
            <a:ext cx="9144000" cy="1462088"/>
          </a:xfrm>
        </p:spPr>
        <p:txBody>
          <a:bodyPr/>
          <a:lstStyle/>
          <a:p>
            <a:pPr algn="ctr" eaLnBrk="1" hangingPunct="1">
              <a:defRPr/>
            </a:pPr>
            <a:r>
              <a:rPr lang="ar-JO" sz="4800">
                <a:effectLst>
                  <a:glow rad="406400">
                    <a:schemeClr val="bg1">
                      <a:alpha val="92000"/>
                    </a:schemeClr>
                  </a:glow>
                </a:effectLst>
              </a:rPr>
              <a:t>العهد الداوودي هو </a:t>
            </a:r>
            <a:endParaRPr lang="en-US" sz="4800">
              <a:effectLst>
                <a:glow rad="406400">
                  <a:schemeClr val="bg1">
                    <a:alpha val="92000"/>
                  </a:schemeClr>
                </a:glow>
              </a:effectLst>
            </a:endParaRPr>
          </a:p>
        </p:txBody>
      </p:sp>
      <p:sp>
        <p:nvSpPr>
          <p:cNvPr id="70658" name="Rectangle 3"/>
          <p:cNvSpPr>
            <a:spLocks noGrp="1" noChangeArrowheads="1"/>
          </p:cNvSpPr>
          <p:nvPr>
            <p:ph type="body" idx="1"/>
          </p:nvPr>
        </p:nvSpPr>
        <p:spPr>
          <a:xfrm>
            <a:off x="0" y="1906488"/>
            <a:ext cx="9144000" cy="4114800"/>
          </a:xfrm>
        </p:spPr>
        <p:txBody>
          <a:bodyPr/>
          <a:lstStyle/>
          <a:p>
            <a:pPr algn="ctr" rtl="1" eaLnBrk="1" hangingPunct="1">
              <a:buFontTx/>
              <a:buNone/>
              <a:defRPr/>
            </a:pPr>
            <a:r>
              <a:rPr lang="ar-JO" sz="3600" dirty="0">
                <a:solidFill>
                  <a:schemeClr val="tx2"/>
                </a:solidFill>
                <a:effectLst>
                  <a:glow rad="406400">
                    <a:schemeClr val="bg1">
                      <a:alpha val="92000"/>
                    </a:schemeClr>
                  </a:glow>
                </a:effectLst>
              </a:rPr>
              <a:t>استمرارية ناحية النسل في العهد الإبراهيمي والوعد أن الملوك سيأتون من نسل إبراهيم</a:t>
            </a:r>
          </a:p>
          <a:p>
            <a:pPr algn="ctr" rtl="1" eaLnBrk="1" hangingPunct="1">
              <a:buFontTx/>
              <a:buNone/>
              <a:defRPr/>
            </a:pPr>
            <a:r>
              <a:rPr lang="ar-JO" sz="3600" dirty="0">
                <a:solidFill>
                  <a:schemeClr val="tx2"/>
                </a:solidFill>
                <a:effectLst>
                  <a:glow rad="406400">
                    <a:schemeClr val="bg1">
                      <a:alpha val="92000"/>
                    </a:schemeClr>
                  </a:glow>
                </a:effectLst>
              </a:rPr>
              <a:t>(تكوين 17: 6 – 7)</a:t>
            </a:r>
            <a:endParaRPr lang="en-US" sz="3600" dirty="0">
              <a:solidFill>
                <a:schemeClr val="tx2"/>
              </a:solidFill>
              <a:effectLst>
                <a:glow rad="406400">
                  <a:schemeClr val="bg1">
                    <a:alpha val="92000"/>
                  </a:schemeClr>
                </a:glow>
              </a:effectLst>
            </a:endParaRPr>
          </a:p>
          <a:p>
            <a:pPr algn="r" rtl="1" eaLnBrk="1" hangingPunct="1">
              <a:defRPr/>
            </a:pPr>
            <a:endParaRPr lang="en-US" sz="3600" dirty="0">
              <a:solidFill>
                <a:schemeClr val="tx2"/>
              </a:solidFill>
              <a:effectLst>
                <a:glow rad="406400">
                  <a:schemeClr val="bg1">
                    <a:alpha val="92000"/>
                  </a:schemeClr>
                </a:glo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3" y="0"/>
            <a:ext cx="9162653" cy="6858000"/>
          </a:xfrm>
          <a:prstGeom prst="rect">
            <a:avLst/>
          </a:prstGeom>
        </p:spPr>
      </p:pic>
      <p:sp>
        <p:nvSpPr>
          <p:cNvPr id="2" name="Title 1"/>
          <p:cNvSpPr>
            <a:spLocks noGrp="1"/>
          </p:cNvSpPr>
          <p:nvPr>
            <p:ph type="ctrTitle"/>
          </p:nvPr>
        </p:nvSpPr>
        <p:spPr>
          <a:xfrm>
            <a:off x="-18652" y="-7614"/>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المسيا</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179513" y="1602007"/>
            <a:ext cx="861171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مثل</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داود يسوع المسيح كونه الملك الإلهي المختار الذي سوف يقيم حكماً باراً وأبدياً.</a:t>
            </a:r>
          </a:p>
          <a:p>
            <a:pPr defTabSz="457200">
              <a:defRPr/>
            </a:pP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(مت 12: 23</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21: 15</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لو 1: 32 و</a:t>
            </a:r>
            <a:r>
              <a:rPr lang="ar-LB"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69،</a:t>
            </a:r>
            <a:br>
              <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br>
            <a:r>
              <a:rPr lang="ar-JO"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رؤ 5: 5)</a:t>
            </a:r>
            <a:endParaRPr lang="en-US" sz="40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1"/>
            <a:ext cx="86836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ar-JO" b="1">
                <a:solidFill>
                  <a:srgbClr val="FFFFFF"/>
                </a:solidFill>
                <a:latin typeface="Arial" panose="020B0604020202020204" pitchFamily="34" charset="0"/>
                <a:cs typeface="Arial" panose="020B0604020202020204" pitchFamily="34" charset="0"/>
              </a:rPr>
              <a:t>42س</a:t>
            </a:r>
            <a:endParaRPr lang="en-US" b="1" dirty="0">
              <a:solidFill>
                <a:srgbClr val="FFFFFF"/>
              </a:solidFill>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 y="5920007"/>
            <a:ext cx="879122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ar-JO" sz="4800" b="1">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2 صموئيل</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39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1300116" y="569913"/>
            <a:ext cx="7110413" cy="2244204"/>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rtl="1" eaLnBrk="0" hangingPunct="0">
              <a:defRPr/>
            </a:pPr>
            <a:r>
              <a:rPr lang="en-US" sz="2800" b="1" dirty="0">
                <a:solidFill>
                  <a:srgbClr val="FAFD00"/>
                </a:solidFill>
                <a:latin typeface="Arial" panose="020B0604020202020204" pitchFamily="34" charset="0"/>
                <a:cs typeface="Arial" panose="020B0604020202020204" pitchFamily="34" charset="0"/>
              </a:rPr>
              <a:t>                            </a:t>
            </a:r>
            <a:r>
              <a:rPr lang="ar-JO" sz="2800" b="1" dirty="0">
                <a:solidFill>
                  <a:srgbClr val="FAFD00"/>
                </a:solidFill>
                <a:latin typeface="Arial" panose="020B0604020202020204" pitchFamily="34" charset="0"/>
                <a:cs typeface="Arial" panose="020B0604020202020204" pitchFamily="34" charset="0"/>
              </a:rPr>
              <a:t>تكوين 12 </a:t>
            </a:r>
            <a:endParaRPr lang="ar-LB" sz="2800" b="1" dirty="0">
              <a:solidFill>
                <a:srgbClr val="FAFD00"/>
              </a:solidFill>
              <a:latin typeface="Arial" panose="020B0604020202020204" pitchFamily="34" charset="0"/>
              <a:cs typeface="Arial" panose="020B0604020202020204" pitchFamily="34" charset="0"/>
            </a:endParaRPr>
          </a:p>
          <a:p>
            <a:pPr algn="r" rtl="1" eaLnBrk="0" hangingPunct="0">
              <a:defRPr/>
            </a:pPr>
            <a:endParaRPr lang="ar-JO" sz="2800" b="1" dirty="0">
              <a:solidFill>
                <a:srgbClr val="FAFD00"/>
              </a:solidFill>
              <a:latin typeface="Arial" panose="020B0604020202020204" pitchFamily="34" charset="0"/>
              <a:cs typeface="Arial" panose="020B0604020202020204" pitchFamily="34" charset="0"/>
            </a:endParaRPr>
          </a:p>
          <a:p>
            <a:pPr algn="r" rtl="1" eaLnBrk="0" hangingPunct="0">
              <a:defRPr/>
            </a:pPr>
            <a:r>
              <a:rPr lang="ar-JO" sz="2800" b="1" dirty="0">
                <a:solidFill>
                  <a:srgbClr val="FAFD00"/>
                </a:solidFill>
                <a:latin typeface="Arial" panose="020B0604020202020204" pitchFamily="34" charset="0"/>
                <a:cs typeface="Arial" panose="020B0604020202020204" pitchFamily="34" charset="0"/>
              </a:rPr>
              <a:t>1 وقال الرب لأبرام اذهب من أرضك ومن عشيرتك</a:t>
            </a:r>
          </a:p>
          <a:p>
            <a:pPr algn="r" rtl="1" eaLnBrk="0" hangingPunct="0">
              <a:defRPr/>
            </a:pPr>
            <a:r>
              <a:rPr lang="ar-JO" sz="2800" b="1" dirty="0">
                <a:solidFill>
                  <a:srgbClr val="FAFD00"/>
                </a:solidFill>
                <a:latin typeface="Arial" panose="020B0604020202020204" pitchFamily="34" charset="0"/>
                <a:cs typeface="Arial" panose="020B0604020202020204" pitchFamily="34" charset="0"/>
              </a:rPr>
              <a:t>ومن بيت أبيك إلى الأرض التي أريك</a:t>
            </a:r>
            <a:endParaRPr lang="en-US" sz="2800" b="1" dirty="0">
              <a:solidFill>
                <a:srgbClr val="FAFD00"/>
              </a:solidFill>
              <a:latin typeface="Arial" panose="020B0604020202020204" pitchFamily="34" charset="0"/>
              <a:cs typeface="Arial" panose="020B0604020202020204" pitchFamily="34" charset="0"/>
            </a:endParaRPr>
          </a:p>
          <a:p>
            <a:pPr algn="r" rtl="1" eaLnBrk="0" hangingPunct="0">
              <a:defRPr/>
            </a:pPr>
            <a:endParaRPr lang="en-US" sz="2800" b="1" dirty="0">
              <a:solidFill>
                <a:srgbClr val="00DFCA"/>
              </a:solidFill>
              <a:latin typeface="Arial" panose="020B0604020202020204" pitchFamily="34" charset="0"/>
              <a:cs typeface="Arial" panose="020B0604020202020204" pitchFamily="34" charset="0"/>
            </a:endParaRPr>
          </a:p>
        </p:txBody>
      </p:sp>
      <p:sp>
        <p:nvSpPr>
          <p:cNvPr id="93190" name="Rectangle 6"/>
          <p:cNvSpPr>
            <a:spLocks noChangeArrowheads="1"/>
          </p:cNvSpPr>
          <p:nvPr/>
        </p:nvSpPr>
        <p:spPr bwMode="auto">
          <a:xfrm>
            <a:off x="1230168" y="2036306"/>
            <a:ext cx="7110412" cy="1382430"/>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r" eaLnBrk="0" hangingPunct="0">
              <a:defRPr/>
            </a:pPr>
            <a:endParaRPr lang="ar-LB" sz="2800" b="1" dirty="0">
              <a:solidFill>
                <a:srgbClr val="FAFD00"/>
              </a:solidFill>
              <a:latin typeface="Arial" panose="020B0604020202020204" pitchFamily="34" charset="0"/>
              <a:ea typeface="MS PGothic" pitchFamily="34" charset="-128"/>
              <a:cs typeface="Arial" panose="020B0604020202020204" pitchFamily="34" charset="0"/>
            </a:endParaRPr>
          </a:p>
          <a:p>
            <a:pPr algn="r" eaLnBrk="0" hangingPunct="0">
              <a:defRPr/>
            </a:pPr>
            <a:endParaRPr lang="en-US" sz="2800" b="1" dirty="0">
              <a:solidFill>
                <a:srgbClr val="FAFD00"/>
              </a:solidFill>
              <a:latin typeface="Arial" panose="020B0604020202020204" pitchFamily="34" charset="0"/>
              <a:ea typeface="MS PGothic" pitchFamily="34" charset="-128"/>
              <a:cs typeface="Arial" panose="020B0604020202020204" pitchFamily="34" charset="0"/>
            </a:endParaRPr>
          </a:p>
          <a:p>
            <a:pPr algn="r" rtl="1" eaLnBrk="0" hangingPunct="0">
              <a:defRPr/>
            </a:pPr>
            <a:r>
              <a:rPr lang="ar-JO" sz="2800" b="1" dirty="0">
                <a:solidFill>
                  <a:srgbClr val="FAFD00"/>
                </a:solidFill>
                <a:latin typeface="Arial" panose="020B0604020202020204" pitchFamily="34" charset="0"/>
                <a:ea typeface="MS PGothic" pitchFamily="34" charset="-128"/>
                <a:cs typeface="Arial" panose="020B0604020202020204" pitchFamily="34" charset="0"/>
              </a:rPr>
              <a:t>2 فأجعلك </a:t>
            </a:r>
            <a:r>
              <a:rPr lang="ar-JO" sz="2800" b="1" dirty="0">
                <a:solidFill>
                  <a:srgbClr val="66FFFF"/>
                </a:solidFill>
                <a:latin typeface="Arial" panose="020B0604020202020204" pitchFamily="34" charset="0"/>
                <a:ea typeface="MS PGothic" pitchFamily="34" charset="-128"/>
                <a:cs typeface="Arial" panose="020B0604020202020204" pitchFamily="34" charset="0"/>
              </a:rPr>
              <a:t>أمة عظيمة </a:t>
            </a:r>
            <a:r>
              <a:rPr lang="ar-JO" sz="2800" b="1" dirty="0">
                <a:solidFill>
                  <a:srgbClr val="FAFD00"/>
                </a:solidFill>
                <a:latin typeface="Arial" panose="020B0604020202020204" pitchFamily="34" charset="0"/>
                <a:ea typeface="MS PGothic" pitchFamily="34" charset="-128"/>
                <a:cs typeface="Arial" panose="020B0604020202020204" pitchFamily="34" charset="0"/>
              </a:rPr>
              <a:t>وأباركك وأعظم اسمك وتكون</a:t>
            </a:r>
            <a:r>
              <a:rPr lang="ar-LB" sz="2800" b="1" dirty="0">
                <a:solidFill>
                  <a:srgbClr val="FAFD00"/>
                </a:solidFill>
                <a:latin typeface="Arial" panose="020B0604020202020204" pitchFamily="34" charset="0"/>
                <a:ea typeface="MS PGothic" pitchFamily="34" charset="-128"/>
                <a:cs typeface="Arial" panose="020B0604020202020204" pitchFamily="34" charset="0"/>
              </a:rPr>
              <a:t> </a:t>
            </a:r>
            <a:r>
              <a:rPr lang="ar-JO" sz="2800" b="1" dirty="0">
                <a:solidFill>
                  <a:srgbClr val="FAFD00"/>
                </a:solidFill>
                <a:latin typeface="Arial" panose="020B0604020202020204" pitchFamily="34" charset="0"/>
                <a:ea typeface="MS PGothic" pitchFamily="34" charset="-128"/>
                <a:cs typeface="Arial" panose="020B0604020202020204" pitchFamily="34" charset="0"/>
              </a:rPr>
              <a:t>بركة</a:t>
            </a:r>
            <a:endParaRPr lang="en-US" sz="2800" b="1" dirty="0">
              <a:solidFill>
                <a:srgbClr val="00DFCA"/>
              </a:solidFill>
              <a:latin typeface="Arial" panose="020B0604020202020204" pitchFamily="34" charset="0"/>
              <a:ea typeface="MS PGothic" pitchFamily="34" charset="-128"/>
              <a:cs typeface="Arial" panose="020B0604020202020204" pitchFamily="34" charset="0"/>
            </a:endParaRPr>
          </a:p>
        </p:txBody>
      </p:sp>
      <p:sp>
        <p:nvSpPr>
          <p:cNvPr id="93193" name="Rectangle 9"/>
          <p:cNvSpPr>
            <a:spLocks noChangeArrowheads="1"/>
          </p:cNvSpPr>
          <p:nvPr/>
        </p:nvSpPr>
        <p:spPr bwMode="auto">
          <a:xfrm>
            <a:off x="1184691" y="4266341"/>
            <a:ext cx="6797699" cy="951543"/>
          </a:xfrm>
          <a:prstGeom prst="rect">
            <a:avLst/>
          </a:prstGeom>
          <a:noFill/>
          <a:ln w="508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r" eaLnBrk="0" hangingPunct="0">
              <a:defRPr/>
            </a:pPr>
            <a:r>
              <a:rPr lang="ar-JO" sz="2800" b="1" dirty="0">
                <a:solidFill>
                  <a:srgbClr val="FAFD00"/>
                </a:solidFill>
                <a:latin typeface="Arial" panose="020B0604020202020204" pitchFamily="34" charset="0"/>
                <a:cs typeface="Arial" panose="020B0604020202020204" pitchFamily="34" charset="0"/>
              </a:rPr>
              <a:t>3 وأبارك مباركيك ولاعنك العنه و</a:t>
            </a:r>
            <a:r>
              <a:rPr lang="ar-JO" sz="2800" b="1" dirty="0">
                <a:solidFill>
                  <a:srgbClr val="66FFFF"/>
                </a:solidFill>
                <a:latin typeface="Arial" panose="020B0604020202020204" pitchFamily="34" charset="0"/>
                <a:cs typeface="Arial" panose="020B0604020202020204" pitchFamily="34" charset="0"/>
              </a:rPr>
              <a:t>تتبارك فيك جميع قبائل الأرض</a:t>
            </a:r>
            <a:endParaRPr lang="en-US" sz="2800" b="1" dirty="0">
              <a:solidFill>
                <a:srgbClr val="66FFFF"/>
              </a:solidFill>
              <a:latin typeface="Arial" panose="020B0604020202020204" pitchFamily="34" charset="0"/>
              <a:cs typeface="Arial" panose="020B0604020202020204" pitchFamily="34" charset="0"/>
            </a:endParaRPr>
          </a:p>
        </p:txBody>
      </p:sp>
      <p:sp>
        <p:nvSpPr>
          <p:cNvPr id="93195" name="Rectangle 11"/>
          <p:cNvSpPr>
            <a:spLocks noChangeArrowheads="1"/>
          </p:cNvSpPr>
          <p:nvPr/>
        </p:nvSpPr>
        <p:spPr bwMode="auto">
          <a:xfrm>
            <a:off x="1168400" y="357189"/>
            <a:ext cx="7110413" cy="520655"/>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eaLnBrk="0" hangingPunct="0">
              <a:defRPr/>
            </a:pPr>
            <a:r>
              <a:rPr lang="en-US" sz="2800" b="1">
                <a:solidFill>
                  <a:srgbClr val="FAFD00"/>
                </a:solidFill>
                <a:latin typeface="Arial" panose="020B0604020202020204" pitchFamily="34" charset="0"/>
                <a:ea typeface="ＭＳ Ｐゴシック" pitchFamily="-108" charset="-128"/>
                <a:cs typeface="Arial" panose="020B0604020202020204" pitchFamily="34" charset="0"/>
              </a:rPr>
              <a:t>                            </a:t>
            </a:r>
          </a:p>
        </p:txBody>
      </p:sp>
      <p:grpSp>
        <p:nvGrpSpPr>
          <p:cNvPr id="5" name="Group 12"/>
          <p:cNvGrpSpPr>
            <a:grpSpLocks/>
          </p:cNvGrpSpPr>
          <p:nvPr/>
        </p:nvGrpSpPr>
        <p:grpSpPr bwMode="auto">
          <a:xfrm>
            <a:off x="4572000" y="4905146"/>
            <a:ext cx="2286016" cy="625475"/>
            <a:chOff x="2488" y="3104"/>
            <a:chExt cx="1808" cy="394"/>
          </a:xfrm>
        </p:grpSpPr>
        <p:sp>
          <p:nvSpPr>
            <p:cNvPr id="93197" name="Oval 13"/>
            <p:cNvSpPr>
              <a:spLocks noChangeArrowheads="1"/>
            </p:cNvSpPr>
            <p:nvPr/>
          </p:nvSpPr>
          <p:spPr bwMode="auto">
            <a:xfrm>
              <a:off x="2488" y="3104"/>
              <a:ext cx="1808" cy="394"/>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198" name="Rectangle 14"/>
            <p:cNvSpPr>
              <a:spLocks noChangeArrowheads="1"/>
            </p:cNvSpPr>
            <p:nvPr/>
          </p:nvSpPr>
          <p:spPr bwMode="auto">
            <a:xfrm>
              <a:off x="2689" y="3147"/>
              <a:ext cx="1586"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2800" b="1">
                  <a:solidFill>
                    <a:srgbClr val="FFFFFF"/>
                  </a:solidFill>
                  <a:latin typeface="Arial" panose="020B0604020202020204" pitchFamily="34" charset="0"/>
                  <a:ea typeface="ＭＳ Ｐゴシック" pitchFamily="-108" charset="-128"/>
                  <a:cs typeface="Arial" panose="020B0604020202020204" pitchFamily="34" charset="0"/>
                </a:rPr>
                <a:t>بركة</a:t>
              </a:r>
              <a:endParaRPr lang="en-US" sz="2800" b="1">
                <a:solidFill>
                  <a:srgbClr val="FFFFFF"/>
                </a:solidFill>
                <a:latin typeface="Arial" panose="020B0604020202020204" pitchFamily="34" charset="0"/>
                <a:ea typeface="ＭＳ Ｐゴシック" pitchFamily="-108" charset="-128"/>
                <a:cs typeface="Arial" panose="020B0604020202020204" pitchFamily="34" charset="0"/>
              </a:endParaRPr>
            </a:p>
          </p:txBody>
        </p:sp>
      </p:grpSp>
      <p:grpSp>
        <p:nvGrpSpPr>
          <p:cNvPr id="6" name="Group 15"/>
          <p:cNvGrpSpPr>
            <a:grpSpLocks/>
          </p:cNvGrpSpPr>
          <p:nvPr/>
        </p:nvGrpSpPr>
        <p:grpSpPr bwMode="auto">
          <a:xfrm>
            <a:off x="769615" y="3389966"/>
            <a:ext cx="2249487" cy="582613"/>
            <a:chOff x="3083" y="1268"/>
            <a:chExt cx="1417" cy="367"/>
          </a:xfrm>
        </p:grpSpPr>
        <p:sp>
          <p:nvSpPr>
            <p:cNvPr id="93200" name="Oval 16"/>
            <p:cNvSpPr>
              <a:spLocks noChangeArrowheads="1"/>
            </p:cNvSpPr>
            <p:nvPr/>
          </p:nvSpPr>
          <p:spPr bwMode="auto">
            <a:xfrm>
              <a:off x="3083" y="1288"/>
              <a:ext cx="1365"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201" name="Rectangle 17"/>
            <p:cNvSpPr>
              <a:spLocks noChangeArrowheads="1"/>
            </p:cNvSpPr>
            <p:nvPr/>
          </p:nvSpPr>
          <p:spPr bwMode="auto">
            <a:xfrm>
              <a:off x="3264" y="1268"/>
              <a:ext cx="1236"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3200" b="1">
                  <a:solidFill>
                    <a:srgbClr val="FFFFFF"/>
                  </a:solidFill>
                  <a:latin typeface="Arial" panose="020B0604020202020204" pitchFamily="34" charset="0"/>
                  <a:ea typeface="ＭＳ Ｐゴシック" pitchFamily="-108" charset="-128"/>
                  <a:cs typeface="Arial" panose="020B0604020202020204" pitchFamily="34" charset="0"/>
                </a:rPr>
                <a:t>نسل</a:t>
              </a:r>
              <a:endParaRPr lang="en-US" sz="3200" b="1">
                <a:solidFill>
                  <a:srgbClr val="FFFFFF"/>
                </a:solidFill>
                <a:latin typeface="Arial" panose="020B0604020202020204" pitchFamily="34" charset="0"/>
                <a:ea typeface="ＭＳ Ｐゴシック" pitchFamily="-108" charset="-128"/>
                <a:cs typeface="Arial" panose="020B0604020202020204" pitchFamily="34" charset="0"/>
              </a:endParaRPr>
            </a:p>
          </p:txBody>
        </p:sp>
      </p:grpSp>
      <p:grpSp>
        <p:nvGrpSpPr>
          <p:cNvPr id="7" name="Group 18"/>
          <p:cNvGrpSpPr>
            <a:grpSpLocks/>
          </p:cNvGrpSpPr>
          <p:nvPr/>
        </p:nvGrpSpPr>
        <p:grpSpPr bwMode="auto">
          <a:xfrm>
            <a:off x="1738838" y="2079223"/>
            <a:ext cx="2252663" cy="534988"/>
            <a:chOff x="4165" y="741"/>
            <a:chExt cx="1419" cy="337"/>
          </a:xfrm>
        </p:grpSpPr>
        <p:sp>
          <p:nvSpPr>
            <p:cNvPr id="93203" name="Oval 19"/>
            <p:cNvSpPr>
              <a:spLocks noChangeArrowheads="1"/>
            </p:cNvSpPr>
            <p:nvPr/>
          </p:nvSpPr>
          <p:spPr bwMode="auto">
            <a:xfrm>
              <a:off x="4165" y="741"/>
              <a:ext cx="1419" cy="331"/>
            </a:xfrm>
            <a:prstGeom prst="ellipse">
              <a:avLst/>
            </a:prstGeom>
            <a:solidFill>
              <a:schemeClr val="accent2"/>
            </a:solidFill>
            <a:ln w="50800">
              <a:solidFill>
                <a:schemeClr val="tx1"/>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08" charset="-128"/>
                <a:cs typeface="Arial" panose="020B0604020202020204" pitchFamily="34" charset="0"/>
              </a:endParaRPr>
            </a:p>
          </p:txBody>
        </p:sp>
        <p:sp>
          <p:nvSpPr>
            <p:cNvPr id="93204" name="Rectangle 20"/>
            <p:cNvSpPr>
              <a:spLocks noChangeArrowheads="1"/>
            </p:cNvSpPr>
            <p:nvPr/>
          </p:nvSpPr>
          <p:spPr bwMode="auto">
            <a:xfrm>
              <a:off x="4380" y="750"/>
              <a:ext cx="1020" cy="32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eaLnBrk="0" hangingPunct="0">
                <a:defRPr/>
              </a:pPr>
              <a:r>
                <a:rPr lang="ar-JO" sz="2800" b="1" dirty="0">
                  <a:solidFill>
                    <a:srgbClr val="FFFFFF"/>
                  </a:solidFill>
                  <a:latin typeface="Arial" panose="020B0604020202020204" pitchFamily="34" charset="0"/>
                  <a:ea typeface="ＭＳ Ｐゴシック" pitchFamily="-108" charset="-128"/>
                  <a:cs typeface="Arial" panose="020B0604020202020204" pitchFamily="34" charset="0"/>
                </a:rPr>
                <a:t>أرض</a:t>
              </a:r>
              <a:endParaRPr lang="en-US" sz="2800" b="1" dirty="0">
                <a:solidFill>
                  <a:srgbClr val="FFFFFF"/>
                </a:solidFill>
                <a:latin typeface="Arial" panose="020B0604020202020204" pitchFamily="34" charset="0"/>
                <a:ea typeface="ＭＳ Ｐゴシック" pitchFamily="-108" charset="-128"/>
                <a:cs typeface="Arial" panose="020B0604020202020204" pitchFamily="34" charset="0"/>
              </a:endParaRPr>
            </a:p>
          </p:txBody>
        </p:sp>
      </p:grpSp>
      <p:sp>
        <p:nvSpPr>
          <p:cNvPr id="93205" name="Rectangle 21"/>
          <p:cNvSpPr>
            <a:spLocks noChangeArrowheads="1"/>
          </p:cNvSpPr>
          <p:nvPr/>
        </p:nvSpPr>
        <p:spPr bwMode="auto">
          <a:xfrm>
            <a:off x="620714" y="160339"/>
            <a:ext cx="811118" cy="144398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b="1">
                <a:solidFill>
                  <a:srgbClr val="FFD34A"/>
                </a:solidFill>
                <a:latin typeface="Arial" panose="020B0604020202020204" pitchFamily="34" charset="0"/>
                <a:ea typeface="ＭＳ Ｐゴシック" pitchFamily="-108" charset="-128"/>
                <a:cs typeface="Arial" panose="020B0604020202020204" pitchFamily="34" charset="0"/>
              </a:rPr>
              <a:t>7</a:t>
            </a:r>
          </a:p>
        </p:txBody>
      </p:sp>
      <p:sp>
        <p:nvSpPr>
          <p:cNvPr id="93206" name="Line 22"/>
          <p:cNvSpPr>
            <a:spLocks noChangeShapeType="1"/>
          </p:cNvSpPr>
          <p:nvPr/>
        </p:nvSpPr>
        <p:spPr bwMode="auto">
          <a:xfrm>
            <a:off x="898526"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413706" name="Freeform 23"/>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a:latin typeface="Arial" panose="020B0604020202020204" pitchFamily="34" charset="0"/>
              <a:cs typeface="Arial" panose="020B0604020202020204" pitchFamily="34" charset="0"/>
            </a:endParaRPr>
          </a:p>
        </p:txBody>
      </p:sp>
      <p:sp>
        <p:nvSpPr>
          <p:cNvPr id="413707" name="AutoShape 24"/>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3708" name="Rectangle 25"/>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3709" name="AutoShape 26"/>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3710" name="Line 27"/>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3711" name="Line 28"/>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3712" name="Rectangle 29"/>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3713" name="Rectangle 30"/>
          <p:cNvSpPr>
            <a:spLocks noChangeArrowheads="1"/>
          </p:cNvSpPr>
          <p:nvPr/>
        </p:nvSpPr>
        <p:spPr bwMode="auto">
          <a:xfrm>
            <a:off x="8186739" y="3832226"/>
            <a:ext cx="66684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Arial" panose="020B0604020202020204" pitchFamily="34" charset="0"/>
                <a:cs typeface="Arial" panose="020B0604020202020204" pitchFamily="34" charset="0"/>
              </a:rPr>
              <a:t>L - S - B</a:t>
            </a:r>
          </a:p>
        </p:txBody>
      </p:sp>
      <p:sp>
        <p:nvSpPr>
          <p:cNvPr id="413714" name="Rectangle 31"/>
          <p:cNvSpPr>
            <a:spLocks noChangeArrowheads="1"/>
          </p:cNvSpPr>
          <p:nvPr/>
        </p:nvSpPr>
        <p:spPr bwMode="auto">
          <a:xfrm>
            <a:off x="8175626"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The CALL</a:t>
            </a:r>
          </a:p>
        </p:txBody>
      </p:sp>
      <p:sp>
        <p:nvSpPr>
          <p:cNvPr id="413715" name="Rectangle 32"/>
          <p:cNvSpPr>
            <a:spLocks noChangeArrowheads="1"/>
          </p:cNvSpPr>
          <p:nvPr/>
        </p:nvSpPr>
        <p:spPr bwMode="auto">
          <a:xfrm>
            <a:off x="8004176"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ABRAHAM</a:t>
            </a:r>
          </a:p>
        </p:txBody>
      </p:sp>
      <p:sp>
        <p:nvSpPr>
          <p:cNvPr id="413716" name="Line 33"/>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3717" name="Line 34"/>
          <p:cNvSpPr>
            <a:spLocks noChangeShapeType="1"/>
          </p:cNvSpPr>
          <p:nvPr/>
        </p:nvSpPr>
        <p:spPr bwMode="auto">
          <a:xfrm flipV="1">
            <a:off x="8122581" y="4368799"/>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3718" name="Line 35"/>
          <p:cNvSpPr>
            <a:spLocks noChangeShapeType="1"/>
          </p:cNvSpPr>
          <p:nvPr/>
        </p:nvSpPr>
        <p:spPr bwMode="auto">
          <a:xfrm flipV="1">
            <a:off x="8107363" y="4586745"/>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3719" name="Text Box 36"/>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b="1">
              <a:solidFill>
                <a:srgbClr val="FFA27C"/>
              </a:solidFill>
              <a:latin typeface="Arial" panose="020B0604020202020204" pitchFamily="34" charset="0"/>
              <a:cs typeface="Arial" panose="020B0604020202020204" pitchFamily="34" charset="0"/>
            </a:endParaRPr>
          </a:p>
        </p:txBody>
      </p:sp>
      <p:sp>
        <p:nvSpPr>
          <p:cNvPr id="413720" name="Text Box 37"/>
          <p:cNvSpPr txBox="1">
            <a:spLocks noChangeArrowheads="1"/>
          </p:cNvSpPr>
          <p:nvPr/>
        </p:nvSpPr>
        <p:spPr bwMode="auto">
          <a:xfrm>
            <a:off x="8590603" y="6411883"/>
            <a:ext cx="327333"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2000" b="1">
                <a:solidFill>
                  <a:srgbClr val="FFFFFF"/>
                </a:solidFill>
                <a:latin typeface="Arial" panose="020B0604020202020204" pitchFamily="34" charset="0"/>
                <a:cs typeface="Arial" panose="020B0604020202020204" pitchFamily="34" charset="0"/>
              </a:rPr>
              <a:t>2</a:t>
            </a:r>
          </a:p>
        </p:txBody>
      </p:sp>
      <p:sp>
        <p:nvSpPr>
          <p:cNvPr id="93222" name="Rectangle 38"/>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14</a:t>
            </a:r>
          </a:p>
        </p:txBody>
      </p:sp>
      <p:sp>
        <p:nvSpPr>
          <p:cNvPr id="413722" name="Text Box 39"/>
          <p:cNvSpPr txBox="1">
            <a:spLocks noChangeArrowheads="1"/>
          </p:cNvSpPr>
          <p:nvPr/>
        </p:nvSpPr>
        <p:spPr bwMode="auto">
          <a:xfrm>
            <a:off x="6986397" y="6240869"/>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latin typeface="Arial" panose="020B0604020202020204" pitchFamily="34" charset="0"/>
                <a:cs typeface="Arial" panose="020B0604020202020204" pitchFamily="34" charset="0"/>
              </a:rPr>
              <a:t>Handbook pg. 19-24</a:t>
            </a:r>
          </a:p>
        </p:txBody>
      </p:sp>
      <p:sp>
        <p:nvSpPr>
          <p:cNvPr id="93224" name="Rectangle 40"/>
          <p:cNvSpPr>
            <a:spLocks noGrp="1" noChangeArrowheads="1"/>
          </p:cNvSpPr>
          <p:nvPr>
            <p:ph type="title" idx="4294967295"/>
          </p:nvPr>
        </p:nvSpPr>
        <p:spPr bwMode="auto">
          <a:xfrm>
            <a:off x="0" y="-76200"/>
            <a:ext cx="4038600" cy="457200"/>
          </a:xfrm>
          <a:prstGeom prst="rect">
            <a:avLst/>
          </a:prstGeom>
          <a:ln>
            <a:miter lim="800000"/>
            <a:headEnd/>
            <a:tailEnd/>
          </a:ln>
        </p:spPr>
        <p:txBody>
          <a:bodyPr/>
          <a:lstStyle/>
          <a:p>
            <a:pPr eaLnBrk="1" hangingPunct="1">
              <a:defRPr/>
            </a:pPr>
            <a:r>
              <a:rPr lang="ar-JO" sz="2800" b="1">
                <a:latin typeface="Arial" panose="020B0604020202020204" pitchFamily="34" charset="0"/>
                <a:ea typeface="ＭＳ Ｐゴシック" charset="0"/>
                <a:cs typeface="Arial" panose="020B0604020202020204" pitchFamily="34" charset="0"/>
              </a:rPr>
              <a:t>العناصر الثلاثة الأساسية</a:t>
            </a:r>
            <a:endParaRPr lang="en-US" sz="2800" b="1">
              <a:latin typeface="Arial" panose="020B0604020202020204" pitchFamily="34" charset="0"/>
              <a:ea typeface="ＭＳ Ｐゴシック" charset="0"/>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 calcmode="lin" valueType="num">
                                      <p:cBhvr>
                                        <p:cTn id="9" dur="500" fill="hold"/>
                                        <p:tgtEl>
                                          <p:spTgt spid="7"/>
                                        </p:tgtEl>
                                        <p:attrNameLst>
                                          <p:attrName>ppt_x</p:attrName>
                                        </p:attrNameLst>
                                      </p:cBhvr>
                                      <p:tavLst>
                                        <p:tav tm="0">
                                          <p:val>
                                            <p:fltVal val="0.5"/>
                                          </p:val>
                                        </p:tav>
                                        <p:tav tm="100000">
                                          <p:val>
                                            <p:strVal val="#ppt_x"/>
                                          </p:val>
                                        </p:tav>
                                      </p:tavLst>
                                    </p:anim>
                                    <p:anim calcmode="lin" valueType="num">
                                      <p:cBhvr>
                                        <p:cTn id="10"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 calcmode="lin" valueType="num">
                                      <p:cBhvr>
                                        <p:cTn id="17" dur="500" fill="hold"/>
                                        <p:tgtEl>
                                          <p:spTgt spid="6"/>
                                        </p:tgtEl>
                                        <p:attrNameLst>
                                          <p:attrName>ppt_x</p:attrName>
                                        </p:attrNameLst>
                                      </p:cBhvr>
                                      <p:tavLst>
                                        <p:tav tm="0">
                                          <p:val>
                                            <p:fltVal val="0.5"/>
                                          </p:val>
                                        </p:tav>
                                        <p:tav tm="100000">
                                          <p:val>
                                            <p:strVal val="#ppt_x"/>
                                          </p:val>
                                        </p:tav>
                                      </p:tavLst>
                                    </p:anim>
                                    <p:anim calcmode="lin" valueType="num">
                                      <p:cBhvr>
                                        <p:cTn id="18" dur="500" fill="hold"/>
                                        <p:tgtEl>
                                          <p:spTgt spid="6"/>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ppt_x</p:attrName>
                                        </p:attrNameLst>
                                      </p:cBhvr>
                                      <p:tavLst>
                                        <p:tav tm="0">
                                          <p:val>
                                            <p:fltVal val="0.5"/>
                                          </p:val>
                                        </p:tav>
                                        <p:tav tm="100000">
                                          <p:val>
                                            <p:strVal val="#ppt_x"/>
                                          </p:val>
                                        </p:tav>
                                      </p:tavLst>
                                    </p:anim>
                                    <p:anim calcmode="lin" valueType="num">
                                      <p:cBhvr>
                                        <p:cTn id="26"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79211" y="755028"/>
            <a:ext cx="8032750" cy="5807075"/>
          </a:xfrm>
          <a:prstGeom prst="rect">
            <a:avLst/>
          </a:prstGeom>
          <a:blipFill dpi="0" rotWithShape="0">
            <a:blip r:embed="rId3"/>
            <a:srcRect/>
            <a:tile tx="0" ty="0" sx="100000" sy="100000" flip="none" algn="tl"/>
          </a:blip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59" name="Rectangle 3"/>
          <p:cNvSpPr>
            <a:spLocks noChangeArrowheads="1"/>
          </p:cNvSpPr>
          <p:nvPr/>
        </p:nvSpPr>
        <p:spPr bwMode="auto">
          <a:xfrm>
            <a:off x="852488" y="612775"/>
            <a:ext cx="7505700" cy="766877"/>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العهد الإبراهيميّ</a:t>
            </a:r>
            <a:endParaRPr kumimoji="0" lang="en-US" sz="36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2" name="Rectangle 6"/>
          <p:cNvSpPr>
            <a:spLocks noChangeArrowheads="1"/>
          </p:cNvSpPr>
          <p:nvPr/>
        </p:nvSpPr>
        <p:spPr bwMode="auto">
          <a:xfrm>
            <a:off x="1019175" y="33543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37892" name="Text Box 7"/>
          <p:cNvSpPr txBox="1">
            <a:spLocks noChangeArrowheads="1"/>
          </p:cNvSpPr>
          <p:nvPr/>
        </p:nvSpPr>
        <p:spPr bwMode="auto">
          <a:xfrm>
            <a:off x="8721725" y="90488"/>
            <a:ext cx="2540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A27C"/>
                </a:solidFill>
                <a:effectLst/>
                <a:uLnTx/>
                <a:uFillTx/>
                <a:latin typeface="Arial" charset="0"/>
                <a:ea typeface="ＭＳ Ｐゴシック" charset="0"/>
              </a:rPr>
              <a:t> </a:t>
            </a:r>
          </a:p>
        </p:txBody>
      </p:sp>
      <p:sp>
        <p:nvSpPr>
          <p:cNvPr id="37893" name="Text Box 9"/>
          <p:cNvSpPr txBox="1">
            <a:spLocks noChangeArrowheads="1"/>
          </p:cNvSpPr>
          <p:nvPr/>
        </p:nvSpPr>
        <p:spPr bwMode="auto">
          <a:xfrm>
            <a:off x="647700" y="3541713"/>
            <a:ext cx="6307138"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endParaRPr kumimoji="0" lang="en-US" sz="3600" b="1" i="0" u="none" strike="noStrike" kern="1200" cap="none" spc="0" normalizeH="0" baseline="0" noProof="0">
              <a:ln>
                <a:noFill/>
              </a:ln>
              <a:solidFill>
                <a:srgbClr val="00FF00"/>
              </a:solidFill>
              <a:effectLst/>
              <a:uLnTx/>
              <a:uFillTx/>
              <a:latin typeface="Arial" charset="0"/>
              <a:ea typeface="ＭＳ Ｐゴシック" charset="0"/>
            </a:endParaRPr>
          </a:p>
        </p:txBody>
      </p:sp>
      <p:sp>
        <p:nvSpPr>
          <p:cNvPr id="787466" name="Text Box 10"/>
          <p:cNvSpPr txBox="1">
            <a:spLocks noChangeArrowheads="1"/>
          </p:cNvSpPr>
          <p:nvPr/>
        </p:nvSpPr>
        <p:spPr bwMode="auto">
          <a:xfrm>
            <a:off x="5305425" y="3723754"/>
            <a:ext cx="2752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أرض</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7" name="Text Box 11"/>
          <p:cNvSpPr txBox="1">
            <a:spLocks noChangeArrowheads="1"/>
          </p:cNvSpPr>
          <p:nvPr/>
        </p:nvSpPr>
        <p:spPr bwMode="auto">
          <a:xfrm>
            <a:off x="3722688" y="3723754"/>
            <a:ext cx="1574800"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نَسْل</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8" name="Text Box 12"/>
          <p:cNvSpPr txBox="1">
            <a:spLocks noChangeArrowheads="1"/>
          </p:cNvSpPr>
          <p:nvPr/>
        </p:nvSpPr>
        <p:spPr bwMode="auto">
          <a:xfrm>
            <a:off x="1498600" y="3723754"/>
            <a:ext cx="1609725" cy="641350"/>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بركة</a:t>
            </a:r>
            <a:endParaRPr kumimoji="0" lang="en-US" sz="36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69" name="Text Box 13"/>
          <p:cNvSpPr txBox="1">
            <a:spLocks noChangeArrowheads="1"/>
          </p:cNvSpPr>
          <p:nvPr/>
        </p:nvSpPr>
        <p:spPr bwMode="auto">
          <a:xfrm>
            <a:off x="1460500" y="4364038"/>
            <a:ext cx="1684338"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3</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0" name="Text Box 14"/>
          <p:cNvSpPr txBox="1">
            <a:spLocks noChangeArrowheads="1"/>
          </p:cNvSpPr>
          <p:nvPr/>
        </p:nvSpPr>
        <p:spPr bwMode="auto">
          <a:xfrm>
            <a:off x="5607050" y="43640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1</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1" name="Text Box 15"/>
          <p:cNvSpPr txBox="1">
            <a:spLocks noChangeArrowheads="1"/>
          </p:cNvSpPr>
          <p:nvPr/>
        </p:nvSpPr>
        <p:spPr bwMode="auto">
          <a:xfrm>
            <a:off x="3446463" y="4376738"/>
            <a:ext cx="2200275" cy="701675"/>
          </a:xfrm>
          <a:prstGeom prst="rect">
            <a:avLst/>
          </a:prstGeom>
          <a:noFill/>
          <a:ln w="12700">
            <a:noFill/>
            <a:miter lim="800000"/>
            <a:headEnd/>
            <a:tailEnd/>
          </a:ln>
          <a:effectLst>
            <a:outerShdw blurRad="63500" dist="107763" dir="2700000"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AFD00"/>
                </a:solidFill>
                <a:effectLst/>
                <a:uLnTx/>
                <a:uFillTx/>
                <a:latin typeface="Arial" pitchFamily="-107" charset="0"/>
                <a:ea typeface="ＭＳ Ｐゴシック" charset="0"/>
              </a:rPr>
              <a:t>12: 2</a:t>
            </a:r>
            <a:endParaRPr kumimoji="0" lang="en-US" sz="4000" b="1" i="0" u="none" strike="noStrike" kern="1200" cap="none" spc="0" normalizeH="0" baseline="0" noProof="0" dirty="0">
              <a:ln>
                <a:noFill/>
              </a:ln>
              <a:solidFill>
                <a:srgbClr val="FAFD00"/>
              </a:solidFill>
              <a:effectLst/>
              <a:uLnTx/>
              <a:uFillTx/>
              <a:latin typeface="Arial" pitchFamily="-107" charset="0"/>
              <a:ea typeface="ＭＳ Ｐゴシック" charset="0"/>
            </a:endParaRPr>
          </a:p>
        </p:txBody>
      </p:sp>
      <p:sp>
        <p:nvSpPr>
          <p:cNvPr id="787472" name="Text Box 16"/>
          <p:cNvSpPr txBox="1">
            <a:spLocks noChangeArrowheads="1"/>
          </p:cNvSpPr>
          <p:nvPr/>
        </p:nvSpPr>
        <p:spPr bwMode="auto">
          <a:xfrm>
            <a:off x="2555875" y="1878013"/>
            <a:ext cx="4062413" cy="579437"/>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rPr>
              <a:t>تكوين 12: 1- 3</a:t>
            </a:r>
            <a:endParaRPr kumimoji="0" lang="en-US" sz="3200" b="1"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73" name="Rectangle 17"/>
          <p:cNvSpPr>
            <a:spLocks noChangeArrowheads="1"/>
          </p:cNvSpPr>
          <p:nvPr/>
        </p:nvSpPr>
        <p:spPr bwMode="auto">
          <a:xfrm>
            <a:off x="3249613" y="1323975"/>
            <a:ext cx="2651125" cy="582613"/>
          </a:xfrm>
          <a:prstGeom prst="rect">
            <a:avLst/>
          </a:prstGeom>
          <a:noFill/>
          <a:ln w="12700">
            <a:noFill/>
            <a:miter lim="800000"/>
            <a:headEnd/>
            <a:tailEnd/>
          </a:ln>
          <a:effectLst>
            <a:outerShdw blurRad="63500" dist="85194" dir="3806097" algn="ctr" rotWithShape="0">
              <a:schemeClr val="bg2">
                <a:alpha val="74998"/>
              </a:schemeClr>
            </a:outerShdw>
          </a:effectLst>
        </p:spPr>
        <p:txBody>
          <a:bodyPr lIns="90487" tIns="44450" rIns="90487"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AFD00"/>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2400" b="0" i="0" u="none" strike="noStrike" kern="1200" cap="none" spc="0" normalizeH="0" baseline="0" noProof="0" dirty="0">
              <a:ln>
                <a:noFill/>
              </a:ln>
              <a:solidFill>
                <a:srgbClr val="00FF00"/>
              </a:solidFill>
              <a:effectLst/>
              <a:uLnTx/>
              <a:uFillTx/>
              <a:latin typeface="Arial" panose="020B0604020202020204" pitchFamily="34" charset="0"/>
              <a:ea typeface="ＭＳ Ｐゴシック" charset="0"/>
              <a:cs typeface="Arial" panose="020B0604020202020204" pitchFamily="34"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481" name="Rectangle 25"/>
          <p:cNvSpPr>
            <a:spLocks noChangeArrowheads="1"/>
          </p:cNvSpPr>
          <p:nvPr/>
        </p:nvSpPr>
        <p:spPr bwMode="auto">
          <a:xfrm>
            <a:off x="2300289" y="5116513"/>
            <a:ext cx="4875928" cy="13208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8000" b="0" i="0" u="none" strike="noStrike" kern="1200" cap="none" spc="0" normalizeH="0" baseline="0" noProof="0" dirty="0">
                <a:ln>
                  <a:noFill/>
                </a:ln>
                <a:solidFill>
                  <a:srgbClr val="FFFFFF"/>
                </a:solidFill>
                <a:effectLst/>
                <a:uLnTx/>
                <a:uFillTx/>
                <a:latin typeface="Times" charset="0"/>
                <a:ea typeface="ＭＳ Ｐゴシック" charset="0"/>
                <a:cs typeface="Arial" panose="020B0604020202020204" pitchFamily="34" charset="0"/>
              </a:rPr>
              <a:t>"أ – ن – ب"</a:t>
            </a:r>
            <a:endParaRPr kumimoji="0" lang="en-US" sz="80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87485" name="Rectangle 29"/>
          <p:cNvSpPr>
            <a:spLocks noChangeArrowheads="1"/>
          </p:cNvSpPr>
          <p:nvPr/>
        </p:nvSpPr>
        <p:spPr bwMode="auto">
          <a:xfrm>
            <a:off x="8091488"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charset="0"/>
                <a:ea typeface="ＭＳ Ｐゴシック" charset="0"/>
              </a:rPr>
              <a:t>16</a:t>
            </a:r>
          </a:p>
        </p:txBody>
      </p:sp>
      <p:sp>
        <p:nvSpPr>
          <p:cNvPr id="37907" name="Text Box 30"/>
          <p:cNvSpPr txBox="1">
            <a:spLocks noChangeArrowheads="1"/>
          </p:cNvSpPr>
          <p:nvPr/>
        </p:nvSpPr>
        <p:spPr bwMode="auto">
          <a:xfrm>
            <a:off x="8642350" y="6450013"/>
            <a:ext cx="307975"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omic Sans MS" charset="0"/>
                <a:ea typeface="ＭＳ Ｐゴシック" charset="0"/>
              </a:rPr>
              <a:t>3</a:t>
            </a:r>
          </a:p>
        </p:txBody>
      </p:sp>
      <p:sp>
        <p:nvSpPr>
          <p:cNvPr id="37908" name="Text Box 31"/>
          <p:cNvSpPr txBox="1">
            <a:spLocks noChangeArrowheads="1"/>
          </p:cNvSpPr>
          <p:nvPr/>
        </p:nvSpPr>
        <p:spPr bwMode="auto">
          <a:xfrm>
            <a:off x="6994525" y="6242050"/>
            <a:ext cx="1631950" cy="274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800">
                <a:solidFill>
                  <a:srgbClr val="00DFCA"/>
                </a:solidFill>
                <a:latin typeface="Comic Sans MS" charset="0"/>
                <a:ea typeface="ＭＳ Ｐゴシック" charset="0"/>
                <a:cs typeface="ＭＳ Ｐゴシック" charset="0"/>
              </a:defRPr>
            </a:lvl1pPr>
            <a:lvl2pPr marL="742950" indent="-285750">
              <a:defRPr sz="2800">
                <a:solidFill>
                  <a:srgbClr val="00DFCA"/>
                </a:solidFill>
                <a:latin typeface="Comic Sans MS" charset="0"/>
                <a:ea typeface="ＭＳ Ｐゴシック" charset="0"/>
              </a:defRPr>
            </a:lvl2pPr>
            <a:lvl3pPr marL="1143000" indent="-228600">
              <a:defRPr sz="2800">
                <a:solidFill>
                  <a:srgbClr val="00DFCA"/>
                </a:solidFill>
                <a:latin typeface="Comic Sans MS" charset="0"/>
                <a:ea typeface="ＭＳ Ｐゴシック" charset="0"/>
              </a:defRPr>
            </a:lvl3pPr>
            <a:lvl4pPr marL="1600200" indent="-228600">
              <a:defRPr sz="2800">
                <a:solidFill>
                  <a:srgbClr val="00DFCA"/>
                </a:solidFill>
                <a:latin typeface="Comic Sans MS" charset="0"/>
                <a:ea typeface="ＭＳ Ｐゴシック" charset="0"/>
              </a:defRPr>
            </a:lvl4pPr>
            <a:lvl5pPr marL="2057400" indent="-228600">
              <a:defRPr sz="2800">
                <a:solidFill>
                  <a:srgbClr val="00DFCA"/>
                </a:solidFill>
                <a:latin typeface="Comic Sans MS" charset="0"/>
                <a:ea typeface="ＭＳ Ｐゴシック" charset="0"/>
              </a:defRPr>
            </a:lvl5pPr>
            <a:lvl6pPr marL="2514600" indent="-228600" algn="ctr" eaLnBrk="0" fontAlgn="base" hangingPunct="0">
              <a:spcBef>
                <a:spcPct val="0"/>
              </a:spcBef>
              <a:spcAft>
                <a:spcPct val="0"/>
              </a:spcAft>
              <a:defRPr sz="2800">
                <a:solidFill>
                  <a:srgbClr val="00DFCA"/>
                </a:solidFill>
                <a:latin typeface="Comic Sans MS" charset="0"/>
                <a:ea typeface="ＭＳ Ｐゴシック" charset="0"/>
              </a:defRPr>
            </a:lvl6pPr>
            <a:lvl7pPr marL="2971800" indent="-228600" algn="ctr" eaLnBrk="0" fontAlgn="base" hangingPunct="0">
              <a:spcBef>
                <a:spcPct val="0"/>
              </a:spcBef>
              <a:spcAft>
                <a:spcPct val="0"/>
              </a:spcAft>
              <a:defRPr sz="2800">
                <a:solidFill>
                  <a:srgbClr val="00DFCA"/>
                </a:solidFill>
                <a:latin typeface="Comic Sans MS" charset="0"/>
                <a:ea typeface="ＭＳ Ｐゴシック" charset="0"/>
              </a:defRPr>
            </a:lvl7pPr>
            <a:lvl8pPr marL="3429000" indent="-228600" algn="ctr" eaLnBrk="0" fontAlgn="base" hangingPunct="0">
              <a:spcBef>
                <a:spcPct val="0"/>
              </a:spcBef>
              <a:spcAft>
                <a:spcPct val="0"/>
              </a:spcAft>
              <a:defRPr sz="2800">
                <a:solidFill>
                  <a:srgbClr val="00DFCA"/>
                </a:solidFill>
                <a:latin typeface="Comic Sans MS" charset="0"/>
                <a:ea typeface="ＭＳ Ｐゴシック" charset="0"/>
              </a:defRPr>
            </a:lvl8pPr>
            <a:lvl9pPr marL="3886200" indent="-228600" algn="ctr" eaLnBrk="0" fontAlgn="base" hangingPunct="0">
              <a:spcBef>
                <a:spcPct val="0"/>
              </a:spcBef>
              <a:spcAft>
                <a:spcPct val="0"/>
              </a:spcAft>
              <a:defRPr sz="2800">
                <a:solidFill>
                  <a:srgbClr val="00DFCA"/>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charset="0"/>
                <a:ea typeface="ＭＳ Ｐゴシック" charset="0"/>
              </a:rPr>
              <a:t>Handbook pg. 19-24</a:t>
            </a:r>
          </a:p>
        </p:txBody>
      </p:sp>
      <p:grpSp>
        <p:nvGrpSpPr>
          <p:cNvPr id="37909" name="Group 46"/>
          <p:cNvGrpSpPr>
            <a:grpSpLocks/>
          </p:cNvGrpSpPr>
          <p:nvPr/>
        </p:nvGrpSpPr>
        <p:grpSpPr bwMode="auto">
          <a:xfrm>
            <a:off x="8062232" y="3212723"/>
            <a:ext cx="1319891" cy="1826001"/>
            <a:chOff x="5072" y="2056"/>
            <a:chExt cx="682" cy="882"/>
          </a:xfrm>
        </p:grpSpPr>
        <p:sp>
          <p:nvSpPr>
            <p:cNvPr id="787503" name="Freeform 47"/>
            <p:cNvSpPr>
              <a:spLocks/>
            </p:cNvSpPr>
            <p:nvPr/>
          </p:nvSpPr>
          <p:spPr bwMode="auto">
            <a:xfrm>
              <a:off x="5521" y="2246"/>
              <a:ext cx="129" cy="49"/>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4" name="AutoShape 48"/>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5" name="Rectangle 49"/>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6" name="AutoShape 50"/>
            <p:cNvSpPr>
              <a:spLocks noChangeArrowheads="1"/>
            </p:cNvSpPr>
            <p:nvPr/>
          </p:nvSpPr>
          <p:spPr bwMode="auto">
            <a:xfrm>
              <a:off x="5092" y="2056"/>
              <a:ext cx="519" cy="504"/>
            </a:xfrm>
            <a:prstGeom prst="roundRect">
              <a:avLst>
                <a:gd name="adj" fmla="val 16667"/>
              </a:avLst>
            </a:prstGeom>
            <a:solidFill>
              <a:srgbClr val="FFFF00"/>
            </a:solidFill>
            <a:ln w="38100">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7" name="Line 51"/>
            <p:cNvSpPr>
              <a:spLocks noChangeShapeType="1"/>
            </p:cNvSpPr>
            <p:nvPr/>
          </p:nvSpPr>
          <p:spPr bwMode="auto">
            <a:xfrm flipV="1">
              <a:off x="5111" y="2529"/>
              <a:ext cx="528"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8" name="Line 52"/>
            <p:cNvSpPr>
              <a:spLocks noChangeShapeType="1"/>
            </p:cNvSpPr>
            <p:nvPr/>
          </p:nvSpPr>
          <p:spPr bwMode="auto">
            <a:xfrm flipV="1">
              <a:off x="5111" y="2657"/>
              <a:ext cx="53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09" name="Rectangle 53"/>
            <p:cNvSpPr>
              <a:spLocks noChangeArrowheads="1"/>
            </p:cNvSpPr>
            <p:nvPr/>
          </p:nvSpPr>
          <p:spPr bwMode="auto">
            <a:xfrm>
              <a:off x="5315" y="2558"/>
              <a:ext cx="208" cy="72"/>
            </a:xfrm>
            <a:prstGeom prst="rect">
              <a:avLst/>
            </a:prstGeom>
            <a:solidFill>
              <a:srgbClr val="FFFF00"/>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37920" name="Rectangle 54"/>
            <p:cNvSpPr>
              <a:spLocks noChangeArrowheads="1"/>
            </p:cNvSpPr>
            <p:nvPr/>
          </p:nvSpPr>
          <p:spPr bwMode="auto">
            <a:xfrm>
              <a:off x="5157" y="2414"/>
              <a:ext cx="597"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rPr>
                <a:t>أ- ن - ب</a:t>
              </a:r>
              <a:endParaRPr kumimoji="0" lang="en-US" sz="1800" b="1" i="0" u="none" strike="noStrike" kern="1200" cap="none" spc="0" normalizeH="0" baseline="0" noProof="0" dirty="0">
                <a:ln>
                  <a:noFill/>
                </a:ln>
                <a:solidFill>
                  <a:srgbClr val="1A0004"/>
                </a:solidFill>
                <a:effectLst/>
                <a:uLnTx/>
                <a:uFillTx/>
                <a:latin typeface="Arial" panose="020B0604020202020204" pitchFamily="34" charset="0"/>
                <a:ea typeface="ＭＳ Ｐゴシック" charset="0"/>
                <a:cs typeface="Arial" panose="020B0604020202020204" pitchFamily="34" charset="0"/>
              </a:endParaRPr>
            </a:p>
          </p:txBody>
        </p:sp>
        <p:sp>
          <p:nvSpPr>
            <p:cNvPr id="37921" name="Rectangle 55"/>
            <p:cNvSpPr>
              <a:spLocks noChangeArrowheads="1"/>
            </p:cNvSpPr>
            <p:nvPr/>
          </p:nvSpPr>
          <p:spPr bwMode="auto">
            <a:xfrm>
              <a:off x="5150" y="2302"/>
              <a:ext cx="348"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الدعوة</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7922" name="Rectangle 56"/>
            <p:cNvSpPr>
              <a:spLocks noChangeArrowheads="1"/>
            </p:cNvSpPr>
            <p:nvPr/>
          </p:nvSpPr>
          <p:spPr bwMode="auto">
            <a:xfrm>
              <a:off x="5177" y="2126"/>
              <a:ext cx="361" cy="1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إبراهيم</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87513" name="Line 57"/>
            <p:cNvSpPr>
              <a:spLocks noChangeShapeType="1"/>
            </p:cNvSpPr>
            <p:nvPr/>
          </p:nvSpPr>
          <p:spPr bwMode="auto">
            <a:xfrm flipV="1">
              <a:off x="5107" y="2409"/>
              <a:ext cx="523" cy="1"/>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4" name="Line 58"/>
            <p:cNvSpPr>
              <a:spLocks noChangeShapeType="1"/>
            </p:cNvSpPr>
            <p:nvPr/>
          </p:nvSpPr>
          <p:spPr bwMode="auto">
            <a:xfrm flipV="1">
              <a:off x="5107" y="2772"/>
              <a:ext cx="533"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5" name="Line 59"/>
            <p:cNvSpPr>
              <a:spLocks noChangeShapeType="1"/>
            </p:cNvSpPr>
            <p:nvPr/>
          </p:nvSpPr>
          <p:spPr bwMode="auto">
            <a:xfrm flipV="1">
              <a:off x="5107" y="2896"/>
              <a:ext cx="528" cy="2"/>
            </a:xfrm>
            <a:prstGeom prst="line">
              <a:avLst/>
            </a:prstGeom>
            <a:noFill/>
            <a:ln w="12700">
              <a:solidFill>
                <a:srgbClr val="000000"/>
              </a:solid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gr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Comic Sans MS" pitchFamily="-107" charset="0"/>
              <a:ea typeface="ＭＳ Ｐゴシック" charset="0"/>
            </a:endParaRPr>
          </a:p>
        </p:txBody>
      </p:sp>
      <p:sp>
        <p:nvSpPr>
          <p:cNvPr id="2" name="Title 1"/>
          <p:cNvSpPr>
            <a:spLocks noGrp="1"/>
          </p:cNvSpPr>
          <p:nvPr>
            <p:ph type="title" idx="4294967295"/>
          </p:nvPr>
        </p:nvSpPr>
        <p:spPr>
          <a:xfrm>
            <a:off x="0" y="-747464"/>
            <a:ext cx="8229600" cy="548680"/>
          </a:xfrm>
          <a:prstGeom prst="rect">
            <a:avLst/>
          </a:prstGeom>
        </p:spPr>
        <p:txBody>
          <a:bodyPr/>
          <a:lstStyle/>
          <a:p>
            <a:r>
              <a:rPr lang="en-US" sz="2800">
                <a:solidFill>
                  <a:srgbClr val="FFD34A"/>
                </a:solidFill>
                <a:effectLst>
                  <a:outerShdw blurRad="38100" dist="38100" dir="2700000" algn="tl" rotWithShape="0">
                    <a:srgbClr val="000000"/>
                  </a:outerShdw>
                </a:effectLst>
                <a:latin typeface="Times"/>
                <a:ea typeface="ＭＳ Ｐゴシック"/>
                <a:cs typeface="ＭＳ Ｐゴシック"/>
              </a:rPr>
              <a:t>The Elements Expanded</a:t>
            </a:r>
            <a:r>
              <a:rPr lang="en-US"/>
              <a:t> </a:t>
            </a:r>
          </a:p>
        </p:txBody>
      </p:sp>
    </p:spTree>
    <p:extLst>
      <p:ext uri="{BB962C8B-B14F-4D97-AF65-F5344CB8AC3E}">
        <p14:creationId xmlns:p14="http://schemas.microsoft.com/office/powerpoint/2010/main" val="30634771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left)">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1000"/>
                                        <p:tgtEl>
                                          <p:spTgt spid="787468"/>
                                        </p:tgtEl>
                                      </p:cBhvr>
                                    </p:animEffect>
                                  </p:childTnLst>
                                </p:cTn>
                              </p:par>
                            </p:childTnLst>
                          </p:cTn>
                        </p:par>
                        <p:par>
                          <p:cTn id="22" fill="hold" nodeType="afterGroup">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10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1000"/>
                                        <p:tgtEl>
                                          <p:spTgt spid="787467"/>
                                        </p:tgtEl>
                                      </p:cBhvr>
                                    </p:animEffect>
                                  </p:childTnLst>
                                </p:cTn>
                              </p:par>
                            </p:childTnLst>
                          </p:cTn>
                        </p:par>
                        <p:par>
                          <p:cTn id="38" fill="hold" nodeType="afterGroup">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10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10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1000"/>
                                        <p:tgtEl>
                                          <p:spTgt spid="787466"/>
                                        </p:tgtEl>
                                      </p:cBhvr>
                                    </p:animEffect>
                                  </p:childTnLst>
                                </p:cTn>
                              </p:par>
                            </p:childTnLst>
                          </p:cTn>
                        </p:par>
                        <p:par>
                          <p:cTn id="54" fill="hold" nodeType="afterGroup">
                            <p:stCondLst>
                              <p:cond delay="15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10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10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81" grpId="0" autoUpdateAnimBg="0"/>
      <p:bldP spid="787516" grpId="0" animBg="1"/>
      <p:bldP spid="787517" grpId="0" animBg="1"/>
      <p:bldP spid="78751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103189" y="604839"/>
            <a:ext cx="8942387" cy="424475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rtl="1" eaLnBrk="0" hangingPunct="0">
              <a:defRPr/>
            </a:pPr>
            <a:r>
              <a:rPr lang="ar-JO" sz="5400" b="1" dirty="0">
                <a:solidFill>
                  <a:srgbClr val="FAFD00"/>
                </a:solidFill>
                <a:latin typeface="Arial" panose="020B0604020202020204" pitchFamily="34" charset="0"/>
                <a:ea typeface="ＭＳ Ｐゴシック" pitchFamily="-108" charset="-128"/>
                <a:cs typeface="Arial" panose="020B0604020202020204" pitchFamily="34" charset="0"/>
              </a:rPr>
              <a:t>العهد الإبراهيمي</a:t>
            </a:r>
            <a:endParaRPr lang="ar-LB" sz="5400" b="1" dirty="0">
              <a:solidFill>
                <a:srgbClr val="FAFD00"/>
              </a:solidFill>
              <a:latin typeface="Arial" panose="020B0604020202020204" pitchFamily="34" charset="0"/>
              <a:ea typeface="ＭＳ Ｐゴシック" pitchFamily="-108" charset="-128"/>
              <a:cs typeface="Arial" panose="020B0604020202020204" pitchFamily="34" charset="0"/>
            </a:endParaRPr>
          </a:p>
          <a:p>
            <a:pPr rtl="1" eaLnBrk="0" hangingPunct="0">
              <a:defRPr/>
            </a:pPr>
            <a:r>
              <a:rPr lang="ar-LB" sz="4400" b="1" dirty="0">
                <a:solidFill>
                  <a:srgbClr val="00FF00"/>
                </a:solidFill>
                <a:latin typeface="Arial" panose="020B0604020202020204" pitchFamily="34" charset="0"/>
                <a:ea typeface="ＭＳ Ｐゴシック" pitchFamily="-108" charset="-128"/>
                <a:cs typeface="Arial" panose="020B0604020202020204" pitchFamily="34" charset="0"/>
              </a:rPr>
              <a:t>ت</a:t>
            </a:r>
            <a:r>
              <a:rPr lang="ar-JO" sz="4400" b="1" dirty="0">
                <a:solidFill>
                  <a:srgbClr val="00FF00"/>
                </a:solidFill>
                <a:latin typeface="Arial" panose="020B0604020202020204" pitchFamily="34" charset="0"/>
                <a:ea typeface="ＭＳ Ｐゴシック" pitchFamily="-108" charset="-128"/>
                <a:cs typeface="Arial" panose="020B0604020202020204" pitchFamily="34" charset="0"/>
              </a:rPr>
              <a:t>كوين 12: 1 - 3</a:t>
            </a:r>
            <a:endParaRPr lang="en-US" sz="4400" b="1" dirty="0">
              <a:solidFill>
                <a:srgbClr val="00FF00"/>
              </a:solidFill>
              <a:latin typeface="Arial" panose="020B0604020202020204" pitchFamily="34" charset="0"/>
              <a:ea typeface="ＭＳ Ｐゴシック" pitchFamily="-108" charset="-128"/>
              <a:cs typeface="Arial" panose="020B0604020202020204" pitchFamily="34" charset="0"/>
            </a:endParaRPr>
          </a:p>
          <a:p>
            <a:pPr rtl="1" eaLnBrk="0" hangingPunct="0">
              <a:defRPr/>
            </a:pPr>
            <a:endParaRPr lang="en-US" sz="3200" b="1" dirty="0">
              <a:solidFill>
                <a:srgbClr val="00FF00"/>
              </a:solidFill>
              <a:latin typeface="Arial" panose="020B0604020202020204" pitchFamily="34" charset="0"/>
              <a:ea typeface="ＭＳ Ｐゴシック" pitchFamily="-108" charset="-128"/>
              <a:cs typeface="Arial" panose="020B0604020202020204" pitchFamily="34" charset="0"/>
            </a:endParaRPr>
          </a:p>
          <a:p>
            <a:pPr rtl="1" eaLnBrk="0" hangingPunct="0">
              <a:defRPr/>
            </a:pPr>
            <a:endParaRPr lang="en-US" sz="3200" b="1" dirty="0">
              <a:solidFill>
                <a:srgbClr val="00FF00"/>
              </a:solidFill>
              <a:latin typeface="Arial" panose="020B0604020202020204" pitchFamily="34" charset="0"/>
              <a:ea typeface="ＭＳ Ｐゴシック" pitchFamily="-108" charset="-128"/>
              <a:cs typeface="Arial" panose="020B0604020202020204" pitchFamily="34" charset="0"/>
            </a:endParaRPr>
          </a:p>
          <a:p>
            <a:pPr rtl="1" eaLnBrk="0" hangingPunct="0">
              <a:defRPr/>
            </a:pPr>
            <a:endParaRPr lang="en-US" sz="3600" b="1" dirty="0">
              <a:solidFill>
                <a:srgbClr val="00DFCA"/>
              </a:solidFill>
              <a:latin typeface="Arial" panose="020B0604020202020204" pitchFamily="34" charset="0"/>
              <a:ea typeface="ＭＳ Ｐゴシック" pitchFamily="-108" charset="-128"/>
              <a:cs typeface="Arial" panose="020B0604020202020204" pitchFamily="34" charset="0"/>
            </a:endParaRPr>
          </a:p>
          <a:p>
            <a:pPr algn="r" rtl="1" eaLnBrk="0" hangingPunct="0">
              <a:defRPr/>
            </a:pPr>
            <a:endParaRPr lang="ar-LB" sz="3600" b="1" dirty="0">
              <a:solidFill>
                <a:srgbClr val="FAFD00"/>
              </a:solidFill>
              <a:latin typeface="Arial" panose="020B0604020202020204" pitchFamily="34" charset="0"/>
              <a:ea typeface="ＭＳ Ｐゴシック" pitchFamily="-108" charset="-128"/>
              <a:cs typeface="Arial" panose="020B0604020202020204" pitchFamily="34" charset="0"/>
            </a:endParaRPr>
          </a:p>
          <a:p>
            <a:pPr algn="r" rtl="1" eaLnBrk="0" hangingPunct="0">
              <a:defRPr/>
            </a:pP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الأرض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النسل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LB"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en-US" sz="3600" b="1" dirty="0">
                <a:solidFill>
                  <a:srgbClr val="FAFD00"/>
                </a:solidFill>
                <a:latin typeface="Arial" panose="020B0604020202020204" pitchFamily="34" charset="0"/>
                <a:ea typeface="ＭＳ Ｐゴシック" pitchFamily="-108" charset="-128"/>
                <a:cs typeface="Arial" panose="020B0604020202020204" pitchFamily="34" charset="0"/>
              </a:rPr>
              <a:t>   </a:t>
            </a:r>
            <a:r>
              <a:rPr lang="ar-JO" sz="3600" b="1" dirty="0">
                <a:solidFill>
                  <a:srgbClr val="FAFD00"/>
                </a:solidFill>
                <a:latin typeface="Arial" panose="020B0604020202020204" pitchFamily="34" charset="0"/>
                <a:ea typeface="ＭＳ Ｐゴシック" pitchFamily="-108" charset="-128"/>
                <a:cs typeface="Arial" panose="020B0604020202020204" pitchFamily="34" charset="0"/>
              </a:rPr>
              <a:t>البركة      </a:t>
            </a:r>
            <a:endParaRPr lang="en-US" sz="3600" b="1" dirty="0">
              <a:solidFill>
                <a:srgbClr val="FAFD00"/>
              </a:solidFill>
              <a:latin typeface="Arial" panose="020B0604020202020204" pitchFamily="34" charset="0"/>
              <a:ea typeface="ＭＳ Ｐゴシック" pitchFamily="-108" charset="-128"/>
              <a:cs typeface="Arial" panose="020B0604020202020204" pitchFamily="34" charset="0"/>
            </a:endParaRPr>
          </a:p>
        </p:txBody>
      </p:sp>
      <p:sp>
        <p:nvSpPr>
          <p:cNvPr id="33795" name="Line 3"/>
          <p:cNvSpPr>
            <a:spLocks noChangeShapeType="1"/>
          </p:cNvSpPr>
          <p:nvPr/>
        </p:nvSpPr>
        <p:spPr bwMode="auto">
          <a:xfrm>
            <a:off x="1812131" y="3751832"/>
            <a:ext cx="5519737" cy="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6" name="Line 4"/>
          <p:cNvSpPr>
            <a:spLocks noChangeShapeType="1"/>
          </p:cNvSpPr>
          <p:nvPr/>
        </p:nvSpPr>
        <p:spPr bwMode="auto">
          <a:xfrm>
            <a:off x="7331868" y="3717131"/>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7" name="Line 5"/>
          <p:cNvSpPr>
            <a:spLocks noChangeShapeType="1"/>
          </p:cNvSpPr>
          <p:nvPr/>
        </p:nvSpPr>
        <p:spPr bwMode="auto">
          <a:xfrm>
            <a:off x="4538663" y="3052764"/>
            <a:ext cx="0" cy="3841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8" name="Line 6"/>
          <p:cNvSpPr>
            <a:spLocks noChangeShapeType="1"/>
          </p:cNvSpPr>
          <p:nvPr/>
        </p:nvSpPr>
        <p:spPr bwMode="auto">
          <a:xfrm>
            <a:off x="1812131" y="3759994"/>
            <a:ext cx="0" cy="349250"/>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sp>
        <p:nvSpPr>
          <p:cNvPr id="33799" name="Line 7"/>
          <p:cNvSpPr>
            <a:spLocks noChangeShapeType="1"/>
          </p:cNvSpPr>
          <p:nvPr/>
        </p:nvSpPr>
        <p:spPr bwMode="auto">
          <a:xfrm>
            <a:off x="4556281" y="3238500"/>
            <a:ext cx="0" cy="879475"/>
          </a:xfrm>
          <a:prstGeom prst="line">
            <a:avLst/>
          </a:prstGeom>
          <a:noFill/>
          <a:ln w="50800">
            <a:solidFill>
              <a:schemeClr val="accent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grpSp>
        <p:nvGrpSpPr>
          <p:cNvPr id="415751" name="Group 8"/>
          <p:cNvGrpSpPr>
            <a:grpSpLocks/>
          </p:cNvGrpSpPr>
          <p:nvPr/>
        </p:nvGrpSpPr>
        <p:grpSpPr bwMode="auto">
          <a:xfrm>
            <a:off x="620713" y="160339"/>
            <a:ext cx="811213" cy="1444625"/>
            <a:chOff x="391" y="101"/>
            <a:chExt cx="511" cy="910"/>
          </a:xfrm>
        </p:grpSpPr>
        <p:sp>
          <p:nvSpPr>
            <p:cNvPr id="33801" name="Rectangle 9"/>
            <p:cNvSpPr>
              <a:spLocks noChangeArrowheads="1"/>
            </p:cNvSpPr>
            <p:nvPr/>
          </p:nvSpPr>
          <p:spPr bwMode="auto">
            <a:xfrm>
              <a:off x="391" y="101"/>
              <a:ext cx="511" cy="910"/>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eaLnBrk="0" hangingPunct="0">
                <a:spcBef>
                  <a:spcPct val="50000"/>
                </a:spcBef>
                <a:defRPr/>
              </a:pPr>
              <a:r>
                <a:rPr lang="en-US" sz="8800" b="1" dirty="0">
                  <a:solidFill>
                    <a:srgbClr val="FFD34A"/>
                  </a:solidFill>
                  <a:latin typeface="Arial" panose="020B0604020202020204" pitchFamily="34" charset="0"/>
                  <a:ea typeface="ＭＳ Ｐゴシック" pitchFamily="-108" charset="-128"/>
                  <a:cs typeface="Arial" panose="020B0604020202020204" pitchFamily="34" charset="0"/>
                </a:rPr>
                <a:t>7</a:t>
              </a:r>
            </a:p>
          </p:txBody>
        </p:sp>
        <p:sp>
          <p:nvSpPr>
            <p:cNvPr id="33802" name="Line 1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algn="l" eaLnBrk="0" hangingPunct="0">
                <a:defRPr/>
              </a:pPr>
              <a:endParaRPr lang="en-US" sz="2400" b="1">
                <a:solidFill>
                  <a:srgbClr val="FFFFFF"/>
                </a:solidFill>
                <a:latin typeface="Arial" panose="020B0604020202020204" pitchFamily="34" charset="0"/>
                <a:ea typeface="ＭＳ Ｐゴシック" pitchFamily="-111" charset="-128"/>
                <a:cs typeface="Arial" panose="020B0604020202020204" pitchFamily="34" charset="0"/>
              </a:endParaRPr>
            </a:p>
          </p:txBody>
        </p:sp>
      </p:grpSp>
      <p:sp>
        <p:nvSpPr>
          <p:cNvPr id="33803" name="Text Box 11"/>
          <p:cNvSpPr txBox="1">
            <a:spLocks noChangeArrowheads="1"/>
          </p:cNvSpPr>
          <p:nvPr/>
        </p:nvSpPr>
        <p:spPr bwMode="auto">
          <a:xfrm>
            <a:off x="6420018" y="5662989"/>
            <a:ext cx="2170584" cy="646331"/>
          </a:xfrm>
          <a:prstGeom prst="rect">
            <a:avLst/>
          </a:prstGeom>
          <a:noFill/>
          <a:ln w="12700">
            <a:noFill/>
            <a:miter lim="800000"/>
            <a:headEnd/>
            <a:tailEnd/>
          </a:ln>
          <a:effectLst/>
        </p:spPr>
        <p:txBody>
          <a:bodyPr wrap="square">
            <a:spAutoFit/>
          </a:bodyPr>
          <a:lstStyle/>
          <a:p>
            <a:pPr algn="l" eaLnBrk="0" hangingPunct="0">
              <a:spcBef>
                <a:spcPct val="50000"/>
              </a:spcBef>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غير مشروط</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33804" name="Text Box 12"/>
          <p:cNvSpPr txBox="1">
            <a:spLocks noChangeArrowheads="1"/>
          </p:cNvSpPr>
          <p:nvPr/>
        </p:nvSpPr>
        <p:spPr bwMode="auto">
          <a:xfrm>
            <a:off x="4259523" y="5158933"/>
            <a:ext cx="1234553" cy="646331"/>
          </a:xfrm>
          <a:prstGeom prst="rect">
            <a:avLst/>
          </a:prstGeom>
          <a:noFill/>
          <a:ln w="12700">
            <a:noFill/>
            <a:miter lim="800000"/>
            <a:headEnd/>
            <a:tailEnd/>
          </a:ln>
          <a:effectLst/>
        </p:spPr>
        <p:txBody>
          <a:bodyPr wrap="square">
            <a:spAutoFit/>
          </a:bodyPr>
          <a:lstStyle/>
          <a:p>
            <a:pPr algn="l" eaLnBrk="0" hangingPunct="0">
              <a:spcBef>
                <a:spcPct val="50000"/>
              </a:spcBef>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أبدي</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33805" name="Rectangle 13"/>
          <p:cNvSpPr>
            <a:spLocks noChangeArrowheads="1"/>
          </p:cNvSpPr>
          <p:nvPr/>
        </p:nvSpPr>
        <p:spPr bwMode="auto">
          <a:xfrm>
            <a:off x="1260069" y="4842186"/>
            <a:ext cx="1035861" cy="646331"/>
          </a:xfrm>
          <a:prstGeom prst="rect">
            <a:avLst/>
          </a:prstGeom>
          <a:noFill/>
          <a:ln w="12700">
            <a:noFill/>
            <a:miter lim="800000"/>
            <a:headEnd/>
            <a:tailEnd/>
          </a:ln>
          <a:effectLst/>
        </p:spPr>
        <p:txBody>
          <a:bodyPr wrap="none">
            <a:spAutoFit/>
          </a:bodyPr>
          <a:lstStyle/>
          <a:p>
            <a:pPr algn="l" eaLnBrk="0" hangingPunct="0">
              <a:defRPr/>
            </a:pPr>
            <a:r>
              <a:rPr lang="ar-JO"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rPr>
              <a:t>حرفي</a:t>
            </a:r>
            <a:endParaRPr lang="en-US" sz="3600" b="1" dirty="0">
              <a:solidFill>
                <a:srgbClr val="00FF00"/>
              </a:solidFill>
              <a:effectLst>
                <a:outerShdw blurRad="50800" dist="76200" dir="2700000" algn="tl" rotWithShape="0">
                  <a:srgbClr val="000000"/>
                </a:outerShdw>
              </a:effectLst>
              <a:latin typeface="Arial" panose="020B0604020202020204" pitchFamily="34" charset="0"/>
              <a:ea typeface="ＭＳ Ｐゴシック" pitchFamily="-108" charset="-128"/>
              <a:cs typeface="Arial" panose="020B0604020202020204" pitchFamily="34" charset="0"/>
            </a:endParaRPr>
          </a:p>
        </p:txBody>
      </p:sp>
      <p:sp>
        <p:nvSpPr>
          <p:cNvPr id="415755" name="Text Box 14"/>
          <p:cNvSpPr txBox="1">
            <a:spLocks noChangeArrowheads="1"/>
          </p:cNvSpPr>
          <p:nvPr/>
        </p:nvSpPr>
        <p:spPr bwMode="auto">
          <a:xfrm>
            <a:off x="533401" y="6483350"/>
            <a:ext cx="19939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l">
              <a:spcBef>
                <a:spcPct val="50000"/>
              </a:spcBef>
            </a:pPr>
            <a:endParaRPr lang="en-US" sz="1600" b="1">
              <a:solidFill>
                <a:srgbClr val="FFFFFF"/>
              </a:solidFill>
              <a:latin typeface="Arial" panose="020B0604020202020204" pitchFamily="34" charset="0"/>
              <a:cs typeface="Arial" panose="020B0604020202020204" pitchFamily="34" charset="0"/>
            </a:endParaRPr>
          </a:p>
        </p:txBody>
      </p:sp>
      <p:sp>
        <p:nvSpPr>
          <p:cNvPr id="33807" name="Text Box 15"/>
          <p:cNvSpPr txBox="1">
            <a:spLocks noChangeArrowheads="1"/>
          </p:cNvSpPr>
          <p:nvPr/>
        </p:nvSpPr>
        <p:spPr bwMode="auto">
          <a:xfrm>
            <a:off x="5791201" y="1"/>
            <a:ext cx="2603500" cy="276999"/>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eaLnBrk="0" hangingPunct="0">
              <a:spcBef>
                <a:spcPct val="50000"/>
              </a:spcBef>
              <a:defRPr/>
            </a:pPr>
            <a:r>
              <a:rPr lang="ar-JO" sz="1200" b="1">
                <a:solidFill>
                  <a:srgbClr val="FFFFFF"/>
                </a:solidFill>
                <a:latin typeface="Arial" panose="020B0604020202020204" pitchFamily="34" charset="0"/>
                <a:ea typeface="ＭＳ Ｐゴシック" pitchFamily="-108" charset="-128"/>
                <a:cs typeface="Arial" panose="020B0604020202020204" pitchFamily="34" charset="0"/>
              </a:rPr>
              <a:t>تك 13 : 15, تك 15</a:t>
            </a:r>
            <a:endParaRPr lang="en-US" sz="1200" b="1">
              <a:solidFill>
                <a:srgbClr val="FFFFFF"/>
              </a:solidFill>
              <a:latin typeface="Arial" panose="020B0604020202020204" pitchFamily="34" charset="0"/>
              <a:ea typeface="ＭＳ Ｐゴシック" pitchFamily="-108" charset="-128"/>
              <a:cs typeface="Arial" panose="020B0604020202020204" pitchFamily="34" charset="0"/>
            </a:endParaRPr>
          </a:p>
        </p:txBody>
      </p:sp>
      <p:pic>
        <p:nvPicPr>
          <p:cNvPr id="415757" name="Picture 16"/>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7139" y="2442840"/>
            <a:ext cx="4276725" cy="1346200"/>
          </a:xfrm>
          <a:prstGeom prst="rect">
            <a:avLst/>
          </a:prstGeom>
          <a:noFill/>
          <a:ln w="762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sp>
        <p:nvSpPr>
          <p:cNvPr id="415758" name="Freeform 17"/>
          <p:cNvSpPr>
            <a:spLocks/>
          </p:cNvSpPr>
          <p:nvPr/>
        </p:nvSpPr>
        <p:spPr bwMode="auto">
          <a:xfrm>
            <a:off x="8764589" y="3565526"/>
            <a:ext cx="204787" cy="77788"/>
          </a:xfrm>
          <a:custGeom>
            <a:avLst/>
            <a:gdLst>
              <a:gd name="T0" fmla="*/ 2147483647 w 129"/>
              <a:gd name="T1" fmla="*/ 2147483647 h 49"/>
              <a:gd name="T2" fmla="*/ 0 w 129"/>
              <a:gd name="T3" fmla="*/ 2147483647 h 49"/>
              <a:gd name="T4" fmla="*/ 0 w 129"/>
              <a:gd name="T5" fmla="*/ 0 h 49"/>
              <a:gd name="T6" fmla="*/ 2147483647 w 129"/>
              <a:gd name="T7" fmla="*/ 2147483647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 xmlns:a14="http://schemas.microsoft.com/office/drawing/2010/main" w="12700" cap="rnd">
                <a:solidFill>
                  <a:srgbClr val="000000"/>
                </a:solidFill>
                <a:round/>
                <a:headEnd/>
                <a:tailEnd/>
              </a14:hiddenLine>
            </a:ext>
          </a:extLst>
        </p:spPr>
        <p:txBody>
          <a:bodyPr/>
          <a:lstStyle/>
          <a:p>
            <a:endParaRPr lang="en-US" b="1">
              <a:latin typeface="Arial" panose="020B0604020202020204" pitchFamily="34" charset="0"/>
              <a:cs typeface="Arial" panose="020B0604020202020204" pitchFamily="34" charset="0"/>
            </a:endParaRPr>
          </a:p>
        </p:txBody>
      </p:sp>
      <p:sp>
        <p:nvSpPr>
          <p:cNvPr id="415759" name="AutoShape 18"/>
          <p:cNvSpPr>
            <a:spLocks noChangeArrowheads="1"/>
          </p:cNvSpPr>
          <p:nvPr/>
        </p:nvSpPr>
        <p:spPr bwMode="auto">
          <a:xfrm>
            <a:off x="8053388" y="3457575"/>
            <a:ext cx="730251" cy="903288"/>
          </a:xfrm>
          <a:prstGeom prst="roundRect">
            <a:avLst>
              <a:gd name="adj" fmla="val 16667"/>
            </a:avLst>
          </a:prstGeom>
          <a:solidFill>
            <a:srgbClr val="E7EC26"/>
          </a:solidFill>
          <a:ln w="38100">
            <a:solidFill>
              <a:schemeClr val="bg2"/>
            </a:solidFill>
            <a:round/>
            <a:headEnd/>
            <a:tailEnd/>
          </a:ln>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5760" name="Rectangle 19"/>
          <p:cNvSpPr>
            <a:spLocks noChangeArrowheads="1"/>
          </p:cNvSpPr>
          <p:nvPr/>
        </p:nvSpPr>
        <p:spPr bwMode="auto">
          <a:xfrm>
            <a:off x="8051801" y="3614738"/>
            <a:ext cx="952500" cy="1049337"/>
          </a:xfrm>
          <a:prstGeom prst="rect">
            <a:avLst/>
          </a:prstGeom>
          <a:solidFill>
            <a:srgbClr val="FFFF00"/>
          </a:solidFill>
          <a:ln w="38100">
            <a:solidFill>
              <a:srgbClr val="000000"/>
            </a:solidFill>
            <a:miter lim="800000"/>
            <a:headEnd/>
            <a:tailEnd/>
          </a:ln>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5761" name="AutoShape 20"/>
          <p:cNvSpPr>
            <a:spLocks noChangeArrowheads="1"/>
          </p:cNvSpPr>
          <p:nvPr/>
        </p:nvSpPr>
        <p:spPr bwMode="auto">
          <a:xfrm>
            <a:off x="8072438" y="3482975"/>
            <a:ext cx="692151" cy="903288"/>
          </a:xfrm>
          <a:prstGeom prst="roundRect">
            <a:avLst>
              <a:gd name="adj" fmla="val 16667"/>
            </a:avLst>
          </a:prstGeom>
          <a:solidFill>
            <a:srgbClr val="FFFF00"/>
          </a:solidFill>
          <a:ln>
            <a:noFill/>
          </a:ln>
          <a:extLst>
            <a:ext uri="{91240B29-F687-4f45-9708-019B960494DF}">
              <a14:hiddenLine xmlns="" xmlns:a14="http://schemas.microsoft.com/office/drawing/2010/main" w="38100">
                <a:solidFill>
                  <a:srgbClr val="000000"/>
                </a:solidFill>
                <a:round/>
                <a:headEnd/>
                <a:tailEnd/>
              </a14:hiddenLine>
            </a:ext>
          </a:extLst>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5762" name="Line 21"/>
          <p:cNvSpPr>
            <a:spLocks noChangeShapeType="1"/>
          </p:cNvSpPr>
          <p:nvPr/>
        </p:nvSpPr>
        <p:spPr bwMode="auto">
          <a:xfrm flipV="1">
            <a:off x="8113713" y="4014788"/>
            <a:ext cx="838200"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5763" name="Line 22"/>
          <p:cNvSpPr>
            <a:spLocks noChangeShapeType="1"/>
          </p:cNvSpPr>
          <p:nvPr/>
        </p:nvSpPr>
        <p:spPr bwMode="auto">
          <a:xfrm flipV="1">
            <a:off x="8113714" y="4217989"/>
            <a:ext cx="846137"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5764" name="Rectangle 23"/>
          <p:cNvSpPr>
            <a:spLocks noChangeArrowheads="1"/>
          </p:cNvSpPr>
          <p:nvPr/>
        </p:nvSpPr>
        <p:spPr bwMode="auto">
          <a:xfrm>
            <a:off x="8437563" y="4060825"/>
            <a:ext cx="330200" cy="114300"/>
          </a:xfrm>
          <a:prstGeom prst="rect">
            <a:avLst/>
          </a:prstGeom>
          <a:solidFill>
            <a:srgbClr val="FFFF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l" eaLnBrk="0" hangingPunct="0"/>
            <a:endParaRPr lang="en-US" sz="2400" b="1">
              <a:solidFill>
                <a:srgbClr val="FFFFFF"/>
              </a:solidFill>
              <a:latin typeface="Arial" panose="020B0604020202020204" pitchFamily="34" charset="0"/>
              <a:cs typeface="Arial" panose="020B0604020202020204" pitchFamily="34" charset="0"/>
            </a:endParaRPr>
          </a:p>
        </p:txBody>
      </p:sp>
      <p:sp>
        <p:nvSpPr>
          <p:cNvPr id="415765" name="Rectangle 24"/>
          <p:cNvSpPr>
            <a:spLocks noChangeArrowheads="1"/>
          </p:cNvSpPr>
          <p:nvPr/>
        </p:nvSpPr>
        <p:spPr bwMode="auto">
          <a:xfrm>
            <a:off x="8186739" y="3832226"/>
            <a:ext cx="666848" cy="243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1000" b="1">
                <a:solidFill>
                  <a:srgbClr val="000000"/>
                </a:solidFill>
                <a:latin typeface="Arial" panose="020B0604020202020204" pitchFamily="34" charset="0"/>
                <a:cs typeface="Arial" panose="020B0604020202020204" pitchFamily="34" charset="0"/>
              </a:rPr>
              <a:t>L - S - B</a:t>
            </a:r>
          </a:p>
        </p:txBody>
      </p:sp>
      <p:sp>
        <p:nvSpPr>
          <p:cNvPr id="415766" name="Rectangle 25"/>
          <p:cNvSpPr>
            <a:spLocks noChangeArrowheads="1"/>
          </p:cNvSpPr>
          <p:nvPr/>
        </p:nvSpPr>
        <p:spPr bwMode="auto">
          <a:xfrm>
            <a:off x="8175626" y="3654425"/>
            <a:ext cx="727762"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The CALL</a:t>
            </a:r>
          </a:p>
        </p:txBody>
      </p:sp>
      <p:sp>
        <p:nvSpPr>
          <p:cNvPr id="415767" name="Rectangle 26"/>
          <p:cNvSpPr>
            <a:spLocks noChangeArrowheads="1"/>
          </p:cNvSpPr>
          <p:nvPr/>
        </p:nvSpPr>
        <p:spPr bwMode="auto">
          <a:xfrm>
            <a:off x="8004176" y="3432175"/>
            <a:ext cx="779058" cy="2282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0487" tIns="44450" rIns="90487" bIns="44450">
            <a:spAutoFit/>
          </a:bodyPr>
          <a:lstStyle/>
          <a:p>
            <a:pPr algn="l" eaLnBrk="0" hangingPunct="0"/>
            <a:r>
              <a:rPr lang="en-US" sz="900" b="1">
                <a:solidFill>
                  <a:srgbClr val="000000"/>
                </a:solidFill>
                <a:latin typeface="Arial" panose="020B0604020202020204" pitchFamily="34" charset="0"/>
                <a:cs typeface="Arial" panose="020B0604020202020204" pitchFamily="34" charset="0"/>
              </a:rPr>
              <a:t>ABRAHAM</a:t>
            </a:r>
          </a:p>
        </p:txBody>
      </p:sp>
      <p:sp>
        <p:nvSpPr>
          <p:cNvPr id="415768" name="Line 27"/>
          <p:cNvSpPr>
            <a:spLocks noChangeShapeType="1"/>
          </p:cNvSpPr>
          <p:nvPr/>
        </p:nvSpPr>
        <p:spPr bwMode="auto">
          <a:xfrm flipV="1">
            <a:off x="8107363" y="3824288"/>
            <a:ext cx="830263" cy="1587"/>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5769" name="Line 28"/>
          <p:cNvSpPr>
            <a:spLocks noChangeShapeType="1"/>
          </p:cNvSpPr>
          <p:nvPr/>
        </p:nvSpPr>
        <p:spPr bwMode="auto">
          <a:xfrm flipV="1">
            <a:off x="8107365" y="4400551"/>
            <a:ext cx="846137"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5770" name="Line 29"/>
          <p:cNvSpPr>
            <a:spLocks noChangeShapeType="1"/>
          </p:cNvSpPr>
          <p:nvPr/>
        </p:nvSpPr>
        <p:spPr bwMode="auto">
          <a:xfrm flipV="1">
            <a:off x="8107363" y="4597401"/>
            <a:ext cx="838200" cy="3175"/>
          </a:xfrm>
          <a:prstGeom prst="line">
            <a:avLst/>
          </a:prstGeom>
          <a:noFill/>
          <a:ln w="12700">
            <a:solidFill>
              <a:srgbClr val="000000"/>
            </a:solidFill>
            <a:round/>
            <a:headEnd/>
            <a:tailEnd/>
          </a:ln>
          <a:extLst>
            <a:ext uri="{909E8E84-426E-40dd-AFC4-6F175D3DCCD1}">
              <a14:hiddenFill xmlns="" xmlns:a14="http://schemas.microsoft.com/office/drawing/2010/main">
                <a:noFill/>
              </a14:hiddenFill>
            </a:ext>
          </a:extLst>
        </p:spPr>
        <p:txBody>
          <a:bodyPr wrap="none" anchor="ctr"/>
          <a:lstStyle/>
          <a:p>
            <a:endParaRPr lang="en-US" b="1">
              <a:latin typeface="Arial" panose="020B0604020202020204" pitchFamily="34" charset="0"/>
              <a:cs typeface="Arial" panose="020B0604020202020204" pitchFamily="34" charset="0"/>
            </a:endParaRPr>
          </a:p>
        </p:txBody>
      </p:sp>
      <p:sp>
        <p:nvSpPr>
          <p:cNvPr id="415771" name="Text Box 30"/>
          <p:cNvSpPr txBox="1">
            <a:spLocks noChangeArrowheads="1"/>
          </p:cNvSpPr>
          <p:nvPr/>
        </p:nvSpPr>
        <p:spPr bwMode="auto">
          <a:xfrm>
            <a:off x="8756359" y="88871"/>
            <a:ext cx="184731"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endParaRPr lang="en-US" sz="2000" b="1">
              <a:solidFill>
                <a:srgbClr val="FFA27C"/>
              </a:solidFill>
              <a:latin typeface="Arial" panose="020B0604020202020204" pitchFamily="34" charset="0"/>
              <a:cs typeface="Arial" panose="020B0604020202020204" pitchFamily="34" charset="0"/>
            </a:endParaRPr>
          </a:p>
        </p:txBody>
      </p:sp>
      <p:sp>
        <p:nvSpPr>
          <p:cNvPr id="415772" name="Text Box 31"/>
          <p:cNvSpPr txBox="1">
            <a:spLocks noChangeArrowheads="1"/>
          </p:cNvSpPr>
          <p:nvPr/>
        </p:nvSpPr>
        <p:spPr bwMode="auto">
          <a:xfrm>
            <a:off x="8590602" y="6415058"/>
            <a:ext cx="32733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ar-JO" sz="2000" b="1">
                <a:solidFill>
                  <a:srgbClr val="FFFFFF"/>
                </a:solidFill>
                <a:latin typeface="Arial" panose="020B0604020202020204" pitchFamily="34" charset="0"/>
                <a:cs typeface="Arial" panose="020B0604020202020204" pitchFamily="34" charset="0"/>
              </a:rPr>
              <a:t>3</a:t>
            </a:r>
            <a:endParaRPr lang="en-US" sz="2000" b="1">
              <a:solidFill>
                <a:srgbClr val="FFFFFF"/>
              </a:solidFill>
              <a:latin typeface="Arial" panose="020B0604020202020204" pitchFamily="34" charset="0"/>
              <a:cs typeface="Arial" panose="020B0604020202020204" pitchFamily="34" charset="0"/>
            </a:endParaRPr>
          </a:p>
        </p:txBody>
      </p:sp>
      <p:sp>
        <p:nvSpPr>
          <p:cNvPr id="33824" name="Rectangle 32"/>
          <p:cNvSpPr>
            <a:spLocks noChangeArrowheads="1"/>
          </p:cNvSpPr>
          <p:nvPr/>
        </p:nvSpPr>
        <p:spPr bwMode="auto">
          <a:xfrm>
            <a:off x="8098486" y="6525342"/>
            <a:ext cx="325730" cy="246221"/>
          </a:xfrm>
          <a:prstGeom prst="rect">
            <a:avLst/>
          </a:prstGeom>
          <a:noFill/>
          <a:ln w="12700">
            <a:noFill/>
            <a:miter lim="800000"/>
            <a:headEnd/>
            <a:tailEnd/>
          </a:ln>
          <a:effectLst/>
        </p:spPr>
        <p:txBody>
          <a:bodyPr wrap="none" anchor="ctr">
            <a:spAutoFit/>
          </a:bodyPr>
          <a:lstStyle/>
          <a:p>
            <a:pPr eaLnBrk="0" hangingPunct="0">
              <a:defRPr/>
            </a:pPr>
            <a:r>
              <a:rPr lang="en-US" sz="1000" b="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16</a:t>
            </a:r>
          </a:p>
        </p:txBody>
      </p:sp>
      <p:sp>
        <p:nvSpPr>
          <p:cNvPr id="415774" name="Text Box 33"/>
          <p:cNvSpPr txBox="1">
            <a:spLocks noChangeArrowheads="1"/>
          </p:cNvSpPr>
          <p:nvPr/>
        </p:nvSpPr>
        <p:spPr bwMode="auto">
          <a:xfrm>
            <a:off x="6986397" y="6240869"/>
            <a:ext cx="1648208"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sz="1200" b="1">
                <a:solidFill>
                  <a:srgbClr val="FFFFFF"/>
                </a:solidFill>
                <a:latin typeface="Arial" panose="020B0604020202020204" pitchFamily="34" charset="0"/>
                <a:cs typeface="Arial" panose="020B0604020202020204" pitchFamily="34" charset="0"/>
              </a:rPr>
              <a:t>Handbook pg. 19-24</a:t>
            </a:r>
          </a:p>
        </p:txBody>
      </p:sp>
      <p:sp>
        <p:nvSpPr>
          <p:cNvPr id="33828" name="Rectangle 36"/>
          <p:cNvSpPr>
            <a:spLocks noGrp="1" noChangeArrowheads="1"/>
          </p:cNvSpPr>
          <p:nvPr>
            <p:ph type="title" idx="4294967295"/>
          </p:nvPr>
        </p:nvSpPr>
        <p:spPr bwMode="auto">
          <a:xfrm>
            <a:off x="0" y="-21006"/>
            <a:ext cx="4876800" cy="457200"/>
          </a:xfrm>
          <a:prstGeom prst="rect">
            <a:avLst/>
          </a:prstGeom>
          <a:ln>
            <a:miter lim="800000"/>
            <a:headEnd/>
            <a:tailEnd/>
          </a:ln>
        </p:spPr>
        <p:txBody>
          <a:bodyPr/>
          <a:lstStyle/>
          <a:p>
            <a:pPr eaLnBrk="1" hangingPunct="1">
              <a:defRPr/>
            </a:pPr>
            <a:r>
              <a:rPr lang="ar-JO" sz="2800" b="1" dirty="0">
                <a:latin typeface="Arial" panose="020B0604020202020204" pitchFamily="34" charset="0"/>
                <a:ea typeface="ＭＳ Ｐゴシック" charset="0"/>
                <a:cs typeface="Arial" panose="020B0604020202020204" pitchFamily="34" charset="0"/>
              </a:rPr>
              <a:t>حرفي – أبدي – غير مشروط</a:t>
            </a:r>
            <a:endParaRPr lang="en-US" sz="2800" b="1" dirty="0">
              <a:latin typeface="Arial" panose="020B0604020202020204" pitchFamily="34" charset="0"/>
              <a:ea typeface="ＭＳ Ｐゴシック" charset="0"/>
              <a:cs typeface="Arial" panose="020B0604020202020204" pitchFamily="34" charset="0"/>
            </a:endParaRPr>
          </a:p>
        </p:txBody>
      </p:sp>
      <p:sp>
        <p:nvSpPr>
          <p:cNvPr id="36" name="Text Box 34"/>
          <p:cNvSpPr txBox="1">
            <a:spLocks noChangeArrowheads="1"/>
          </p:cNvSpPr>
          <p:nvPr/>
        </p:nvSpPr>
        <p:spPr bwMode="auto">
          <a:xfrm>
            <a:off x="8496302" y="33339"/>
            <a:ext cx="530915"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l" eaLnBrk="0" hangingPunct="0">
              <a:defRPr/>
            </a:pPr>
            <a:r>
              <a:rPr lang="ar-JO" sz="2400" b="1">
                <a:solidFill>
                  <a:srgbClr val="FFFFFF"/>
                </a:solidFill>
                <a:latin typeface="Arial" panose="020B0604020202020204" pitchFamily="34" charset="0"/>
                <a:ea typeface="ＭＳ Ｐゴシック" pitchFamily="-108" charset="-128"/>
                <a:cs typeface="Arial" panose="020B0604020202020204" pitchFamily="34" charset="0"/>
              </a:rPr>
              <a:t>60</a:t>
            </a:r>
            <a:endParaRPr lang="en-US" sz="2400" b="1">
              <a:solidFill>
                <a:srgbClr val="FFFFFF"/>
              </a:solidFill>
              <a:latin typeface="Arial" panose="020B0604020202020204" pitchFamily="34" charset="0"/>
              <a:ea typeface="ＭＳ Ｐゴシック" pitchFamily="-108" charset="-128"/>
              <a:cs typeface="Arial" panose="020B0604020202020204" pitchFamily="34"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805">
                                            <p:txEl>
                                              <p:pRg st="0" end="0"/>
                                            </p:txEl>
                                          </p:spTgt>
                                        </p:tgtEl>
                                        <p:attrNameLst>
                                          <p:attrName>style.visibility</p:attrName>
                                        </p:attrNameLst>
                                      </p:cBhvr>
                                      <p:to>
                                        <p:strVal val="visible"/>
                                      </p:to>
                                    </p:set>
                                    <p:animEffect transition="in" filter="box(out)">
                                      <p:cBhvr>
                                        <p:cTn id="7" dur="500"/>
                                        <p:tgtEl>
                                          <p:spTgt spid="338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804">
                                            <p:txEl>
                                              <p:pRg st="0" end="0"/>
                                            </p:txEl>
                                          </p:spTgt>
                                        </p:tgtEl>
                                        <p:attrNameLst>
                                          <p:attrName>style.visibility</p:attrName>
                                        </p:attrNameLst>
                                      </p:cBhvr>
                                      <p:to>
                                        <p:strVal val="visible"/>
                                      </p:to>
                                    </p:set>
                                    <p:animEffect transition="in" filter="box(out)">
                                      <p:cBhvr>
                                        <p:cTn id="12" dur="500"/>
                                        <p:tgtEl>
                                          <p:spTgt spid="3380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803">
                                            <p:txEl>
                                              <p:pRg st="0" end="0"/>
                                            </p:txEl>
                                          </p:spTgt>
                                        </p:tgtEl>
                                        <p:attrNameLst>
                                          <p:attrName>style.visibility</p:attrName>
                                        </p:attrNameLst>
                                      </p:cBhvr>
                                      <p:to>
                                        <p:strVal val="visible"/>
                                      </p:to>
                                    </p:set>
                                    <p:animEffect transition="in" filter="box(out)">
                                      <p:cBhvr>
                                        <p:cTn id="17" dur="500"/>
                                        <p:tgtEl>
                                          <p:spTgt spid="33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3" grpId="0" build="p" autoUpdateAnimBg="0"/>
      <p:bldP spid="33804" grpId="0" build="p" autoUpdateAnimBg="0"/>
      <p:bldP spid="33805" grpId="0" build="p"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4" descr="12th century Church of Gamla Uppsala. Uppland, Sweden"/>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10142" y="178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a:xfrm>
            <a:off x="617" y="188883"/>
            <a:ext cx="9153525" cy="1139825"/>
          </a:xfrm>
        </p:spPr>
        <p:txBody>
          <a:bodyPr/>
          <a:lstStyle/>
          <a:p>
            <a:pPr eaLnBrk="1" hangingPunct="1">
              <a:defRPr/>
            </a:pPr>
            <a:r>
              <a:rPr lang="ar-JO"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rPr>
              <a:t>أنواع العهود غير المشروطة</a:t>
            </a:r>
            <a:endParaRPr lang="en-US" sz="3600" b="1" dirty="0">
              <a:solidFill>
                <a:schemeClr val="tx1"/>
              </a:solidFill>
              <a:effectLst/>
              <a:latin typeface="Traditional Arabic" panose="02020603050405020304" pitchFamily="18" charset="-78"/>
              <a:ea typeface="ＭＳ Ｐゴシック" charset="0"/>
              <a:cs typeface="Traditional Arabic" panose="02020603050405020304" pitchFamily="18" charset="-78"/>
            </a:endParaRPr>
          </a:p>
        </p:txBody>
      </p:sp>
      <p:grpSp>
        <p:nvGrpSpPr>
          <p:cNvPr id="2" name="Group 3"/>
          <p:cNvGrpSpPr>
            <a:grpSpLocks noGrp="1" noChangeAspect="1"/>
          </p:cNvGrpSpPr>
          <p:nvPr/>
        </p:nvGrpSpPr>
        <p:grpSpPr bwMode="auto">
          <a:xfrm>
            <a:off x="617" y="1144785"/>
            <a:ext cx="9153525" cy="1676400"/>
            <a:chOff x="-5" y="449"/>
            <a:chExt cx="2883" cy="1161"/>
          </a:xfrm>
        </p:grpSpPr>
        <p:sp>
          <p:nvSpPr>
            <p:cNvPr id="32667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cxnSp>
          <p:nvCxnSpPr>
            <p:cNvPr id="326672" name="_s214021"/>
            <p:cNvCxnSpPr>
              <a:cxnSpLocks noChangeShapeType="1"/>
              <a:stCxn id="326678" idx="0"/>
              <a:endCxn id="326675" idx="2"/>
            </p:cNvCxnSpPr>
            <p:nvPr/>
          </p:nvCxnSpPr>
          <p:spPr bwMode="auto">
            <a:xfrm rot="5400000" flipH="1" flipV="1">
              <a:off x="925" y="622"/>
              <a:ext cx="86" cy="936"/>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3" name="_s214022"/>
            <p:cNvCxnSpPr>
              <a:cxnSpLocks noChangeShapeType="1"/>
              <a:stCxn id="326677" idx="0"/>
              <a:endCxn id="32667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cxnSp>
          <p:nvCxnSpPr>
            <p:cNvPr id="326674" name="_s214023"/>
            <p:cNvCxnSpPr>
              <a:cxnSpLocks noChangeShapeType="1"/>
              <a:stCxn id="326676" idx="0"/>
              <a:endCxn id="326675" idx="2"/>
            </p:cNvCxnSpPr>
            <p:nvPr/>
          </p:nvCxnSpPr>
          <p:spPr bwMode="auto">
            <a:xfrm rot="16200000" flipV="1">
              <a:off x="1895" y="588"/>
              <a:ext cx="85" cy="1004"/>
            </a:xfrm>
            <a:prstGeom prst="bentConnector3">
              <a:avLst>
                <a:gd name="adj1" fmla="val 50000"/>
              </a:avLst>
            </a:prstGeom>
            <a:noFill/>
            <a:ln w="28575">
              <a:solidFill>
                <a:schemeClr val="tx1"/>
              </a:solidFill>
              <a:miter lim="800000"/>
              <a:headEnd/>
              <a:tailEnd/>
            </a:ln>
            <a:extLst>
              <a:ext uri="{909E8E84-426E-40dd-AFC4-6F175D3DCCD1}">
                <a14:hiddenFill xmlns="" xmlns:a14="http://schemas.microsoft.com/office/drawing/2010/main">
                  <a:noFill/>
                </a14:hiddenFill>
              </a:ext>
            </a:extLst>
          </p:spPr>
        </p:cxnSp>
        <p:sp>
          <p:nvSpPr>
            <p:cNvPr id="326675" name="_s2140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35876" tIns="17938" rIns="35876" bIns="17938"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الإبراهيميّ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6" name="_s214025"/>
            <p:cNvSpPr>
              <a:spLocks noChangeArrowheads="1"/>
            </p:cNvSpPr>
            <p:nvPr/>
          </p:nvSpPr>
          <p:spPr bwMode="auto">
            <a:xfrm>
              <a:off x="2007" y="1132"/>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الأرض</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7" name="_s2140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الداوديّ</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326678" name="_s214027"/>
            <p:cNvSpPr>
              <a:spLocks noChangeArrowheads="1"/>
            </p:cNvSpPr>
            <p:nvPr/>
          </p:nvSpPr>
          <p:spPr bwMode="auto">
            <a:xfrm>
              <a:off x="67" y="1133"/>
              <a:ext cx="865" cy="407"/>
            </a:xfrm>
            <a:prstGeom prst="roundRect">
              <a:avLst>
                <a:gd name="adj" fmla="val 16667"/>
              </a:avLst>
            </a:prstGeom>
            <a:solidFill>
              <a:srgbClr val="0000FF"/>
            </a:solidFill>
            <a:ln w="9525">
              <a:solidFill>
                <a:schemeClr val="tx1"/>
              </a:solidFill>
              <a:round/>
              <a:headEnd/>
              <a:tailEnd/>
            </a:ln>
          </p:spPr>
          <p:txBody>
            <a:bodyPr wrap="none" lIns="39389" tIns="19695" rIns="39389" bIns="19695"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الجديد</a:t>
              </a:r>
              <a:endParaRPr kumimoji="0" lang="en-US" altLang="zh-CN" sz="32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grpSp>
      <p:graphicFrame>
        <p:nvGraphicFramePr>
          <p:cNvPr id="1186828" name="Group 12"/>
          <p:cNvGraphicFramePr>
            <a:graphicFrameLocks noGrp="1"/>
          </p:cNvGraphicFramePr>
          <p:nvPr/>
        </p:nvGraphicFramePr>
        <p:xfrm>
          <a:off x="86342" y="2897385"/>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البَرَكة</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النسل</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الأرض</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روحيّ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سياسيّ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مادِّيّ</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إرميا 31</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2صموئيل 7</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1" eaLnBrk="1" fontAlgn="base" latinLnBrk="0" hangingPunct="1">
                        <a:lnSpc>
                          <a:spcPct val="100000"/>
                        </a:lnSpc>
                        <a:spcBef>
                          <a:spcPct val="20000"/>
                        </a:spcBef>
                        <a:spcAft>
                          <a:spcPct val="0"/>
                        </a:spcAft>
                        <a:buClr>
                          <a:schemeClr val="hlink"/>
                        </a:buClr>
                        <a:buSzPct val="75000"/>
                        <a:buFont typeface="Wingdings" charset="0"/>
                        <a:buNone/>
                        <a:tabLst/>
                      </a:pPr>
                      <a:r>
                        <a:rPr kumimoji="0" lang="ar-JO"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rPr>
                        <a:t>تثنية 30</a:t>
                      </a:r>
                      <a:endParaRPr kumimoji="0" lang="en-US" sz="4000" b="1" i="0" u="none" strike="noStrike" cap="none" normalizeH="0" baseline="0" dirty="0">
                        <a:ln>
                          <a:noFill/>
                        </a:ln>
                        <a:solidFill>
                          <a:schemeClr val="tx1"/>
                        </a:solidFill>
                        <a:effectLst>
                          <a:outerShdw blurRad="38100" dist="38100" dir="2700000" algn="tl">
                            <a:srgbClr val="010199"/>
                          </a:outerShdw>
                        </a:effectLst>
                        <a:latin typeface="Arial" panose="020B0604020202020204" pitchFamily="34" charset="0"/>
                        <a:ea typeface="ＭＳ Ｐゴシック" charset="0"/>
                        <a:cs typeface="Arial" panose="020B0604020202020204" pitchFamily="34" charset="0"/>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26670" name="Text Box 32"/>
          <p:cNvSpPr txBox="1">
            <a:spLocks noChangeArrowheads="1"/>
          </p:cNvSpPr>
          <p:nvPr/>
        </p:nvSpPr>
        <p:spPr bwMode="auto">
          <a:xfrm>
            <a:off x="8506442" y="35123"/>
            <a:ext cx="492443"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60</a:t>
            </a:r>
            <a:endParaRPr kumimoji="0" lang="en-US" altLang="zh-CN" sz="2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34047495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070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2095500"/>
            <a:ext cx="6350001" cy="4762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Rectangle 2"/>
          <p:cNvSpPr>
            <a:spLocks noGrp="1" noChangeArrowheads="1"/>
          </p:cNvSpPr>
          <p:nvPr>
            <p:ph type="title"/>
          </p:nvPr>
        </p:nvSpPr>
        <p:spPr>
          <a:xfrm>
            <a:off x="0" y="115889"/>
            <a:ext cx="9144000" cy="3290887"/>
          </a:xfrm>
        </p:spPr>
        <p:txBody>
          <a:bodyPr/>
          <a:lstStyle/>
          <a:p>
            <a:pPr algn="ctr" eaLnBrk="1" hangingPunct="1"/>
            <a:r>
              <a:rPr lang="ar-JO" sz="5400">
                <a:solidFill>
                  <a:srgbClr val="FFFFFF"/>
                </a:solidFill>
              </a:rPr>
              <a:t>كيف يرتبط العهد الداوودي </a:t>
            </a:r>
            <a:br>
              <a:rPr lang="ar-JO" sz="5400">
                <a:solidFill>
                  <a:srgbClr val="FFFFFF"/>
                </a:solidFill>
              </a:rPr>
            </a:br>
            <a:r>
              <a:rPr lang="ar-JO" sz="5400">
                <a:solidFill>
                  <a:srgbClr val="FFFFFF"/>
                </a:solidFill>
              </a:rPr>
              <a:t>بيسوع؟</a:t>
            </a:r>
            <a:endParaRPr lang="en-US" sz="5400">
              <a:solidFill>
                <a:srgbClr val="FFFFFF"/>
              </a:solidFill>
            </a:endParaRP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172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0"/>
            <a:ext cx="8878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1" name="Rectangle 2"/>
          <p:cNvSpPr>
            <a:spLocks noGrp="1" noChangeArrowheads="1"/>
          </p:cNvSpPr>
          <p:nvPr>
            <p:ph type="title"/>
          </p:nvPr>
        </p:nvSpPr>
        <p:spPr>
          <a:xfrm>
            <a:off x="228600" y="301626"/>
            <a:ext cx="8458200" cy="1462088"/>
          </a:xfrm>
        </p:spPr>
        <p:txBody>
          <a:bodyPr/>
          <a:lstStyle/>
          <a:p>
            <a:pPr algn="ctr" eaLnBrk="1" hangingPunct="1">
              <a:defRPr/>
            </a:pPr>
            <a:r>
              <a:rPr lang="ar-JO" sz="4000">
                <a:solidFill>
                  <a:srgbClr val="FFFFFF"/>
                </a:solidFill>
                <a:effectLst>
                  <a:glow rad="317500">
                    <a:schemeClr val="bg1">
                      <a:alpha val="90000"/>
                    </a:schemeClr>
                  </a:glow>
                </a:effectLst>
              </a:rPr>
              <a:t>يسوع هو </a:t>
            </a:r>
            <a:br>
              <a:rPr lang="ar-JO" sz="4000">
                <a:solidFill>
                  <a:srgbClr val="FFFFFF"/>
                </a:solidFill>
                <a:effectLst>
                  <a:glow rad="317500">
                    <a:schemeClr val="bg1">
                      <a:alpha val="90000"/>
                    </a:schemeClr>
                  </a:glow>
                </a:effectLst>
              </a:rPr>
            </a:br>
            <a:r>
              <a:rPr lang="ar-JO" sz="4000">
                <a:solidFill>
                  <a:srgbClr val="FFFFFF"/>
                </a:solidFill>
                <a:effectLst>
                  <a:glow rad="317500">
                    <a:schemeClr val="bg1">
                      <a:alpha val="90000"/>
                    </a:schemeClr>
                  </a:glow>
                </a:effectLst>
              </a:rPr>
              <a:t>ابن داود الموعود </a:t>
            </a:r>
            <a:endParaRPr lang="en-US">
              <a:solidFill>
                <a:srgbClr val="FFFFFF"/>
              </a:solidFill>
              <a:effectLst>
                <a:glow rad="317500">
                  <a:schemeClr val="bg1">
                    <a:alpha val="90000"/>
                  </a:schemeClr>
                </a:glow>
              </a:effectLst>
            </a:endParaRPr>
          </a:p>
        </p:txBody>
      </p:sp>
      <p:sp>
        <p:nvSpPr>
          <p:cNvPr id="201731" name="Rectangle 3"/>
          <p:cNvSpPr>
            <a:spLocks noGrp="1" noChangeArrowheads="1"/>
          </p:cNvSpPr>
          <p:nvPr>
            <p:ph type="body" idx="1"/>
          </p:nvPr>
        </p:nvSpPr>
        <p:spPr>
          <a:xfrm>
            <a:off x="395536" y="2065340"/>
            <a:ext cx="8350696" cy="4030660"/>
          </a:xfrm>
        </p:spPr>
        <p:txBody>
          <a:bodyPr/>
          <a:lstStyle/>
          <a:p>
            <a:pPr marL="239713" indent="-239713" algn="r" rtl="1" eaLnBrk="1" hangingPunct="1">
              <a:buNone/>
              <a:defRPr/>
            </a:pPr>
            <a:r>
              <a:rPr lang="ar-JO" sz="3600" dirty="0">
                <a:solidFill>
                  <a:srgbClr val="FFFFFF"/>
                </a:solidFill>
                <a:effectLst>
                  <a:glow rad="317500">
                    <a:schemeClr val="bg1">
                      <a:alpha val="90000"/>
                    </a:schemeClr>
                  </a:glow>
                </a:effectLst>
              </a:rPr>
              <a:t>* د</a:t>
            </a:r>
            <a:r>
              <a:rPr lang="ar-LB" sz="3600" dirty="0">
                <a:solidFill>
                  <a:srgbClr val="FFFFFF"/>
                </a:solidFill>
                <a:effectLst>
                  <a:glow rad="317500">
                    <a:schemeClr val="bg1">
                      <a:alpha val="90000"/>
                    </a:schemeClr>
                  </a:glow>
                </a:effectLst>
              </a:rPr>
              <a:t>ُ</a:t>
            </a:r>
            <a:r>
              <a:rPr lang="ar-JO" sz="3600" dirty="0">
                <a:solidFill>
                  <a:srgbClr val="FFFFFF"/>
                </a:solidFill>
                <a:effectLst>
                  <a:glow rad="317500">
                    <a:schemeClr val="bg1">
                      <a:alpha val="90000"/>
                    </a:schemeClr>
                  </a:glow>
                </a:effectLst>
              </a:rPr>
              <a:t>عي يسوع تسع مرات ابن داود في متى (بالمقارنة مع مرتين في</a:t>
            </a:r>
            <a:r>
              <a:rPr lang="en-US" sz="3600" dirty="0">
                <a:solidFill>
                  <a:srgbClr val="FFFFFF"/>
                </a:solidFill>
                <a:effectLst>
                  <a:glow rad="317500">
                    <a:schemeClr val="bg1">
                      <a:alpha val="90000"/>
                    </a:schemeClr>
                  </a:glow>
                </a:effectLst>
              </a:rPr>
              <a:t> </a:t>
            </a:r>
            <a:r>
              <a:rPr lang="ar-JO" sz="3600" dirty="0">
                <a:solidFill>
                  <a:srgbClr val="FFFFFF"/>
                </a:solidFill>
                <a:effectLst>
                  <a:glow rad="317500">
                    <a:schemeClr val="bg1">
                      <a:alpha val="90000"/>
                    </a:schemeClr>
                  </a:glow>
                </a:effectLst>
              </a:rPr>
              <a:t>مرقس ولوقا ولم يذكر في يوحنا) أ</a:t>
            </a:r>
            <a:r>
              <a:rPr lang="ar-LB" sz="3600" dirty="0">
                <a:solidFill>
                  <a:srgbClr val="FFFFFF"/>
                </a:solidFill>
                <a:effectLst>
                  <a:glow rad="317500">
                    <a:schemeClr val="bg1">
                      <a:alpha val="90000"/>
                    </a:schemeClr>
                  </a:glow>
                </a:effectLst>
              </a:rPr>
              <a:t>ُ</a:t>
            </a:r>
            <a:r>
              <a:rPr lang="ar-JO" sz="3600" dirty="0">
                <a:solidFill>
                  <a:srgbClr val="FFFFFF"/>
                </a:solidFill>
                <a:effectLst>
                  <a:glow rad="317500">
                    <a:schemeClr val="bg1">
                      <a:alpha val="90000"/>
                    </a:schemeClr>
                  </a:glow>
                </a:effectLst>
              </a:rPr>
              <a:t>شير إلى داود 59 مرة في العهد الجديد .</a:t>
            </a:r>
            <a:endParaRPr lang="en-US" sz="3600" dirty="0">
              <a:solidFill>
                <a:srgbClr val="FFFFFF"/>
              </a:solidFill>
              <a:effectLst>
                <a:glow rad="317500">
                  <a:schemeClr val="bg1">
                    <a:alpha val="90000"/>
                  </a:schemeClr>
                </a:glow>
              </a:effectLst>
            </a:endParaRPr>
          </a:p>
          <a:p>
            <a:pPr marL="239713" indent="-239713" algn="r" rtl="1" eaLnBrk="1" hangingPunct="1">
              <a:buFontTx/>
              <a:buNone/>
              <a:defRPr/>
            </a:pPr>
            <a:endParaRPr lang="en-US" sz="3600" dirty="0">
              <a:solidFill>
                <a:srgbClr val="FFFFFF"/>
              </a:solidFill>
              <a:effectLst>
                <a:glow rad="317500">
                  <a:schemeClr val="bg1">
                    <a:alpha val="90000"/>
                  </a:schemeClr>
                </a:glow>
              </a:effectLst>
            </a:endParaRPr>
          </a:p>
          <a:p>
            <a:pPr marL="239713" indent="-239713" algn="r" rtl="1" eaLnBrk="1" hangingPunct="1">
              <a:buNone/>
              <a:defRPr/>
            </a:pPr>
            <a:r>
              <a:rPr lang="ar-JO" sz="3600" dirty="0">
                <a:solidFill>
                  <a:srgbClr val="FFFFFF"/>
                </a:solidFill>
                <a:effectLst>
                  <a:glow rad="317500">
                    <a:schemeClr val="bg1">
                      <a:alpha val="90000"/>
                    </a:schemeClr>
                  </a:glow>
                </a:effectLst>
              </a:rPr>
              <a:t>* مكان ولادة يسوع أي بيت لحم دعيت بمدينة داود (مت 2: 1</a:t>
            </a:r>
            <a:r>
              <a:rPr lang="ar-LB" sz="3600" dirty="0">
                <a:solidFill>
                  <a:srgbClr val="FFFFFF"/>
                </a:solidFill>
                <a:effectLst>
                  <a:glow rad="317500">
                    <a:schemeClr val="bg1">
                      <a:alpha val="90000"/>
                    </a:schemeClr>
                  </a:glow>
                </a:effectLst>
              </a:rPr>
              <a:t>؛</a:t>
            </a:r>
            <a:r>
              <a:rPr lang="ar-JO" sz="3600" dirty="0">
                <a:solidFill>
                  <a:srgbClr val="FFFFFF"/>
                </a:solidFill>
                <a:effectLst>
                  <a:glow rad="317500">
                    <a:schemeClr val="bg1">
                      <a:alpha val="90000"/>
                    </a:schemeClr>
                  </a:glow>
                </a:effectLst>
              </a:rPr>
              <a:t> 1 صم 20 : 6)</a:t>
            </a:r>
            <a:endParaRPr lang="en-US" sz="3600" dirty="0">
              <a:solidFill>
                <a:srgbClr val="FFFFFF"/>
              </a:solidFill>
              <a:effectLst>
                <a:glow rad="317500">
                  <a:schemeClr val="bg1">
                    <a:alpha val="90000"/>
                  </a:schemeClr>
                </a:glo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17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73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4"/>
          <p:cNvSpPr>
            <a:spLocks noChangeArrowheads="1"/>
          </p:cNvSpPr>
          <p:nvPr/>
        </p:nvSpPr>
        <p:spPr bwMode="auto">
          <a:xfrm>
            <a:off x="135387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23332" name="Rectangle 5"/>
          <p:cNvSpPr>
            <a:spLocks noChangeArrowheads="1"/>
          </p:cNvSpPr>
          <p:nvPr/>
        </p:nvSpPr>
        <p:spPr bwMode="auto">
          <a:xfrm>
            <a:off x="1192212"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العهد النُّوحيُّ (مع نوح)</a:t>
            </a:r>
            <a:endPar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5" name="Rectangle 7"/>
          <p:cNvSpPr>
            <a:spLocks noChangeArrowheads="1"/>
          </p:cNvSpPr>
          <p:nvPr/>
        </p:nvSpPr>
        <p:spPr bwMode="auto">
          <a:xfrm>
            <a:off x="-119435" y="954089"/>
            <a:ext cx="1019027"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آدم يحكم مع الله تكوين 1: 26، 28؛ تكوين 2: 19</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6" name="Rectangle 8"/>
          <p:cNvSpPr>
            <a:spLocks noChangeArrowheads="1"/>
          </p:cNvSpPr>
          <p:nvPr/>
        </p:nvSpPr>
        <p:spPr bwMode="auto">
          <a:xfrm>
            <a:off x="683568" y="908720"/>
            <a:ext cx="1014486"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الشيطان يحكم بصفة إله هذا العالم           تكوين 3: 15؛           2 كور 4: 4</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57" name="Rectangle 9"/>
          <p:cNvSpPr>
            <a:spLocks noChangeArrowheads="1"/>
          </p:cNvSpPr>
          <p:nvPr/>
        </p:nvSpPr>
        <p:spPr bwMode="auto">
          <a:xfrm rot="16200000" flipH="1">
            <a:off x="-978343" y="3647306"/>
            <a:ext cx="3700463"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الإبراهيميّ</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35" name="Rectangle 10"/>
          <p:cNvSpPr>
            <a:spLocks noChangeArrowheads="1"/>
          </p:cNvSpPr>
          <p:nvPr/>
        </p:nvSpPr>
        <p:spPr bwMode="auto">
          <a:xfrm>
            <a:off x="188092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6" name="Rectangle 11"/>
          <p:cNvSpPr>
            <a:spLocks noChangeArrowheads="1"/>
          </p:cNvSpPr>
          <p:nvPr/>
        </p:nvSpPr>
        <p:spPr bwMode="auto">
          <a:xfrm>
            <a:off x="290962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3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61" name="Rectangle 13"/>
          <p:cNvSpPr>
            <a:spLocks noChangeArrowheads="1"/>
          </p:cNvSpPr>
          <p:nvPr/>
        </p:nvSpPr>
        <p:spPr bwMode="auto">
          <a:xfrm>
            <a:off x="1896962" y="2214397"/>
            <a:ext cx="2663825"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عهد 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23341" name="Rectangle 14"/>
          <p:cNvSpPr>
            <a:spLocks noChangeArrowheads="1"/>
          </p:cNvSpPr>
          <p:nvPr/>
        </p:nvSpPr>
        <p:spPr bwMode="auto">
          <a:xfrm>
            <a:off x="226192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3" name="Rectangle 15"/>
          <p:cNvSpPr>
            <a:spLocks noChangeArrowheads="1"/>
          </p:cNvSpPr>
          <p:nvPr/>
        </p:nvSpPr>
        <p:spPr bwMode="auto">
          <a:xfrm>
            <a:off x="2442895" y="3212976"/>
            <a:ext cx="3065463" cy="366712"/>
          </a:xfrm>
          <a:prstGeom prst="rect">
            <a:avLst/>
          </a:prstGeom>
          <a:noFill/>
          <a:ln w="12700">
            <a:noFill/>
            <a:miter lim="800000"/>
            <a:headEnd/>
            <a:tailEnd/>
          </a:ln>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الداوديّ</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4" name="Rectangle 16"/>
          <p:cNvSpPr>
            <a:spLocks noChangeArrowheads="1"/>
          </p:cNvSpPr>
          <p:nvPr/>
        </p:nvSpPr>
        <p:spPr bwMode="auto">
          <a:xfrm>
            <a:off x="3713540" y="4401263"/>
            <a:ext cx="1502054" cy="366767"/>
          </a:xfrm>
          <a:prstGeom prst="rect">
            <a:avLst/>
          </a:prstGeom>
          <a:noFill/>
          <a:ln w="12700">
            <a:noFill/>
            <a:miter lim="800000"/>
            <a:headEnd/>
            <a:tailEnd/>
          </a:ln>
          <a:effectLst/>
        </p:spPr>
        <p:txBody>
          <a:bodyPr wrap="square"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العهد الجديد</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4465" name="Rectangle 17"/>
          <p:cNvSpPr>
            <a:spLocks noChangeArrowheads="1"/>
          </p:cNvSpPr>
          <p:nvPr/>
        </p:nvSpPr>
        <p:spPr bwMode="auto">
          <a:xfrm>
            <a:off x="1958975" y="5589240"/>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العهد الموسويّ</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43" name="Group 18"/>
          <p:cNvGrpSpPr>
            <a:grpSpLocks/>
          </p:cNvGrpSpPr>
          <p:nvPr/>
        </p:nvGrpSpPr>
        <p:grpSpPr bwMode="auto">
          <a:xfrm>
            <a:off x="5721350" y="1336675"/>
            <a:ext cx="165100" cy="279400"/>
            <a:chOff x="3584" y="867"/>
            <a:chExt cx="104" cy="176"/>
          </a:xfrm>
        </p:grpSpPr>
        <p:sp>
          <p:nvSpPr>
            <p:cNvPr id="113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3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469" name="Rectangle 21"/>
          <p:cNvSpPr>
            <a:spLocks noChangeArrowheads="1"/>
          </p:cNvSpPr>
          <p:nvPr/>
        </p:nvSpPr>
        <p:spPr bwMode="auto">
          <a:xfrm>
            <a:off x="1403648" y="947738"/>
            <a:ext cx="213568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عهود الله مع إبراهيم لإعادة تأسيس حُكْم الإنسان بواسطة إسرائيل بصفتها "مملكة كهنة"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12: 1 – 3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خروج 19: 6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0" name="Rectangle 22"/>
          <p:cNvSpPr>
            <a:spLocks noChangeArrowheads="1"/>
          </p:cNvSpPr>
          <p:nvPr/>
        </p:nvSpPr>
        <p:spPr bwMode="auto">
          <a:xfrm>
            <a:off x="79375" y="730250"/>
            <a:ext cx="854402" cy="274434"/>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تعليم الملكوت</a:t>
            </a:r>
            <a:endParaRPr kumimoji="0" lang="en-US" sz="1200" b="1" i="0" u="none" strike="noStrike" kern="1200" cap="none" spc="0" normalizeH="0" baseline="0" noProof="0" dirty="0">
              <a:ln>
                <a:noFill/>
              </a:ln>
              <a:solidFill>
                <a:srgbClr val="FFA040"/>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6" name="Line 23"/>
          <p:cNvSpPr>
            <a:spLocks noChangeShapeType="1"/>
          </p:cNvSpPr>
          <p:nvPr/>
        </p:nvSpPr>
        <p:spPr bwMode="auto">
          <a:xfrm>
            <a:off x="696144" y="1123549"/>
            <a:ext cx="0" cy="406400"/>
          </a:xfrm>
          <a:prstGeom prst="line">
            <a:avLst/>
          </a:prstGeom>
          <a:noFill/>
          <a:ln w="12700">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73" name="Rectangle 25"/>
          <p:cNvSpPr>
            <a:spLocks noChangeArrowheads="1"/>
          </p:cNvSpPr>
          <p:nvPr/>
        </p:nvSpPr>
        <p:spPr bwMode="auto">
          <a:xfrm>
            <a:off x="-28408" y="1588568"/>
            <a:ext cx="1114259"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سقوط الإنسان</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3</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4" name="Rectangle 26"/>
          <p:cNvSpPr>
            <a:spLocks noChangeArrowheads="1"/>
          </p:cNvSpPr>
          <p:nvPr/>
        </p:nvSpPr>
        <p:spPr bwMode="auto">
          <a:xfrm>
            <a:off x="3379788" y="947738"/>
            <a:ext cx="13049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فشَلُ إسرائيل في الشهادة للأمم بصفتها مملكة كهنة يؤدِّي إلى إدانتها بواسطة السبي تحت حُكْمٍ أجنبيّ</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5" name="Rectangle 27"/>
          <p:cNvSpPr>
            <a:spLocks noChangeArrowheads="1"/>
          </p:cNvSpPr>
          <p:nvPr/>
        </p:nvSpPr>
        <p:spPr bwMode="auto">
          <a:xfrm>
            <a:off x="2831659" y="4622021"/>
            <a:ext cx="1969324" cy="114390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إر 31: 31 – 34 يعطي الوعد بالآتي:</a:t>
            </a:r>
            <a:endParaRPr kumimoji="0" lang="en-US" sz="105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الغفران</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سكنى الروح القدس</a:t>
            </a: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قلبٌ جديدٌ وفكرٌ جديدٌ وطبيعةٌ جديدةٌ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توحيد (لمُّ الشمل) إسرائيل ويهوذا</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Pct val="100000"/>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لا داعي للكرازة</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6" name="Rectangle 28"/>
          <p:cNvSpPr>
            <a:spLocks noChangeArrowheads="1"/>
          </p:cNvSpPr>
          <p:nvPr/>
        </p:nvSpPr>
        <p:spPr bwMode="auto">
          <a:xfrm>
            <a:off x="2873091" y="3501008"/>
            <a:ext cx="2571768" cy="101309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2 صموئيل 7: 12 – 16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أبناء/نسلٌ ("بيتٌ" لا يزول)</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مملكةٌ (سلالةٌ حاكمةٌ سياسيًّا)</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عرشٌ (حقُّ الحُكْم بواسطة أحفاد السلالة)</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الهيكل (ابن داود، سليمان، سيبنيه)</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7" name="Rectangle 29"/>
          <p:cNvSpPr>
            <a:spLocks noChangeArrowheads="1"/>
          </p:cNvSpPr>
          <p:nvPr/>
        </p:nvSpPr>
        <p:spPr bwMode="auto">
          <a:xfrm>
            <a:off x="1828582" y="2479675"/>
            <a:ext cx="3613150" cy="7822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15: 18 (قارِنْ مع تثنية 30: 1 – 10) يعطي الوعد بالآتي: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الأرض من وادي مصر إلى نهر الفرات (إشعياء 27: 12)</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a:t>
            </a: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امتلاكٌ أبديٌّ للأرض (تكوين 17: 8) بعد السبي واسترداد الأمَّة (العودة من السبي)</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بركة العالم أجمع بواسطة الأرض (إشعياء 14: 1-2)</a:t>
            </a: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78" name="Rectangle 30"/>
          <p:cNvSpPr>
            <a:spLocks noChangeArrowheads="1"/>
          </p:cNvSpPr>
          <p:nvPr/>
        </p:nvSpPr>
        <p:spPr bwMode="auto">
          <a:xfrm>
            <a:off x="5796136" y="955675"/>
            <a:ext cx="101123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وسَّع يسوع ملكوته ليصبح ملكوتًا سرِّيًّا يشمل الكنيسة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13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79" name="Rectangle 31"/>
          <p:cNvSpPr>
            <a:spLocks noChangeArrowheads="1"/>
          </p:cNvSpPr>
          <p:nvPr/>
        </p:nvSpPr>
        <p:spPr bwMode="auto">
          <a:xfrm>
            <a:off x="4572000" y="947738"/>
            <a:ext cx="1179513"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رفضَتْ إسرائيل عرْضَ المسيَّا بشأن الملكوت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12: 41 – 42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متَّى 23: 37 – 39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480" name="Rectangle 32"/>
          <p:cNvSpPr>
            <a:spLocks noChangeArrowheads="1"/>
          </p:cNvSpPr>
          <p:nvPr/>
        </p:nvSpPr>
        <p:spPr bwMode="auto">
          <a:xfrm>
            <a:off x="6660853" y="949325"/>
            <a:ext cx="1286046" cy="55143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سيُخضِع يسوع أعداء إسرائيل، والأمَّة ستؤمن به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رومية 11: 26 – 27 </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5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57" name="Rectangle 34"/>
          <p:cNvSpPr>
            <a:spLocks noChangeArrowheads="1"/>
          </p:cNvSpPr>
          <p:nvPr/>
        </p:nvSpPr>
        <p:spPr bwMode="auto">
          <a:xfrm>
            <a:off x="5744967" y="4456113"/>
            <a:ext cx="3400423" cy="1193800"/>
          </a:xfrm>
          <a:prstGeom prst="rect">
            <a:avLst/>
          </a:prstGeom>
          <a:gradFill rotWithShape="0">
            <a:gsLst>
              <a:gs pos="0">
                <a:srgbClr val="438E00"/>
              </a:gs>
              <a:gs pos="100000">
                <a:srgbClr val="D9E8CC"/>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8" name="Rectangle 35"/>
          <p:cNvSpPr>
            <a:spLocks noChangeArrowheads="1"/>
          </p:cNvSpPr>
          <p:nvPr/>
        </p:nvSpPr>
        <p:spPr bwMode="auto">
          <a:xfrm>
            <a:off x="567822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59" name="Rectangle 36"/>
          <p:cNvSpPr>
            <a:spLocks noChangeArrowheads="1"/>
          </p:cNvSpPr>
          <p:nvPr/>
        </p:nvSpPr>
        <p:spPr bwMode="auto">
          <a:xfrm>
            <a:off x="7654727" y="2063750"/>
            <a:ext cx="1490663" cy="1211263"/>
          </a:xfrm>
          <a:prstGeom prst="rect">
            <a:avLst/>
          </a:prstGeom>
          <a:solidFill>
            <a:srgbClr val="CF0E30"/>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60" name="Rectangle 37"/>
          <p:cNvSpPr>
            <a:spLocks noChangeArrowheads="1"/>
          </p:cNvSpPr>
          <p:nvPr/>
        </p:nvSpPr>
        <p:spPr bwMode="auto">
          <a:xfrm>
            <a:off x="5724128" y="3271838"/>
            <a:ext cx="3421262" cy="1312862"/>
          </a:xfrm>
          <a:prstGeom prst="rect">
            <a:avLst/>
          </a:prstGeom>
          <a:gradFill rotWithShape="0">
            <a:gsLst>
              <a:gs pos="0">
                <a:srgbClr val="CFC630"/>
              </a:gs>
              <a:gs pos="100000">
                <a:srgbClr val="FFFFFF"/>
              </a:gs>
            </a:gsLst>
            <a:lin ang="0" scaled="1"/>
          </a:gra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04486" name="Rectangle 38"/>
          <p:cNvSpPr>
            <a:spLocks noChangeArrowheads="1"/>
          </p:cNvSpPr>
          <p:nvPr/>
        </p:nvSpPr>
        <p:spPr bwMode="auto">
          <a:xfrm>
            <a:off x="5679806" y="2479675"/>
            <a:ext cx="1878013"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جرت إدانة اسرائيل لرفضها المسيَّا بالتشتُّت من الأرض فترة 19 قرنًا (70م – 1948م ) لكنَّها الآن استُرِدَّتْ جزئيًّا (حز 37: 1 – 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87" name="Rectangle 39"/>
          <p:cNvSpPr>
            <a:spLocks noChangeArrowheads="1"/>
          </p:cNvSpPr>
          <p:nvPr/>
        </p:nvSpPr>
        <p:spPr bwMode="auto">
          <a:xfrm>
            <a:off x="5790943" y="3389313"/>
            <a:ext cx="1687504" cy="951543"/>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هو رأسٌ لكنيسته، والتي هي هيكلٌ روحيٌّ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(أفسس 2: 19 – 22؛ 2كورنثوس 6 : 16)</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88" name="Rectangle 40"/>
          <p:cNvSpPr>
            <a:spLocks noChangeArrowheads="1"/>
          </p:cNvSpPr>
          <p:nvPr/>
        </p:nvSpPr>
        <p:spPr bwMode="auto">
          <a:xfrm>
            <a:off x="5389990" y="4653136"/>
            <a:ext cx="2065617" cy="643766"/>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حلَّت العناصر الثلاثة الأولى من العهد الجديد محلَّ العهد الموسويّ</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 لوقا 22: 20؛ 2كورنثوس 3: 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6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065" name="Line 42"/>
          <p:cNvSpPr>
            <a:spLocks noChangeShapeType="1"/>
          </p:cNvSpPr>
          <p:nvPr/>
        </p:nvSpPr>
        <p:spPr bwMode="auto">
          <a:xfrm>
            <a:off x="7524328" y="1649413"/>
            <a:ext cx="0" cy="4038600"/>
          </a:xfrm>
          <a:prstGeom prst="line">
            <a:avLst/>
          </a:prstGeom>
          <a:noFill/>
          <a:ln w="25400">
            <a:solidFill>
              <a:srgbClr val="000000"/>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1" name="Rectangle 43"/>
          <p:cNvSpPr>
            <a:spLocks noChangeArrowheads="1"/>
          </p:cNvSpPr>
          <p:nvPr/>
        </p:nvSpPr>
        <p:spPr bwMode="auto">
          <a:xfrm>
            <a:off x="7524328" y="2016408"/>
            <a:ext cx="906290"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  الألفيّ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المسيَّانيّ </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67" name="Line 44"/>
          <p:cNvSpPr>
            <a:spLocks noChangeShapeType="1"/>
          </p:cNvSpPr>
          <p:nvPr/>
        </p:nvSpPr>
        <p:spPr bwMode="auto">
          <a:xfrm>
            <a:off x="8351570" y="2017713"/>
            <a:ext cx="0" cy="3657600"/>
          </a:xfrm>
          <a:prstGeom prst="line">
            <a:avLst/>
          </a:prstGeom>
          <a:noFill/>
          <a:ln w="12700">
            <a:solidFill>
              <a:srgbClr val="6E0043"/>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493" name="Rectangle 45"/>
          <p:cNvSpPr>
            <a:spLocks noChangeArrowheads="1"/>
          </p:cNvSpPr>
          <p:nvPr/>
        </p:nvSpPr>
        <p:spPr bwMode="auto">
          <a:xfrm>
            <a:off x="8314381" y="2033796"/>
            <a:ext cx="694414" cy="52065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الملكوت الأبديّ  </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4" name="Rectangle 46"/>
          <p:cNvSpPr>
            <a:spLocks noChangeArrowheads="1"/>
          </p:cNvSpPr>
          <p:nvPr/>
        </p:nvSpPr>
        <p:spPr bwMode="auto">
          <a:xfrm>
            <a:off x="7433372" y="2404843"/>
            <a:ext cx="1049787" cy="93615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تجديدٌ كاملٌ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(حز 37: 8-28)</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عاصمة العالم</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(إشعياء 2: 1-5)</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5" name="Rectangle 47"/>
          <p:cNvSpPr>
            <a:spLocks noChangeArrowheads="1"/>
          </p:cNvSpPr>
          <p:nvPr/>
        </p:nvSpPr>
        <p:spPr bwMode="auto">
          <a:xfrm>
            <a:off x="8252001" y="2516002"/>
            <a:ext cx="934147" cy="62837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أورشليم الجديدة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(رؤيا يوحنَّا 21 – 22)</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496" name="Rectangle 48"/>
          <p:cNvSpPr>
            <a:spLocks noChangeArrowheads="1"/>
          </p:cNvSpPr>
          <p:nvPr/>
        </p:nvSpPr>
        <p:spPr bwMode="auto">
          <a:xfrm>
            <a:off x="7478052" y="3324151"/>
            <a:ext cx="978294" cy="1320874"/>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المسيح يحكم العالم</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(إشعياء 11)</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مع القدّيسين</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5: 10؛ 20: 4-6)</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497" name="Rectangle 49"/>
          <p:cNvSpPr>
            <a:spLocks noChangeArrowheads="1"/>
          </p:cNvSpPr>
          <p:nvPr/>
        </p:nvSpPr>
        <p:spPr bwMode="auto">
          <a:xfrm>
            <a:off x="7764463" y="836712"/>
            <a:ext cx="1200025" cy="85921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المسيح يحكم على الكلِّ مع القدِّيسين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أفسس 1: 9 – 10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20: 1 – 6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رؤيا يوحنَّا 22: 5ب</a:t>
            </a:r>
            <a:endPar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1074" name="Group 54"/>
          <p:cNvGrpSpPr>
            <a:grpSpLocks/>
          </p:cNvGrpSpPr>
          <p:nvPr/>
        </p:nvGrpSpPr>
        <p:grpSpPr bwMode="auto">
          <a:xfrm>
            <a:off x="4561146" y="5383451"/>
            <a:ext cx="136694" cy="295738"/>
            <a:chOff x="3072" y="3418"/>
            <a:chExt cx="48" cy="134"/>
          </a:xfrm>
        </p:grpSpPr>
        <p:sp>
          <p:nvSpPr>
            <p:cNvPr id="112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2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06" name="Rectangle 58"/>
          <p:cNvSpPr>
            <a:spLocks noChangeArrowheads="1"/>
          </p:cNvSpPr>
          <p:nvPr/>
        </p:nvSpPr>
        <p:spPr bwMode="auto">
          <a:xfrm rot="16200000">
            <a:off x="1348951" y="2527273"/>
            <a:ext cx="689292"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الأرض</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7" name="Rectangle 59"/>
          <p:cNvSpPr>
            <a:spLocks noChangeArrowheads="1"/>
          </p:cNvSpPr>
          <p:nvPr/>
        </p:nvSpPr>
        <p:spPr bwMode="auto">
          <a:xfrm rot="16200000">
            <a:off x="1780413" y="3677417"/>
            <a:ext cx="594716"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النسل</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8" name="Rectangle 60"/>
          <p:cNvSpPr>
            <a:spLocks noChangeArrowheads="1"/>
          </p:cNvSpPr>
          <p:nvPr/>
        </p:nvSpPr>
        <p:spPr bwMode="auto">
          <a:xfrm rot="16200000">
            <a:off x="2428745" y="4881535"/>
            <a:ext cx="628378"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البركة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09" name="Rectangle 61"/>
          <p:cNvSpPr>
            <a:spLocks noChangeArrowheads="1"/>
          </p:cNvSpPr>
          <p:nvPr/>
        </p:nvSpPr>
        <p:spPr bwMode="auto">
          <a:xfrm rot="16200000">
            <a:off x="792289" y="3638038"/>
            <a:ext cx="1396217"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تكوين 12: 1 - 3</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0" name="Rectangle 62"/>
          <p:cNvSpPr>
            <a:spLocks noChangeArrowheads="1"/>
          </p:cNvSpPr>
          <p:nvPr/>
        </p:nvSpPr>
        <p:spPr bwMode="auto">
          <a:xfrm>
            <a:off x="8278544" y="3389313"/>
            <a:ext cx="907604" cy="920765"/>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يُسلِّم المسيح المُلْك لله الآب</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(1كورنثوس 15: 24)</a:t>
            </a:r>
            <a:endPar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80" name="Group 63"/>
          <p:cNvGrpSpPr>
            <a:grpSpLocks/>
          </p:cNvGrpSpPr>
          <p:nvPr/>
        </p:nvGrpSpPr>
        <p:grpSpPr bwMode="auto">
          <a:xfrm>
            <a:off x="7854950" y="1609998"/>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grpSp>
        <p:nvGrpSpPr>
          <p:cNvPr id="1081" name="Group 69"/>
          <p:cNvGrpSpPr>
            <a:grpSpLocks/>
          </p:cNvGrpSpPr>
          <p:nvPr/>
        </p:nvGrpSpPr>
        <p:grpSpPr bwMode="auto">
          <a:xfrm>
            <a:off x="4832024" y="5009399"/>
            <a:ext cx="621958" cy="171455"/>
            <a:chOff x="3024" y="3278"/>
            <a:chExt cx="746" cy="66"/>
          </a:xfrm>
        </p:grpSpPr>
        <p:sp>
          <p:nvSpPr>
            <p:cNvPr id="111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8"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82" name="Group 72"/>
          <p:cNvGrpSpPr>
            <a:grpSpLocks/>
          </p:cNvGrpSpPr>
          <p:nvPr/>
        </p:nvGrpSpPr>
        <p:grpSpPr bwMode="auto">
          <a:xfrm>
            <a:off x="4763563" y="5384721"/>
            <a:ext cx="2935944" cy="171798"/>
            <a:chOff x="3201" y="3458"/>
            <a:chExt cx="1858" cy="66"/>
          </a:xfrm>
        </p:grpSpPr>
        <p:sp>
          <p:nvSpPr>
            <p:cNvPr id="1115" name="Line 73"/>
            <p:cNvSpPr>
              <a:spLocks noChangeShapeType="1"/>
            </p:cNvSpPr>
            <p:nvPr/>
          </p:nvSpPr>
          <p:spPr bwMode="auto">
            <a:xfrm flipV="1">
              <a:off x="3201" y="3499"/>
              <a:ext cx="1818" cy="6"/>
            </a:xfrm>
            <a:prstGeom prst="line">
              <a:avLst/>
            </a:prstGeom>
            <a:noFill/>
            <a:ln w="12700">
              <a:solidFill>
                <a:srgbClr val="010201"/>
              </a:solidFill>
              <a:prstDash val="sysDot"/>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dirty="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6"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grpSp>
      <p:sp>
        <p:nvSpPr>
          <p:cNvPr id="104524" name="Rectangle 76"/>
          <p:cNvSpPr>
            <a:spLocks noChangeArrowheads="1"/>
          </p:cNvSpPr>
          <p:nvPr/>
        </p:nvSpPr>
        <p:spPr bwMode="auto">
          <a:xfrm>
            <a:off x="-82923" y="6365607"/>
            <a:ext cx="9263435" cy="48987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يُركِّز الكتاب المقدَّس على موضوع ثنائيَّة "الملكوت–العهد". دور إسرائيل من زمن إبراهيم نراه يتوسَّع بعْدَ المسيح ليشمل الكنيسة (الاستمراريَّة)، لكنَّ الكنيسة لا تحلُّ أبدًا محلَّ الأمَّة فهي ليست "إسرائيل الجديدة" (عدم الاستمراريَّة). ستتمتَّع إسرائيل من جديدٍ بالأهمِّيَّة والصدارة على مستوى العالم بعْدَ أن تضع ثقتها بالمسيح في مجيئه الثاني.</a:t>
            </a:r>
            <a:endParaRPr kumimoji="0" lang="en-US" sz="13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25" name="Rectangle 77"/>
          <p:cNvSpPr>
            <a:spLocks noChangeArrowheads="1"/>
          </p:cNvSpPr>
          <p:nvPr/>
        </p:nvSpPr>
        <p:spPr bwMode="auto">
          <a:xfrm>
            <a:off x="4892408" y="1988840"/>
            <a:ext cx="623570"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إسرائيل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6" name="Rectangle 78"/>
          <p:cNvSpPr>
            <a:spLocks noChangeArrowheads="1"/>
          </p:cNvSpPr>
          <p:nvPr/>
        </p:nvSpPr>
        <p:spPr bwMode="auto">
          <a:xfrm>
            <a:off x="6207710" y="1999585"/>
            <a:ext cx="732574"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الكنيسة</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7" name="Rectangle 79"/>
          <p:cNvSpPr>
            <a:spLocks noChangeArrowheads="1"/>
          </p:cNvSpPr>
          <p:nvPr/>
        </p:nvSpPr>
        <p:spPr bwMode="auto">
          <a:xfrm>
            <a:off x="4600172" y="2161031"/>
            <a:ext cx="1158973" cy="274434"/>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(التركيز على الأمَّة)</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29" name="Rectangle 81"/>
          <p:cNvSpPr>
            <a:spLocks noChangeArrowheads="1"/>
          </p:cNvSpPr>
          <p:nvPr/>
        </p:nvSpPr>
        <p:spPr bwMode="auto">
          <a:xfrm>
            <a:off x="5585748" y="2249240"/>
            <a:ext cx="2027799" cy="28982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"الإنسان الجديد" (أفسس 2: 15)</a:t>
            </a:r>
            <a:endParaRPr kumimoji="0" lang="en-US" sz="13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88" name="Line 82"/>
          <p:cNvSpPr>
            <a:spLocks noChangeShapeType="1"/>
          </p:cNvSpPr>
          <p:nvPr/>
        </p:nvSpPr>
        <p:spPr bwMode="auto">
          <a:xfrm>
            <a:off x="5676633" y="2076450"/>
            <a:ext cx="0" cy="1185863"/>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04531" name="Rectangle 83"/>
          <p:cNvSpPr>
            <a:spLocks noChangeArrowheads="1"/>
          </p:cNvSpPr>
          <p:nvPr/>
        </p:nvSpPr>
        <p:spPr bwMode="auto">
          <a:xfrm>
            <a:off x="7751928" y="5949280"/>
            <a:ext cx="142505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الطبعة السابعة</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30 نوفمبر/تشرين الثاني 2023</a:t>
            </a:r>
            <a:endParaRPr kumimoji="0" lang="en-US" sz="9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grpSp>
        <p:nvGrpSpPr>
          <p:cNvPr id="1091" name="Group 87"/>
          <p:cNvGrpSpPr>
            <a:grpSpLocks/>
          </p:cNvGrpSpPr>
          <p:nvPr/>
        </p:nvGrpSpPr>
        <p:grpSpPr bwMode="auto">
          <a:xfrm>
            <a:off x="2198420" y="3294063"/>
            <a:ext cx="288925" cy="222250"/>
            <a:chOff x="1452" y="2100"/>
            <a:chExt cx="182" cy="140"/>
          </a:xfrm>
        </p:grpSpPr>
        <p:sp>
          <p:nvSpPr>
            <p:cNvPr id="1108"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09" name="Rectangle 89"/>
            <p:cNvSpPr>
              <a:spLocks noChangeArrowheads="1"/>
            </p:cNvSpPr>
            <p:nvPr/>
          </p:nvSpPr>
          <p:spPr bwMode="auto">
            <a:xfrm>
              <a:off x="1452" y="2196"/>
              <a:ext cx="181" cy="24"/>
            </a:xfrm>
            <a:prstGeom prst="rect">
              <a:avLst/>
            </a:prstGeom>
            <a:solidFill>
              <a:schemeClr val="folHlink"/>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0"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1111" name="Line 91"/>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1112" name="Line 92"/>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grpSp>
        <p:nvGrpSpPr>
          <p:cNvPr id="1092" name="Group 93"/>
          <p:cNvGrpSpPr>
            <a:grpSpLocks/>
          </p:cNvGrpSpPr>
          <p:nvPr/>
        </p:nvGrpSpPr>
        <p:grpSpPr bwMode="auto">
          <a:xfrm>
            <a:off x="1806575" y="1389063"/>
            <a:ext cx="298450" cy="238125"/>
            <a:chOff x="1118" y="900"/>
            <a:chExt cx="188" cy="150"/>
          </a:xfrm>
        </p:grpSpPr>
        <p:grpSp>
          <p:nvGrpSpPr>
            <p:cNvPr id="1102" name="Group 94"/>
            <p:cNvGrpSpPr>
              <a:grpSpLocks/>
            </p:cNvGrpSpPr>
            <p:nvPr/>
          </p:nvGrpSpPr>
          <p:grpSpPr bwMode="auto">
            <a:xfrm>
              <a:off x="1118" y="900"/>
              <a:ext cx="84" cy="150"/>
              <a:chOff x="1118" y="900"/>
              <a:chExt cx="84" cy="150"/>
            </a:xfrm>
          </p:grpSpPr>
          <p:sp>
            <p:nvSpPr>
              <p:cNvPr id="1106" name="Rectangle 95"/>
              <p:cNvSpPr>
                <a:spLocks noChangeArrowheads="1"/>
              </p:cNvSpPr>
              <p:nvPr/>
            </p:nvSpPr>
            <p:spPr bwMode="auto">
              <a:xfrm>
                <a:off x="1118"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7" name="Oval 96"/>
              <p:cNvSpPr>
                <a:spLocks noChangeArrowheads="1"/>
              </p:cNvSpPr>
              <p:nvPr/>
            </p:nvSpPr>
            <p:spPr bwMode="auto">
              <a:xfrm>
                <a:off x="1118"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nvGrpSpPr>
            <p:cNvPr id="1103" name="Group 97"/>
            <p:cNvGrpSpPr>
              <a:grpSpLocks/>
            </p:cNvGrpSpPr>
            <p:nvPr/>
          </p:nvGrpSpPr>
          <p:grpSpPr bwMode="auto">
            <a:xfrm>
              <a:off x="1222" y="900"/>
              <a:ext cx="84" cy="150"/>
              <a:chOff x="1222" y="900"/>
              <a:chExt cx="84" cy="150"/>
            </a:xfrm>
          </p:grpSpPr>
          <p:sp>
            <p:nvSpPr>
              <p:cNvPr id="1104" name="Rectangle 98"/>
              <p:cNvSpPr>
                <a:spLocks noChangeArrowheads="1"/>
              </p:cNvSpPr>
              <p:nvPr/>
            </p:nvSpPr>
            <p:spPr bwMode="auto">
              <a:xfrm>
                <a:off x="1222" y="935"/>
                <a:ext cx="84" cy="115"/>
              </a:xfrm>
              <a:prstGeom prst="rect">
                <a:avLst/>
              </a:prstGeom>
              <a:solidFill>
                <a:schemeClr val="accent2"/>
              </a:solidFill>
              <a:ln w="9525">
                <a:no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sp>
            <p:nvSpPr>
              <p:cNvPr id="1105" name="Oval 99"/>
              <p:cNvSpPr>
                <a:spLocks noChangeArrowheads="1"/>
              </p:cNvSpPr>
              <p:nvPr/>
            </p:nvSpPr>
            <p:spPr bwMode="auto">
              <a:xfrm>
                <a:off x="1222" y="900"/>
                <a:ext cx="84" cy="56"/>
              </a:xfrm>
              <a:prstGeom prst="ellipse">
                <a:avLst/>
              </a:prstGeom>
              <a:solidFill>
                <a:schemeClr val="accent2"/>
              </a:solidFill>
              <a:ln w="9525">
                <a:no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itchFamily="34" charset="0"/>
                </a:endParaRPr>
              </a:p>
            </p:txBody>
          </p:sp>
        </p:grpSp>
      </p:grpSp>
      <p:sp>
        <p:nvSpPr>
          <p:cNvPr id="104548" name="Rectangle 100"/>
          <p:cNvSpPr>
            <a:spLocks noChangeArrowheads="1"/>
          </p:cNvSpPr>
          <p:nvPr/>
        </p:nvSpPr>
        <p:spPr bwMode="auto">
          <a:xfrm>
            <a:off x="7561008" y="4587875"/>
            <a:ext cx="873125" cy="1013098"/>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العناصر الخمسة كاملةً تُتَمَّم في استردادٍ للأُمَّة </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(زكريَّا 8)</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49" name="Rectangle 101"/>
          <p:cNvSpPr>
            <a:spLocks noChangeArrowheads="1"/>
          </p:cNvSpPr>
          <p:nvPr/>
        </p:nvSpPr>
        <p:spPr bwMode="auto">
          <a:xfrm>
            <a:off x="8244408" y="4620047"/>
            <a:ext cx="897609"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كلُّ الأشياء تصير جديدة!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(رؤيا يوحنَّا 21: 5)</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104550" name="Rectangle 102"/>
          <p:cNvSpPr>
            <a:spLocks noChangeArrowheads="1"/>
          </p:cNvSpPr>
          <p:nvPr/>
        </p:nvSpPr>
        <p:spPr bwMode="auto">
          <a:xfrm>
            <a:off x="1547664" y="5905315"/>
            <a:ext cx="4154487"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مؤقَّتٌ (غلاطيَّة 3: 19) ومشروطٌ (تثنية 28) ليعلن الخطيَّة (رومية 7: 7) وليضبط إسرائيل (غلاطيَّة 3: 23 – 25)</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1" name="Rectangle 103"/>
          <p:cNvSpPr>
            <a:spLocks noChangeArrowheads="1"/>
          </p:cNvSpPr>
          <p:nvPr/>
        </p:nvSpPr>
        <p:spPr bwMode="auto">
          <a:xfrm>
            <a:off x="5781526" y="5680380"/>
            <a:ext cx="2135667" cy="643766"/>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جرى إلغاء الناموس وتتميمه واستبداله على الصليب (رومية 7: 1-6؛ 1كور 9: 19-21؛ عبرانيِّين 8: 13)</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2" name="Rectangle 104"/>
          <p:cNvSpPr>
            <a:spLocks noChangeArrowheads="1"/>
          </p:cNvSpPr>
          <p:nvPr/>
        </p:nvSpPr>
        <p:spPr bwMode="auto">
          <a:xfrm>
            <a:off x="3463925" y="1760538"/>
            <a:ext cx="2417763" cy="305212"/>
          </a:xfrm>
          <a:prstGeom prst="rect">
            <a:avLst/>
          </a:prstGeom>
          <a:noFill/>
          <a:ln w="12700">
            <a:noFill/>
            <a:miter lim="800000"/>
            <a:headEnd/>
            <a:tailEnd/>
          </a:ln>
          <a:effectLst/>
        </p:spPr>
        <p:txBody>
          <a:bodyPr lIns="90488" tIns="44450" rIns="90488" bIns="44450">
            <a:spAutoFit/>
          </a:body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تكوين 6: 18؛ 9: 8 – 17 </a:t>
            </a:r>
            <a:endParaRPr kumimoji="0" lang="en-US" sz="1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04553" name="Text Box 105"/>
          <p:cNvSpPr txBox="1">
            <a:spLocks noChangeArrowheads="1"/>
          </p:cNvSpPr>
          <p:nvPr/>
        </p:nvSpPr>
        <p:spPr bwMode="auto">
          <a:xfrm>
            <a:off x="9288889" y="158750"/>
            <a:ext cx="535724"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9ج</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
        <p:nvSpPr>
          <p:cNvPr id="104555" name="Rectangle 107"/>
          <p:cNvSpPr>
            <a:spLocks noGrp="1" noChangeArrowheads="1"/>
          </p:cNvSpPr>
          <p:nvPr>
            <p:ph type="ctrTitle"/>
          </p:nvPr>
        </p:nvSpPr>
        <p:spPr>
          <a:xfrm>
            <a:off x="0" y="228600"/>
            <a:ext cx="8001000" cy="533400"/>
          </a:xfrm>
          <a:ln w="12700"/>
          <a:effectLst>
            <a:outerShdw blurRad="63500" dist="35921" dir="2700000" algn="ctr" rotWithShape="0">
              <a:srgbClr val="000000">
                <a:alpha val="74998"/>
              </a:srgbClr>
            </a:outerShdw>
          </a:effectLst>
          <a:extLst>
            <a:ext uri="{909E8E84-426E-40dd-AFC4-6F175D3DCCD1}"/>
            <a:ext uri="{91240B29-F687-4f45-9708-019B960494DF}"/>
            <a:ext uri="{FAA26D3D-D897-4be2-8F04-BA451C77F1D7}"/>
          </a:extLst>
        </p:spPr>
        <p:txBody>
          <a:bodyPr/>
          <a:lstStyle/>
          <a:p>
            <a:pPr rtl="1">
              <a:defRPr/>
            </a:pPr>
            <a:r>
              <a:rPr lang="ar-JO" sz="40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rPr>
              <a:t>الجدول الزمنيُّ للملكوت والعهود</a:t>
            </a:r>
            <a:endParaRPr lang="en-US" sz="5400" b="1" dirty="0">
              <a:effectLst>
                <a:glow rad="215900">
                  <a:schemeClr val="bg1">
                    <a:lumMod val="50000"/>
                    <a:alpha val="75000"/>
                  </a:schemeClr>
                </a:glow>
              </a:effectLst>
              <a:latin typeface="Arial" panose="020B0604020202020204" pitchFamily="34" charset="0"/>
              <a:ea typeface="ＭＳ Ｐゴシック" pitchFamily="24" charset="-128"/>
              <a:cs typeface="Arial" panose="020B0604020202020204" pitchFamily="34" charset="0"/>
            </a:endParaRPr>
          </a:p>
        </p:txBody>
      </p:sp>
      <p:sp>
        <p:nvSpPr>
          <p:cNvPr id="107" name="Text Box 105"/>
          <p:cNvSpPr txBox="1">
            <a:spLocks noChangeArrowheads="1"/>
          </p:cNvSpPr>
          <p:nvPr/>
        </p:nvSpPr>
        <p:spPr bwMode="auto">
          <a:xfrm>
            <a:off x="8064117" y="0"/>
            <a:ext cx="1079883" cy="830997"/>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22 و379</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9" name="Oval 108">
            <a:extLst>
              <a:ext uri="{FF2B5EF4-FFF2-40B4-BE49-F238E27FC236}">
                <a16:creationId xmlns:a16="http://schemas.microsoft.com/office/drawing/2014/main" id="{B14B138A-6B70-404F-A421-3F7E45E0459F}"/>
              </a:ext>
            </a:extLst>
          </p:cNvPr>
          <p:cNvSpPr/>
          <p:nvPr/>
        </p:nvSpPr>
        <p:spPr bwMode="auto">
          <a:xfrm>
            <a:off x="9304537" y="1730710"/>
            <a:ext cx="701672" cy="4476750"/>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Oval 1">
            <a:extLst>
              <a:ext uri="{FF2B5EF4-FFF2-40B4-BE49-F238E27FC236}">
                <a16:creationId xmlns:a16="http://schemas.microsoft.com/office/drawing/2014/main" id="{73D2CB4D-B0A5-ADF1-74E3-47F1EF5B52EE}"/>
              </a:ext>
            </a:extLst>
          </p:cNvPr>
          <p:cNvSpPr/>
          <p:nvPr/>
        </p:nvSpPr>
        <p:spPr bwMode="auto">
          <a:xfrm>
            <a:off x="5670932" y="5538568"/>
            <a:ext cx="2342767" cy="882567"/>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54">
            <a:extLst>
              <a:ext uri="{FF2B5EF4-FFF2-40B4-BE49-F238E27FC236}">
                <a16:creationId xmlns:a16="http://schemas.microsoft.com/office/drawing/2014/main" id="{FEE1C003-CF3F-3513-F5A6-B71A8EE2B979}"/>
              </a:ext>
            </a:extLst>
          </p:cNvPr>
          <p:cNvGrpSpPr>
            <a:grpSpLocks/>
          </p:cNvGrpSpPr>
          <p:nvPr/>
        </p:nvGrpSpPr>
        <p:grpSpPr bwMode="auto">
          <a:xfrm>
            <a:off x="4593761" y="4897203"/>
            <a:ext cx="208158" cy="422275"/>
            <a:chOff x="3072" y="3418"/>
            <a:chExt cx="48" cy="134"/>
          </a:xfrm>
        </p:grpSpPr>
        <p:sp>
          <p:nvSpPr>
            <p:cNvPr id="4" name="Line 55">
              <a:extLst>
                <a:ext uri="{FF2B5EF4-FFF2-40B4-BE49-F238E27FC236}">
                  <a16:creationId xmlns:a16="http://schemas.microsoft.com/office/drawing/2014/main" id="{ED665848-CCB7-F5A4-2279-C0A1872E8619}"/>
                </a:ext>
              </a:extLst>
            </p:cNvPr>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5" name="Line 56">
              <a:extLst>
                <a:ext uri="{FF2B5EF4-FFF2-40B4-BE49-F238E27FC236}">
                  <a16:creationId xmlns:a16="http://schemas.microsoft.com/office/drawing/2014/main" id="{B6C04EAC-2BA3-4CCA-B3E1-CE7D5D205B99}"/>
                </a:ext>
              </a:extLst>
            </p:cNvPr>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Line 57">
              <a:extLst>
                <a:ext uri="{FF2B5EF4-FFF2-40B4-BE49-F238E27FC236}">
                  <a16:creationId xmlns:a16="http://schemas.microsoft.com/office/drawing/2014/main" id="{05967AB3-C003-272F-0BA8-71664DC746EF}"/>
                </a:ext>
              </a:extLst>
            </p:cNvPr>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marL="0" marR="0" lvl="0" indent="0" algn="r" defTabSz="449263" rtl="1" eaLnBrk="1" fontAlgn="base" latinLnBrk="0" hangingPunct="1">
                <a:lnSpc>
                  <a:spcPct val="100000"/>
                </a:lnSpc>
                <a:spcBef>
                  <a:spcPct val="0"/>
                </a:spcBef>
                <a:spcAft>
                  <a:spcPct val="0"/>
                </a:spcAft>
                <a:buClrTx/>
                <a:buSzTx/>
                <a:buFontTx/>
                <a:buNone/>
                <a:tabLst/>
                <a:defRPr/>
              </a:pPr>
              <a:endParaRPr kumimoji="0" lang="ar-JO" sz="2400" b="0" i="0" u="none" strike="noStrike" kern="1200" cap="none" spc="0" normalizeH="0" baseline="0" noProof="0">
                <a:ln>
                  <a:noFill/>
                </a:ln>
                <a:solidFill>
                  <a:srgbClr val="000080"/>
                </a:solidFill>
                <a:effectLst/>
                <a:uLnTx/>
                <a:uFillTx/>
                <a:latin typeface="Arial" panose="020B0604020202020204" pitchFamily="34" charset="0"/>
                <a:ea typeface="MS PGothic" pitchFamily="34" charset="-128"/>
                <a:cs typeface="Arial" panose="020B0604020202020204" pitchFamily="34" charset="0"/>
              </a:endParaRPr>
            </a:p>
          </p:txBody>
        </p:sp>
      </p:grpSp>
    </p:spTree>
    <p:extLst>
      <p:ext uri="{BB962C8B-B14F-4D97-AF65-F5344CB8AC3E}">
        <p14:creationId xmlns:p14="http://schemas.microsoft.com/office/powerpoint/2010/main" val="27100410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anim calcmode="lin" valueType="num">
                                      <p:cBhvr>
                                        <p:cTn id="15" dur="2000" fill="hold"/>
                                        <p:tgtEl>
                                          <p:spTgt spid="2"/>
                                        </p:tgtEl>
                                        <p:attrNameLst>
                                          <p:attrName>ppt_w</p:attrName>
                                        </p:attrNameLst>
                                      </p:cBhvr>
                                      <p:tavLst>
                                        <p:tav tm="0" fmla="#ppt_w*sin(2.5*pi*$)">
                                          <p:val>
                                            <p:fltVal val="0"/>
                                          </p:val>
                                        </p:tav>
                                        <p:tav tm="100000">
                                          <p:val>
                                            <p:fltVal val="1"/>
                                          </p:val>
                                        </p:tav>
                                      </p:tavLst>
                                    </p:anim>
                                    <p:anim calcmode="lin" valueType="num">
                                      <p:cBhvr>
                                        <p:cTn id="16"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2"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descr="king-of-kings"/>
          <p:cNvPicPr>
            <a:picLocks noChangeAspect="1" noChangeArrowheads="1"/>
          </p:cNvPicPr>
          <p:nvPr/>
        </p:nvPicPr>
        <p:blipFill>
          <a:blip r:embed="rId2">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3" name="Rectangle 3"/>
          <p:cNvSpPr>
            <a:spLocks noGrp="1" noChangeArrowheads="1"/>
          </p:cNvSpPr>
          <p:nvPr>
            <p:ph type="title"/>
          </p:nvPr>
        </p:nvSpPr>
        <p:spPr>
          <a:xfrm>
            <a:off x="0" y="533400"/>
            <a:ext cx="8763000" cy="838200"/>
          </a:xfrm>
        </p:spPr>
        <p:txBody>
          <a:bodyPr/>
          <a:lstStyle/>
          <a:p>
            <a:pPr eaLnBrk="1" hangingPunct="1">
              <a:defRPr/>
            </a:pPr>
            <a:r>
              <a:rPr lang="ar-JO" sz="4000">
                <a:solidFill>
                  <a:srgbClr val="FFFFFF"/>
                </a:solidFill>
                <a:effectLst>
                  <a:glow rad="228600">
                    <a:schemeClr val="tx1"/>
                  </a:glow>
                </a:effectLst>
                <a:ea typeface="ＭＳ Ｐゴシック" charset="0"/>
                <a:cs typeface="Arial" panose="020B0604020202020204" pitchFamily="34" charset="0"/>
              </a:rPr>
              <a:t>وعود العهد الداوودي</a:t>
            </a:r>
            <a:endParaRPr lang="en-US" sz="4000">
              <a:solidFill>
                <a:srgbClr val="FFFFFF"/>
              </a:solidFill>
              <a:effectLst>
                <a:glow rad="228600">
                  <a:schemeClr val="tx1"/>
                </a:glow>
              </a:effectLst>
              <a:ea typeface="ＭＳ Ｐゴシック" charset="0"/>
              <a:cs typeface="Arial" panose="020B0604020202020204" pitchFamily="34" charset="0"/>
            </a:endParaRPr>
          </a:p>
        </p:txBody>
      </p:sp>
      <p:sp>
        <p:nvSpPr>
          <p:cNvPr id="65539" name="Text Box 5"/>
          <p:cNvSpPr txBox="1">
            <a:spLocks noChangeArrowheads="1"/>
          </p:cNvSpPr>
          <p:nvPr/>
        </p:nvSpPr>
        <p:spPr bwMode="auto">
          <a:xfrm>
            <a:off x="8530880" y="73969"/>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rPr>
              <a:t>22</a:t>
            </a:r>
            <a:endParaRPr kumimoji="0" lang="en-US" sz="1800" b="1" u="none" strike="noStrike" kern="1200" cap="none" spc="0" normalizeH="0" baseline="0" noProof="0">
              <a:ln>
                <a:noFill/>
              </a:ln>
              <a:solidFill>
                <a:srgbClr val="000000"/>
              </a:solidFill>
              <a:effectLst>
                <a:glow rad="101600">
                  <a:srgbClr val="FFFFFF">
                    <a:alpha val="75000"/>
                  </a:srgbClr>
                </a:glow>
              </a:effectLst>
              <a:uLnTx/>
              <a:uFillTx/>
              <a:latin typeface="Arial" panose="020B0604020202020204" pitchFamily="34" charset="0"/>
              <a:cs typeface="Arial" panose="020B0604020202020204" pitchFamily="34" charset="0"/>
            </a:endParaRPr>
          </a:p>
        </p:txBody>
      </p:sp>
      <p:sp>
        <p:nvSpPr>
          <p:cNvPr id="204804" name="Rectangle 6"/>
          <p:cNvSpPr>
            <a:spLocks noChangeArrowheads="1"/>
          </p:cNvSpPr>
          <p:nvPr/>
        </p:nvSpPr>
        <p:spPr bwMode="auto">
          <a:xfrm>
            <a:off x="5562600" y="5943600"/>
            <a:ext cx="3581400" cy="914400"/>
          </a:xfrm>
          <a:prstGeom prst="rect">
            <a:avLst/>
          </a:prstGeom>
          <a:gradFill rotWithShape="0">
            <a:gsLst>
              <a:gs pos="0">
                <a:srgbClr val="800080"/>
              </a:gs>
              <a:gs pos="100000">
                <a:srgbClr val="3B003B"/>
              </a:gs>
            </a:gsLst>
            <a:path path="rect">
              <a:fillToRect r="100000" b="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سلالة جديدة</a:t>
            </a:r>
            <a:br>
              <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br>
            <a:r>
              <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r>
              <a:rPr kumimoji="0" lang="ar-JO"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٢ صم ٧</a:t>
            </a:r>
            <a:r>
              <a:rPr kumimoji="0" lang="en-US" sz="24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3200" b="1"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87047" name="Rectangle 7"/>
          <p:cNvSpPr>
            <a:spLocks noChangeArrowheads="1"/>
          </p:cNvSpPr>
          <p:nvPr/>
        </p:nvSpPr>
        <p:spPr bwMode="auto">
          <a:xfrm>
            <a:off x="76200" y="1600201"/>
            <a:ext cx="8915400" cy="4525963"/>
          </a:xfrm>
          <a:prstGeom prst="rect">
            <a:avLst/>
          </a:prstGeom>
          <a:noFill/>
          <a:ln w="9525">
            <a:noFill/>
            <a:miter lim="800000"/>
            <a:headEnd/>
            <a:tailEnd/>
          </a:ln>
          <a:effectLst/>
        </p:spPr>
        <p:txBody>
          <a:bodyPr/>
          <a:lstStyle/>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بماذا وعد الله داود في ٢ صموئيل ٧: ١٢-١٦؟</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أبناء</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بيت لا يفنى</a:t>
            </a:r>
            <a:r>
              <a:rPr kumimoji="0" lang="ar-LB"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مملكة</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سلالة حاكمة سياسياً (كل ملك على أورشليم يجب أن يكون من نسل داود المباشر)</a:t>
            </a:r>
            <a:r>
              <a:rPr kumimoji="0" lang="ar-LB"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عرش</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كعهد أبدي (عدد ١٦) حق الملك سوف يبقى في عائلته للأبد</a:t>
            </a:r>
            <a:r>
              <a:rPr kumimoji="0" lang="ar-LB"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هيكل</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سيقوم سليمان ببنائه</a:t>
            </a:r>
            <a:r>
              <a:rPr kumimoji="0" lang="ar-LB"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461963" marR="0" lvl="0" indent="-461963" algn="r" defTabSz="914400" rtl="1" eaLnBrk="1" fontAlgn="base" latinLnBrk="0" hangingPunct="1">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cs typeface="Arial" panose="020B0604020202020204" pitchFamily="34" charset="0"/>
              </a:rPr>
              <a:t>* تأديب</a:t>
            </a:r>
            <a:r>
              <a:rPr kumimoji="0" lang="ar-JO"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سيعاقب الله الملوك العصاة لكنه سيحفظ وعوده غير المشروطة</a:t>
            </a:r>
            <a:r>
              <a:rPr kumimoji="0" lang="ar-LB"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a:t>
            </a:r>
            <a:endParaRPr kumimoji="0" lang="en-US" sz="28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7047">
                                            <p:txEl>
                                              <p:pRg st="1" end="1"/>
                                            </p:txEl>
                                          </p:spTgt>
                                        </p:tgtEl>
                                        <p:attrNameLst>
                                          <p:attrName>style.visibility</p:attrName>
                                        </p:attrNameLst>
                                      </p:cBhvr>
                                      <p:to>
                                        <p:strVal val="visible"/>
                                      </p:to>
                                    </p:set>
                                    <p:animEffect transition="in" filter="circle(in)">
                                      <p:cBhvr>
                                        <p:cTn id="7" dur="2000"/>
                                        <p:tgtEl>
                                          <p:spTgt spid="870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87047">
                                            <p:txEl>
                                              <p:pRg st="2" end="2"/>
                                            </p:txEl>
                                          </p:spTgt>
                                        </p:tgtEl>
                                        <p:attrNameLst>
                                          <p:attrName>style.visibility</p:attrName>
                                        </p:attrNameLst>
                                      </p:cBhvr>
                                      <p:to>
                                        <p:strVal val="visible"/>
                                      </p:to>
                                    </p:set>
                                    <p:animEffect transition="in" filter="circle(in)">
                                      <p:cBhvr>
                                        <p:cTn id="12" dur="2000"/>
                                        <p:tgtEl>
                                          <p:spTgt spid="8704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7047">
                                            <p:txEl>
                                              <p:pRg st="3" end="3"/>
                                            </p:txEl>
                                          </p:spTgt>
                                        </p:tgtEl>
                                        <p:attrNameLst>
                                          <p:attrName>style.visibility</p:attrName>
                                        </p:attrNameLst>
                                      </p:cBhvr>
                                      <p:to>
                                        <p:strVal val="visible"/>
                                      </p:to>
                                    </p:set>
                                    <p:animEffect transition="in" filter="circle(in)">
                                      <p:cBhvr>
                                        <p:cTn id="17" dur="2000"/>
                                        <p:tgtEl>
                                          <p:spTgt spid="8704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87047">
                                            <p:txEl>
                                              <p:pRg st="4" end="4"/>
                                            </p:txEl>
                                          </p:spTgt>
                                        </p:tgtEl>
                                        <p:attrNameLst>
                                          <p:attrName>style.visibility</p:attrName>
                                        </p:attrNameLst>
                                      </p:cBhvr>
                                      <p:to>
                                        <p:strVal val="visible"/>
                                      </p:to>
                                    </p:set>
                                    <p:animEffect transition="in" filter="circle(in)">
                                      <p:cBhvr>
                                        <p:cTn id="22" dur="2000"/>
                                        <p:tgtEl>
                                          <p:spTgt spid="8704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7047">
                                            <p:txEl>
                                              <p:pRg st="5" end="5"/>
                                            </p:txEl>
                                          </p:spTgt>
                                        </p:tgtEl>
                                        <p:attrNameLst>
                                          <p:attrName>style.visibility</p:attrName>
                                        </p:attrNameLst>
                                      </p:cBhvr>
                                      <p:to>
                                        <p:strVal val="visible"/>
                                      </p:to>
                                    </p:set>
                                    <p:animEffect transition="in" filter="circle(in)">
                                      <p:cBhvr>
                                        <p:cTn id="27" dur="2000"/>
                                        <p:tgtEl>
                                          <p:spTgt spid="8704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7"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6272" y="-554486"/>
            <a:ext cx="9178925" cy="7389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0" y="22673"/>
            <a:ext cx="9144000" cy="934690"/>
          </a:xfrm>
          <a:ln>
            <a:miter lim="800000"/>
            <a:headEnd/>
            <a:tailEnd/>
          </a:ln>
        </p:spPr>
        <p:txBody>
          <a:bodyPr/>
          <a:lstStyle/>
          <a:p>
            <a:pPr eaLnBrk="1" hangingPunct="1">
              <a:spcBef>
                <a:spcPct val="20000"/>
              </a:spcBef>
              <a:defRPr/>
            </a:pPr>
            <a:r>
              <a:rPr lang="ar-JO" sz="4800" dirty="0">
                <a:solidFill>
                  <a:schemeClr val="bg1"/>
                </a:solidFill>
                <a:effectLst>
                  <a:glow rad="152400">
                    <a:schemeClr val="tx1">
                      <a:alpha val="95000"/>
                    </a:schemeClr>
                  </a:glow>
                </a:effectLst>
                <a:cs typeface="Arial" panose="020B0604020202020204" pitchFamily="34" charset="0"/>
              </a:rPr>
              <a:t>المسيا من نسل يهوذا</a:t>
            </a:r>
            <a:endParaRPr lang="en-US" sz="4800" dirty="0">
              <a:solidFill>
                <a:schemeClr val="bg1"/>
              </a:solidFill>
              <a:effectLst>
                <a:glow rad="152400">
                  <a:schemeClr val="tx1">
                    <a:alpha val="95000"/>
                  </a:schemeClr>
                </a:glow>
              </a:effectLst>
              <a:cs typeface="Arial" panose="020B0604020202020204" pitchFamily="34" charset="0"/>
            </a:endParaRPr>
          </a:p>
        </p:txBody>
      </p:sp>
      <p:sp>
        <p:nvSpPr>
          <p:cNvPr id="4" name="Rectangle 3"/>
          <p:cNvSpPr txBox="1">
            <a:spLocks noChangeArrowheads="1"/>
          </p:cNvSpPr>
          <p:nvPr/>
        </p:nvSpPr>
        <p:spPr bwMode="auto">
          <a:xfrm>
            <a:off x="0" y="1550897"/>
            <a:ext cx="2627784" cy="4005064"/>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منذ بركة يعقوب في تك ٤٩: ٩-١٠ يصور الأسد ملكاً </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7" name="Rectangle 3"/>
          <p:cNvSpPr txBox="1">
            <a:spLocks noChangeArrowheads="1"/>
          </p:cNvSpPr>
          <p:nvPr/>
        </p:nvSpPr>
        <p:spPr bwMode="auto">
          <a:xfrm>
            <a:off x="3419872" y="1899309"/>
            <a:ext cx="5436096" cy="3994071"/>
          </a:xfrm>
          <a:prstGeom prst="rect">
            <a:avLst/>
          </a:prstGeom>
          <a:noFill/>
          <a:ln w="9525">
            <a:noFill/>
            <a:miter lim="800000"/>
            <a:headEnd/>
            <a:tailEnd/>
          </a:ln>
          <a:effectLst/>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يهوذا جرو أسد</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a:t>
            </a: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 من فريسة صع</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د</a:t>
            </a: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ت يا ابني</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a:t>
            </a: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 جثا وربض كأسد وكلبوة</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a:t>
            </a: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 من ينهضه</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a:t>
            </a:r>
            <a:r>
              <a:rPr kumimoji="0" lang="ar-JO"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 لا يزول قضيب من يهوذا ومشترع من بين رجليه حتى يأتي شيلون وله يكون خضوع شعوب</a:t>
            </a:r>
            <a:r>
              <a:rPr kumimoji="0" lang="ar-LB"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rPr>
              <a:t>.</a:t>
            </a:r>
            <a:endParaRPr kumimoji="0" lang="en-US" sz="4000" b="1" u="none" strike="noStrike" kern="0" cap="none" spc="0" normalizeH="0" baseline="0" noProof="0" dirty="0">
              <a:ln>
                <a:noFill/>
              </a:ln>
              <a:solidFill>
                <a:srgbClr val="FFFFFF"/>
              </a:solidFill>
              <a:effectLst>
                <a:glow rad="152400">
                  <a:srgbClr val="000000">
                    <a:alpha val="95000"/>
                  </a:srgbClr>
                </a:glow>
              </a:effectLst>
              <a:uLnTx/>
              <a:uFillTx/>
              <a:latin typeface="Arial" panose="020B0604020202020204" pitchFamily="34" charset="0"/>
              <a:ea typeface="ＭＳ Ｐゴシック" charset="-128"/>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874" name="Picture 1"/>
          <p:cNvSpPr>
            <a:spLocks noChangeAspect="1"/>
          </p:cNvSpPr>
          <p:nvPr/>
        </p:nvSpPr>
        <p:spPr bwMode="auto">
          <a:xfrm>
            <a:off x="0" y="368301"/>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859868"/>
            <a:ext cx="9144000" cy="1998133"/>
          </a:xfrm>
          <a:effectLst>
            <a:outerShdw blurRad="63500" dist="35921" dir="2700000" algn="ctr" rotWithShape="0">
              <a:schemeClr val="tx2">
                <a:alpha val="74998"/>
              </a:schemeClr>
            </a:outerShdw>
          </a:effectLst>
        </p:spPr>
        <p:txBody>
          <a:bodyPr anchor="t"/>
          <a:lstStyle/>
          <a:p>
            <a:pPr>
              <a:defRPr/>
            </a:pPr>
            <a:br>
              <a:rPr lang="en-US" dirty="0">
                <a:effectLst>
                  <a:glow rad="127000">
                    <a:schemeClr val="tx1"/>
                  </a:glow>
                </a:effectLst>
                <a:ea typeface="ＭＳ Ｐゴシック" charset="0"/>
              </a:rPr>
            </a:br>
            <a:r>
              <a:rPr lang="ar-JO" dirty="0">
                <a:effectLst>
                  <a:glow rad="127000">
                    <a:schemeClr val="tx1"/>
                  </a:glow>
                </a:effectLst>
                <a:ea typeface="ＭＳ Ｐゴシック" charset="0"/>
              </a:rPr>
              <a:t>ما هو خط نسل المسيا؟</a:t>
            </a:r>
            <a:endParaRPr lang="en-US" dirty="0">
              <a:effectLst>
                <a:glow rad="127000">
                  <a:schemeClr val="tx1"/>
                </a:glow>
              </a:effectLst>
              <a:ea typeface="ＭＳ Ｐゴシック" charset="0"/>
            </a:endParaRP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wall from w.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Images\00Jordan adds\Amman\sr\Amman Citadel northern end view to nw.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Jerusalem\sr\Old City aerial from north2.jpg"/>
</p:tagLst>
</file>

<file path=ppt/theme/_rels/theme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2_Bold Stripes">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1.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9.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spDef>
    <a:lnDef>
      <a:spPr bwMode="auto">
        <a:xfrm>
          <a:off x="0" y="0"/>
          <a:ext cx="1" cy="1"/>
        </a:xfrm>
        <a:custGeom>
          <a:avLst/>
          <a:gdLst/>
          <a:ahLst/>
          <a:cxnLst/>
          <a:rect l="0" t="0" r="0" b="0"/>
          <a:pathLst/>
        </a:custGeom>
        <a:noFill/>
        <a:ln w="9525" cap="flat" cmpd="sng" algn="ctr">
          <a:solidFill>
            <a:srgbClr val="000000"/>
          </a:solidFill>
          <a:prstDash val="solid"/>
          <a:round/>
          <a:headEnd type="none" w="med" len="med"/>
          <a:tailEnd type="none" w="med" len="med"/>
        </a:ln>
        <a:effectLst>
          <a:outerShdw blurRad="63500" dist="35921" dir="2700000" algn="ctr" rotWithShape="0">
            <a:srgbClr val="868686"/>
          </a:outerShdw>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Comic Sans MS"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1"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8099"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7.xml><?xml version="1.0" encoding="utf-8"?>
<a:themeOverride xmlns:a="http://schemas.openxmlformats.org/drawingml/2006/main">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themeOverride>
</file>

<file path=ppt/theme/themeOverride1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16418</TotalTime>
  <Words>17780</Words>
  <Application>Microsoft Macintosh PowerPoint</Application>
  <PresentationFormat>On-screen Show (4:3)</PresentationFormat>
  <Paragraphs>1900</Paragraphs>
  <Slides>225</Slides>
  <Notes>136</Notes>
  <HiddenSlides>0</HiddenSlides>
  <MMClips>0</MMClips>
  <ScaleCrop>false</ScaleCrop>
  <HeadingPairs>
    <vt:vector size="6" baseType="variant">
      <vt:variant>
        <vt:lpstr>Fonts Used</vt:lpstr>
      </vt:variant>
      <vt:variant>
        <vt:i4>21</vt:i4>
      </vt:variant>
      <vt:variant>
        <vt:lpstr>Theme</vt:lpstr>
      </vt:variant>
      <vt:variant>
        <vt:i4>40</vt:i4>
      </vt:variant>
      <vt:variant>
        <vt:lpstr>Slide Titles</vt:lpstr>
      </vt:variant>
      <vt:variant>
        <vt:i4>225</vt:i4>
      </vt:variant>
    </vt:vector>
  </HeadingPairs>
  <TitlesOfParts>
    <vt:vector size="286" baseType="lpstr">
      <vt:lpstr>ＭＳ Ｐゴシック</vt:lpstr>
      <vt:lpstr>Osaka</vt:lpstr>
      <vt:lpstr>Times</vt:lpstr>
      <vt:lpstr>Arial</vt:lpstr>
      <vt:lpstr>Arial Black</vt:lpstr>
      <vt:lpstr>Arial Narrow</vt:lpstr>
      <vt:lpstr>Calibri</vt:lpstr>
      <vt:lpstr>Century Gothic</vt:lpstr>
      <vt:lpstr>Comic Sans MS</vt:lpstr>
      <vt:lpstr>Garamond</vt:lpstr>
      <vt:lpstr>Helvetica</vt:lpstr>
      <vt:lpstr>Helvetica Neue</vt:lpstr>
      <vt:lpstr>Impact</vt:lpstr>
      <vt:lpstr>Lucida Grande</vt:lpstr>
      <vt:lpstr>Matura MT Script Capitals</vt:lpstr>
      <vt:lpstr>Monotype Sorts</vt:lpstr>
      <vt:lpstr>Times New Roman</vt:lpstr>
      <vt:lpstr>Traditional Arabic</vt:lpstr>
      <vt:lpstr>Tw Cen MT</vt:lpstr>
      <vt:lpstr>Wingdings</vt:lpstr>
      <vt:lpstr>Wingdings 2</vt:lpstr>
      <vt:lpstr>Default Design</vt:lpstr>
      <vt:lpstr>Notebook</vt:lpstr>
      <vt:lpstr>1_Default Design</vt:lpstr>
      <vt:lpstr>1_Fireworks</vt:lpstr>
      <vt:lpstr>Orbit</vt:lpstr>
      <vt:lpstr>49_Blank Presentation</vt:lpstr>
      <vt:lpstr>1_Stream</vt:lpstr>
      <vt:lpstr>2_Stream</vt:lpstr>
      <vt:lpstr>2_Refined</vt:lpstr>
      <vt:lpstr>50_Blank Presentation</vt:lpstr>
      <vt:lpstr>1_untitled 3</vt:lpstr>
      <vt:lpstr>2_Bold Stripes</vt:lpstr>
      <vt:lpstr>2_Default Design</vt:lpstr>
      <vt:lpstr>3_Default Design</vt:lpstr>
      <vt:lpstr>4_Default Design</vt:lpstr>
      <vt:lpstr>Blank Presentation</vt:lpstr>
      <vt:lpstr>5_Default Design</vt:lpstr>
      <vt:lpstr>1_Office Theme</vt:lpstr>
      <vt:lpstr>1_untitled 1</vt:lpstr>
      <vt:lpstr>Median</vt:lpstr>
      <vt:lpstr>6_Default Design</vt:lpstr>
      <vt:lpstr>Office Theme</vt:lpstr>
      <vt:lpstr>7_Default Design</vt:lpstr>
      <vt:lpstr>7_Office Theme</vt:lpstr>
      <vt:lpstr>8_Default Design</vt:lpstr>
      <vt:lpstr>1_Blank Presentation</vt:lpstr>
      <vt:lpstr>9_Default Design</vt:lpstr>
      <vt:lpstr>White</vt:lpstr>
      <vt:lpstr>51_Blank Presentation</vt:lpstr>
      <vt:lpstr>2_Notebook</vt:lpstr>
      <vt:lpstr>2_untitled 3</vt:lpstr>
      <vt:lpstr>1_blstripc.ppt - Blue Stripes</vt:lpstr>
      <vt:lpstr>3_Expedition</vt:lpstr>
      <vt:lpstr>4_Notebook</vt:lpstr>
      <vt:lpstr>10_Default Design</vt:lpstr>
      <vt:lpstr>3_untitled 3</vt:lpstr>
      <vt:lpstr>9_Orbit</vt:lpstr>
      <vt:lpstr>2_Fireworks</vt:lpstr>
      <vt:lpstr>3_Notebook</vt:lpstr>
      <vt:lpstr>1_White</vt:lpstr>
      <vt:lpstr>٢ صموئيل</vt:lpstr>
      <vt:lpstr>الكلمة المفتاحية</vt:lpstr>
      <vt:lpstr>الموضوع الرئيسي</vt:lpstr>
      <vt:lpstr>الآية المفتاحية</vt:lpstr>
      <vt:lpstr>بيان الملكوت</vt:lpstr>
      <vt:lpstr>البيان الموجز</vt:lpstr>
      <vt:lpstr>العهد</vt:lpstr>
      <vt:lpstr>الفداء</vt:lpstr>
      <vt:lpstr>المسيا</vt:lpstr>
      <vt:lpstr>جدول سفر 2 صموئيل</vt:lpstr>
      <vt:lpstr> باري هدلستون, The Acrostic Summarized Bible (Grand Rapids: Baker, 1992)</vt:lpstr>
      <vt:lpstr>كن لطيفاً</vt:lpstr>
      <vt:lpstr>هناك حاجة للطف</vt:lpstr>
      <vt:lpstr>كيف يقدم الله اللطف لنا حتى نكون لطفاء نحو الآخرين؟</vt:lpstr>
      <vt:lpstr>1. لطف الله يعطينا قادة (1 – 10)</vt:lpstr>
      <vt:lpstr>2. لطف الله يعطينا تأديب (11 – 24)</vt:lpstr>
      <vt:lpstr>3. داود يمثل يسوع</vt:lpstr>
      <vt:lpstr>الفكرة الرئيسية</vt:lpstr>
      <vt:lpstr>كيف تتجاوب مع لطف الله في يسوع؟</vt:lpstr>
      <vt:lpstr>PowerPoint Presentation</vt:lpstr>
      <vt:lpstr>لاهوت القضاة – راعوث - صموئيل</vt:lpstr>
      <vt:lpstr>مقدمة</vt:lpstr>
      <vt:lpstr>الخط الزمني</vt:lpstr>
      <vt:lpstr>تسلسل النسب</vt:lpstr>
      <vt:lpstr>تواريخ شاول</vt:lpstr>
      <vt:lpstr>تواريخ داود</vt:lpstr>
      <vt:lpstr>تقاطعات    القيادة</vt:lpstr>
      <vt:lpstr>تواريخ القضاة إلى الملكية</vt:lpstr>
      <vt:lpstr>أماكن رئيسية في 2 صموئيل</vt:lpstr>
      <vt:lpstr>فهْمُ منطقيَّة أسفار صموئيل، والملوك، وأخبار الأيَّام </vt:lpstr>
      <vt:lpstr>لماذا يوجد سجلَّيْن؟</vt:lpstr>
      <vt:lpstr>كن لطيفاً</vt:lpstr>
      <vt:lpstr>أهــلاً</vt:lpstr>
      <vt:lpstr>التقويم السنوي</vt:lpstr>
      <vt:lpstr>أغلب حالات الوفاة: 25 كانون أول</vt:lpstr>
      <vt:lpstr>هناك حاجة للطف</vt:lpstr>
      <vt:lpstr>اللطف</vt:lpstr>
      <vt:lpstr>كيف يقدم الله اللطف لنا حتى نكون لطفاء نحو الآخرين؟</vt:lpstr>
      <vt:lpstr>الخلفية</vt:lpstr>
      <vt:lpstr>الانتقال رقم 1</vt:lpstr>
      <vt:lpstr>الانتقال رقم 2</vt:lpstr>
      <vt:lpstr>الإنتقال رقم 3 من شاول إلى داود</vt:lpstr>
      <vt:lpstr>كيف سيتجاوب داود؟</vt:lpstr>
      <vt:lpstr>بيت لحم</vt:lpstr>
      <vt:lpstr>نـجـم فـي الـمـشـرق</vt:lpstr>
      <vt:lpstr>اتـبـاع الـنـجـم</vt:lpstr>
      <vt:lpstr>كيف يقدم الله اللطف لنا حتى نكون لطفاء نحو الآخرين؟</vt:lpstr>
      <vt:lpstr>دعونا ندرس النص الكتابي</vt:lpstr>
      <vt:lpstr>كيف يقدم الله اللطف لنا حتى نكون لطفاء نحو الآخرين؟</vt:lpstr>
      <vt:lpstr>1. لطف الله يعطينا قادة (2 صم 1 – 10)</vt:lpstr>
      <vt:lpstr>قاد الله إسرائيل لجعل داود ملكًا على مملكة دائمة متجددة (2 صم 1-10).</vt:lpstr>
      <vt:lpstr>٢ صموئيل ١ </vt:lpstr>
      <vt:lpstr>جدول 2 صموئيل 1 - 10</vt:lpstr>
      <vt:lpstr>مات شاول مع أبنائه يوناثان، أبيناداب وملكيشوع           (1 صم 31 : 2)</vt:lpstr>
      <vt:lpstr> قتل شاول نفسه     (1 صم 31: 4)، لكن عماليقياً كذب وقال إنه هو من قتله (2 صم 1: 10)</vt:lpstr>
      <vt:lpstr>الحزن على شاول (1: 17)</vt:lpstr>
      <vt:lpstr>رثى داود موت شاول وأبنائه (2 صم 1: 17 - 27)</vt:lpstr>
      <vt:lpstr>جبل جلبوع اليوم</vt:lpstr>
      <vt:lpstr>٢ صموئيل ٢ </vt:lpstr>
      <vt:lpstr>داود يهزم أبنير</vt:lpstr>
      <vt:lpstr>٢ صموئيل ٣ </vt:lpstr>
      <vt:lpstr>صرف أبنير (3: 21)</vt:lpstr>
      <vt:lpstr>٢ صموئيل ٤ </vt:lpstr>
      <vt:lpstr>قتل داود قتلة إيشبوشث لمعاقبة الاستيلاء  على مملكته بالقوة  (2 صم 4).</vt:lpstr>
      <vt:lpstr>٢ صموئيل ٥ </vt:lpstr>
      <vt:lpstr>الإصحاحات 5 – 10 تظهر داود على كل إسرائيل في أورشليم مع أمور جديدة</vt:lpstr>
      <vt:lpstr>داود :         حبرون إلى أورشليم</vt:lpstr>
      <vt:lpstr>الموقع  المركزي</vt:lpstr>
      <vt:lpstr>كانت أورشليم مدينة حدودية</vt:lpstr>
      <vt:lpstr>كان لأورشليم مساحة للتوسع شمالاً لبناء هيكل</vt:lpstr>
      <vt:lpstr>نظام المياه في أورشليم</vt:lpstr>
      <vt:lpstr>٢ صموئيل ٦ </vt:lpstr>
      <vt:lpstr>أحضر داود الملك تابوت العهد إلى أورشليم  (2 صموئيل 6: 5 - 15)</vt:lpstr>
      <vt:lpstr>داود وتابوت العهد (2 صم 6)</vt:lpstr>
      <vt:lpstr>٢ صموئيل ٧ </vt:lpstr>
      <vt:lpstr>KEY WORD</vt:lpstr>
      <vt:lpstr>الآية المفتاحية</vt:lpstr>
      <vt:lpstr>لطف العهد                               تجاه                                    سـلالة داود</vt:lpstr>
      <vt:lpstr>عهود الوعد</vt:lpstr>
      <vt:lpstr>عهود الوعد</vt:lpstr>
      <vt:lpstr>النسل الموعود</vt:lpstr>
      <vt:lpstr>خط نسل داود</vt:lpstr>
      <vt:lpstr>ربط ناثان وعد الله بداود (2 صم 7)</vt:lpstr>
      <vt:lpstr>بيت داود: أنا أبني لك بيتاً </vt:lpstr>
      <vt:lpstr>لكن من سيبني الهيكل؟</vt:lpstr>
      <vt:lpstr>آية مفتاحية ٢ صموئيل ٧: ١٢-١٣ </vt:lpstr>
      <vt:lpstr>وعود العهد الداوودي</vt:lpstr>
      <vt:lpstr>العهد الداوودي</vt:lpstr>
      <vt:lpstr>العهد الداوودي هو </vt:lpstr>
      <vt:lpstr>العناصر الثلاثة الأساسية</vt:lpstr>
      <vt:lpstr>The Elements Expanded </vt:lpstr>
      <vt:lpstr>حرفي – أبدي – غير مشروط</vt:lpstr>
      <vt:lpstr>أنواع العهود غير المشروطة</vt:lpstr>
      <vt:lpstr>كيف يرتبط العهد الداوودي  بيسوع؟</vt:lpstr>
      <vt:lpstr>يسوع هو  ابن داود الموعود </vt:lpstr>
      <vt:lpstr>الجدول الزمنيُّ للملكوت والعهود</vt:lpstr>
      <vt:lpstr>وعود العهد الداوودي</vt:lpstr>
      <vt:lpstr>المسيا من نسل يهوذا</vt:lpstr>
      <vt:lpstr> ما هو خط نسل المسيا؟</vt:lpstr>
      <vt:lpstr>المملكة بحسب متَّى 1 </vt:lpstr>
      <vt:lpstr>يقول متى أن يسوع ملك</vt:lpstr>
      <vt:lpstr>مملكة حرفية لنسل داود</vt:lpstr>
      <vt:lpstr>٢ صموئيل ٨ </vt:lpstr>
      <vt:lpstr>انتصارات  داود</vt:lpstr>
      <vt:lpstr>حدود جديدة (2 صم 8)</vt:lpstr>
      <vt:lpstr>٢ صموئيل ٩ </vt:lpstr>
      <vt:lpstr>ابن جديد (2 صم 9)</vt:lpstr>
      <vt:lpstr>٢ صموئيل ١٠ </vt:lpstr>
      <vt:lpstr>دول جديدة  تابعة لداود</vt:lpstr>
      <vt:lpstr>انتصارات داود</vt:lpstr>
      <vt:lpstr>كان الله لطيفاً بأن أعطى يسوع ملكاً</vt:lpstr>
      <vt:lpstr>نحن نريد الديمقراطية</vt:lpstr>
      <vt:lpstr>نحن نفضل الديمقراطية لكن الله يأمر بالملكية</vt:lpstr>
      <vt:lpstr>الحكم من روما؟</vt:lpstr>
      <vt:lpstr>أورشليم</vt:lpstr>
      <vt:lpstr>1000 سنة</vt:lpstr>
      <vt:lpstr>كيف يمثل الله اللطف نحونا بحيث نكون لطفاء نحو الآخرين؟</vt:lpstr>
      <vt:lpstr>1. لطف الله يعطينا قادة (2 صم 1 – 10)</vt:lpstr>
      <vt:lpstr>2. لطف الله يعطينا تأديب (2 صم 11 – 24)</vt:lpstr>
      <vt:lpstr>٢ صموئيل ١١ </vt:lpstr>
      <vt:lpstr>عندما تكون الحياة جيدة جداً فاحترس</vt:lpstr>
      <vt:lpstr>الإصحاح 11 = الإفلاس</vt:lpstr>
      <vt:lpstr>PowerPoint Presentation</vt:lpstr>
      <vt:lpstr>ذهن عاطل</vt:lpstr>
      <vt:lpstr>بثشبع تستحم</vt:lpstr>
      <vt:lpstr>الخاتمة الحتمية</vt:lpstr>
      <vt:lpstr>PowerPoint Presentation</vt:lpstr>
      <vt:lpstr>فسقط بعض الشعب من عبيد داود ومات أوريا الحثي أيضاً (2 صم 11 : 17)</vt:lpstr>
      <vt:lpstr>Amman Citadel northern wall from west</vt:lpstr>
      <vt:lpstr>Amman Citadel northern wall from west</vt:lpstr>
      <vt:lpstr>Amman Citadel northern end view to nw</vt:lpstr>
      <vt:lpstr>Amman Citadel northern end view to nw</vt:lpstr>
      <vt:lpstr>الحزن الذي سببه داود</vt:lpstr>
      <vt:lpstr>PowerPoint Presentation</vt:lpstr>
      <vt:lpstr>٢ صموئيل ١٢ </vt:lpstr>
      <vt:lpstr>أنت هو الرجل</vt:lpstr>
      <vt:lpstr>موت ابن بثشبع</vt:lpstr>
      <vt:lpstr>طفلهم يموت</vt:lpstr>
      <vt:lpstr>PowerPoint Presentation</vt:lpstr>
      <vt:lpstr>نسل داود</vt:lpstr>
      <vt:lpstr>مشاكل عائلية</vt:lpstr>
      <vt:lpstr>٢ صموئيل ١٣ </vt:lpstr>
      <vt:lpstr>أمنون</vt:lpstr>
      <vt:lpstr>أمنون وثامار</vt:lpstr>
      <vt:lpstr>لكن أبشالوم الأخ غير الشقيق لأمنون كان الأخ الشقيق لثامار</vt:lpstr>
      <vt:lpstr>قام أبشالوم بقتل أمنون بعد سنتين</vt:lpstr>
      <vt:lpstr>نعى داود موت أمنون (2 صموئيل 13: 37) </vt:lpstr>
      <vt:lpstr>PowerPoint Presentation</vt:lpstr>
      <vt:lpstr>٢ صموئيل ١٤ </vt:lpstr>
      <vt:lpstr>حكمة المرأة التقوعية (٢ صموئيل ١٤)</vt:lpstr>
      <vt:lpstr>٢ صموئيل ١٥ </vt:lpstr>
      <vt:lpstr>PowerPoint Presentation</vt:lpstr>
      <vt:lpstr>PowerPoint Presentation</vt:lpstr>
      <vt:lpstr>أي نوع من الملك سيصبح داود عندما يتمتع لاحقًا بنفس القوة التي يتمتع بها شاول؟ كيف يرد على الملك الثالث أبشالوم؟</vt:lpstr>
      <vt:lpstr>"كان داود وصادوق وحيدين مرة أخرى. "والآن ماذا ستفعل يا داود؟ في شبابك لم تتكلم بكلمة ضد ملك لا يستحق. ماذا ستفعل الآن بشاب لا يستحق بنفس الدرجة؟ أجاب داود: "هذه هي الأوقات التي أكرهها كثيرًا يا صادوق. ومع ذلك على الرغم من كل الأسباب أحكم على قلبي أولاً وأحكم ضد مصالحه. سأفعل ما فعلته تحت حكم شاول.</vt:lpstr>
      <vt:lpstr>PowerPoint Presentation</vt:lpstr>
      <vt:lpstr>كان على داود أن يهرب إلى البرية حتى يتجنب الحرب بينه وبين أبشالوم وبكى في وادي قدرون.  2 صموئيل 15 </vt:lpstr>
      <vt:lpstr>٢ صموئيل ١٦ </vt:lpstr>
      <vt:lpstr>قاوم شمعي داود برمي الحجارة عليه، لكن داود رفض أن يعاقب شمعي (2 صموئيل 16: 5 – 14)</vt:lpstr>
      <vt:lpstr>٢ صموئيل ١٧ </vt:lpstr>
      <vt:lpstr>يعطي أخيتوفل نصيحة جيدة لأبشالوم لملاحقة داود في الحال (٢ صم١٧: ١-٤)</vt:lpstr>
      <vt:lpstr>يعطي حوشاي نصيحة سيئة لأبشالوم لملاحقة داود فيما بعد (٢ صم ١٧: ٥-١٤)</vt:lpstr>
      <vt:lpstr>٢ صموئيل ١٨ </vt:lpstr>
      <vt:lpstr>يوم سيء بسبب شعر أبشالوم (١٨: ٩)</vt:lpstr>
      <vt:lpstr>PowerPoint Presentation</vt:lpstr>
      <vt:lpstr>٢ صم   ١٨: ٣٣</vt:lpstr>
      <vt:lpstr>٢ صموئيل ١٩ </vt:lpstr>
      <vt:lpstr>المملكة   المنقسمة</vt:lpstr>
      <vt:lpstr>حزن في غير محله</vt:lpstr>
      <vt:lpstr>٢ صموئيل ٢٠ </vt:lpstr>
      <vt:lpstr>سنوات داود الأخيرة</vt:lpstr>
      <vt:lpstr>٢ صموئيل ٢١ </vt:lpstr>
      <vt:lpstr>جدول الملحق</vt:lpstr>
      <vt:lpstr>وكانت أيضاً حرب مع الفلسطينيين فقتل ألحانان بن ياعور لحمي أخا جليات الجتي وكانت قناة رمحه كنول النساجين (١ أخبار الأيام ٢٠: ٥) (٢ صموئيل ٢١: ١٩)</vt:lpstr>
      <vt:lpstr>ثم كانت أيضاً حرب في جت، وكان رجل طويل القامة أعنش، أصابعه أربع وعشرون، وهو أيضاً ولد لرافا ولما عير إسرائيل ضربه يهوناثان بن شمعا أخي داود. (١ أخبار الأيام ٢٠: ٦-٧)  (٢ صموئيل ٢١: ٢٠ )</vt:lpstr>
      <vt:lpstr>٢ صموئيل ٢٢ </vt:lpstr>
      <vt:lpstr>PowerPoint Presentation</vt:lpstr>
      <vt:lpstr>٢ صموئيل ٢٣ </vt:lpstr>
      <vt:lpstr>“رجال داود الأبطال“ جيمس تيسوت (1836 – 1902)</vt:lpstr>
      <vt:lpstr>٢ صموئيل ٢٣: ٨-١١</vt:lpstr>
      <vt:lpstr>فتأوه داود وقال: من يسقيني ماء من بئر بيت لحم التي عند الباب فشق  الأبطال الثلاثة محلة الفلسطينيين واستقوا ماء من بئر بيت لحم التي عند  الباب وحملوه وأتوا به إلى داود فلم يشأ أن يشربه، بل سكبه للرب. (٢ صموئيل ٢٣: ١٥-١٦)</vt:lpstr>
      <vt:lpstr>٢ صموئيل ٢٤ </vt:lpstr>
      <vt:lpstr>بيدر أرونة (٢ صم ٢٤: ١٨-١٩)</vt:lpstr>
      <vt:lpstr>Old City aerial from north</vt:lpstr>
      <vt:lpstr>2 صموئيل 24: 18- 24؛ 2 أخبار الأيام 3: 1</vt:lpstr>
      <vt:lpstr>الملك داود صممه </vt:lpstr>
      <vt:lpstr>هيكل إسرائيل الأول</vt:lpstr>
      <vt:lpstr>قبة الصخرة (الموقع الأصلي لهيكل سليمان)</vt:lpstr>
      <vt:lpstr>أظهر الله لطفه نحونا من خلال تأديبه</vt:lpstr>
      <vt:lpstr>يسوع هو مركز التاريخ بالرغم من تأديب الله</vt:lpstr>
      <vt:lpstr>٣. داود يمثل يسوع</vt:lpstr>
      <vt:lpstr>داود إلى يسوع</vt:lpstr>
      <vt:lpstr>ميخا ٤: ٦-٧</vt:lpstr>
      <vt:lpstr>ميخا ٤: ٨</vt:lpstr>
      <vt:lpstr>كيف يظهر الله لطفه نحونا بحيث نكون لطفاء نحو الآخرين؟</vt:lpstr>
      <vt:lpstr>الفكرة الرئيسية</vt:lpstr>
      <vt:lpstr>١. لطف الله يعطينا قادة (٢ صم ١-١٠)</vt:lpstr>
      <vt:lpstr>٢. لطف الله يعطينا تأديب (٢ صم ١١-٢٤)</vt:lpstr>
      <vt:lpstr>٣. داود يمثل يسوع</vt:lpstr>
      <vt:lpstr>كيف تتجاوب مع لطف الله في يسوع؟</vt:lpstr>
      <vt:lpstr>أُبلغت كنيسة بيت لحم المعمدانية والقس خوري في عام 2012 أن السلطة الفلسطينية لم تعد تعتبرها شرعية ولن تقبل بعد الآن أي أعمال ورقية منها، مثل شهادات المعمودية أو الزفاف.</vt:lpstr>
      <vt:lpstr>اللطف</vt:lpstr>
      <vt:lpstr>Kindness</vt:lpstr>
      <vt:lpstr>اللطف</vt:lpstr>
      <vt:lpstr>لا يوجد تمرين للقلب أفضل من النزول للأسفل ورفع الناس للأعلى  جون هولمز</vt:lpstr>
      <vt:lpstr>كن لطيفاً</vt:lpstr>
      <vt:lpstr>PowerPoint Presentation</vt:lpstr>
      <vt:lpstr>PowerPoint Presentation</vt:lpstr>
      <vt:lpstr>PowerPoint Presentation</vt:lpstr>
      <vt:lpstr>PowerPoint Presentation</vt:lpstr>
      <vt:lpstr>PowerPoint Presentation</vt:lpstr>
      <vt:lpstr>PowerPoint Presentation</vt:lpstr>
      <vt:lpstr>وعظ العهد القديم • BibleStudyDownloads.org</vt:lpstr>
      <vt:lpstr>إنجازات داود</vt:lpstr>
      <vt:lpstr>جدول سفر 2 صموئيل</vt:lpstr>
      <vt:lpstr>PowerPoint Presentation</vt:lpstr>
      <vt:lpstr>PowerPoint Presentation</vt:lpstr>
      <vt:lpstr>PowerPoint Presentation</vt:lpstr>
      <vt:lpstr>PowerPoint Presentation</vt:lpstr>
      <vt:lpstr>PowerPoint Presentation</vt:lpstr>
      <vt:lpstr>PowerPoint Presentation</vt:lpstr>
      <vt:lpstr>النعمة كافية</vt:lpstr>
      <vt:lpstr>التاريخ</vt:lpstr>
      <vt:lpstr>PowerPoint Presentation</vt:lpstr>
      <vt:lpstr>مسح العهد القديم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 Alexander Aden</dc:creator>
  <cp:lastModifiedBy>Rick Griffith</cp:lastModifiedBy>
  <cp:revision>415</cp:revision>
  <dcterms:created xsi:type="dcterms:W3CDTF">2003-09-24T23:42:28Z</dcterms:created>
  <dcterms:modified xsi:type="dcterms:W3CDTF">2025-09-29T17:05:09Z</dcterms:modified>
</cp:coreProperties>
</file>