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 id="2147483882" r:id="rId2"/>
    <p:sldMasterId id="2147484274" r:id="rId3"/>
    <p:sldMasterId id="2147484598" r:id="rId4"/>
    <p:sldMasterId id="2147484637" r:id="rId5"/>
    <p:sldMasterId id="2147484666" r:id="rId6"/>
    <p:sldMasterId id="2147484679" r:id="rId7"/>
    <p:sldMasterId id="2147484693" r:id="rId8"/>
    <p:sldMasterId id="2147484719" r:id="rId9"/>
    <p:sldMasterId id="2147484721" r:id="rId10"/>
    <p:sldMasterId id="2147484737" r:id="rId11"/>
    <p:sldMasterId id="2147484750" r:id="rId12"/>
    <p:sldMasterId id="2147484762" r:id="rId13"/>
    <p:sldMasterId id="2147484775" r:id="rId14"/>
    <p:sldMasterId id="2147484787" r:id="rId15"/>
  </p:sldMasterIdLst>
  <p:notesMasterIdLst>
    <p:notesMasterId r:id="rId97"/>
  </p:notesMasterIdLst>
  <p:handoutMasterIdLst>
    <p:handoutMasterId r:id="rId98"/>
  </p:handoutMasterIdLst>
  <p:sldIdLst>
    <p:sldId id="333" r:id="rId16"/>
    <p:sldId id="384" r:id="rId17"/>
    <p:sldId id="1210" r:id="rId18"/>
    <p:sldId id="5556" r:id="rId19"/>
    <p:sldId id="5557" r:id="rId20"/>
    <p:sldId id="462" r:id="rId21"/>
    <p:sldId id="389" r:id="rId22"/>
    <p:sldId id="603" r:id="rId23"/>
    <p:sldId id="5559" r:id="rId24"/>
    <p:sldId id="563" r:id="rId25"/>
    <p:sldId id="281" r:id="rId26"/>
    <p:sldId id="282" r:id="rId27"/>
    <p:sldId id="5561" r:id="rId28"/>
    <p:sldId id="5562" r:id="rId29"/>
    <p:sldId id="5563" r:id="rId30"/>
    <p:sldId id="314" r:id="rId31"/>
    <p:sldId id="5565" r:id="rId32"/>
    <p:sldId id="5458" r:id="rId33"/>
    <p:sldId id="297" r:id="rId34"/>
    <p:sldId id="298" r:id="rId35"/>
    <p:sldId id="326" r:id="rId36"/>
    <p:sldId id="301" r:id="rId37"/>
    <p:sldId id="360" r:id="rId38"/>
    <p:sldId id="302" r:id="rId39"/>
    <p:sldId id="296" r:id="rId40"/>
    <p:sldId id="283" r:id="rId41"/>
    <p:sldId id="304" r:id="rId42"/>
    <p:sldId id="324" r:id="rId43"/>
    <p:sldId id="4024" r:id="rId44"/>
    <p:sldId id="336" r:id="rId45"/>
    <p:sldId id="5564" r:id="rId46"/>
    <p:sldId id="344" r:id="rId47"/>
    <p:sldId id="359" r:id="rId48"/>
    <p:sldId id="347" r:id="rId49"/>
    <p:sldId id="5570" r:id="rId50"/>
    <p:sldId id="5571" r:id="rId51"/>
    <p:sldId id="5568" r:id="rId52"/>
    <p:sldId id="5566" r:id="rId53"/>
    <p:sldId id="293" r:id="rId54"/>
    <p:sldId id="289" r:id="rId55"/>
    <p:sldId id="317" r:id="rId56"/>
    <p:sldId id="319" r:id="rId57"/>
    <p:sldId id="321" r:id="rId58"/>
    <p:sldId id="306" r:id="rId59"/>
    <p:sldId id="307" r:id="rId60"/>
    <p:sldId id="340" r:id="rId61"/>
    <p:sldId id="355" r:id="rId62"/>
    <p:sldId id="308" r:id="rId63"/>
    <p:sldId id="353" r:id="rId64"/>
    <p:sldId id="309" r:id="rId65"/>
    <p:sldId id="310" r:id="rId66"/>
    <p:sldId id="5572" r:id="rId67"/>
    <p:sldId id="5460" r:id="rId68"/>
    <p:sldId id="5461" r:id="rId69"/>
    <p:sldId id="5573" r:id="rId70"/>
    <p:sldId id="367" r:id="rId71"/>
    <p:sldId id="275" r:id="rId72"/>
    <p:sldId id="357" r:id="rId73"/>
    <p:sldId id="279" r:id="rId74"/>
    <p:sldId id="362" r:id="rId75"/>
    <p:sldId id="358" r:id="rId76"/>
    <p:sldId id="356" r:id="rId77"/>
    <p:sldId id="330" r:id="rId78"/>
    <p:sldId id="331" r:id="rId79"/>
    <p:sldId id="342" r:id="rId80"/>
    <p:sldId id="361" r:id="rId81"/>
    <p:sldId id="5463" r:id="rId82"/>
    <p:sldId id="5575" r:id="rId83"/>
    <p:sldId id="363" r:id="rId84"/>
    <p:sldId id="364" r:id="rId85"/>
    <p:sldId id="291" r:id="rId86"/>
    <p:sldId id="313" r:id="rId87"/>
    <p:sldId id="292" r:id="rId88"/>
    <p:sldId id="339" r:id="rId89"/>
    <p:sldId id="365" r:id="rId90"/>
    <p:sldId id="368" r:id="rId91"/>
    <p:sldId id="312" r:id="rId92"/>
    <p:sldId id="366" r:id="rId93"/>
    <p:sldId id="5574" r:id="rId94"/>
    <p:sldId id="400" r:id="rId95"/>
    <p:sldId id="4031" r:id="rId9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Black" charset="0"/>
        <a:ea typeface="ＭＳ Ｐゴシック" charset="0"/>
        <a:cs typeface="ＭＳ Ｐゴシック" charset="0"/>
      </a:defRPr>
    </a:lvl5pPr>
    <a:lvl6pPr marL="2286000" algn="l" defTabSz="457200" rtl="0" eaLnBrk="1" latinLnBrk="0" hangingPunct="1">
      <a:defRPr kern="1200">
        <a:solidFill>
          <a:schemeClr val="tx1"/>
        </a:solidFill>
        <a:latin typeface="Arial Black" charset="0"/>
        <a:ea typeface="ＭＳ Ｐゴシック" charset="0"/>
        <a:cs typeface="ＭＳ Ｐゴシック" charset="0"/>
      </a:defRPr>
    </a:lvl6pPr>
    <a:lvl7pPr marL="2743200" algn="l" defTabSz="457200" rtl="0" eaLnBrk="1" latinLnBrk="0" hangingPunct="1">
      <a:defRPr kern="1200">
        <a:solidFill>
          <a:schemeClr val="tx1"/>
        </a:solidFill>
        <a:latin typeface="Arial Black" charset="0"/>
        <a:ea typeface="ＭＳ Ｐゴシック" charset="0"/>
        <a:cs typeface="ＭＳ Ｐゴシック" charset="0"/>
      </a:defRPr>
    </a:lvl7pPr>
    <a:lvl8pPr marL="3200400" algn="l" defTabSz="457200" rtl="0" eaLnBrk="1" latinLnBrk="0" hangingPunct="1">
      <a:defRPr kern="1200">
        <a:solidFill>
          <a:schemeClr val="tx1"/>
        </a:solidFill>
        <a:latin typeface="Arial Black" charset="0"/>
        <a:ea typeface="ＭＳ Ｐゴシック" charset="0"/>
        <a:cs typeface="ＭＳ Ｐゴシック" charset="0"/>
      </a:defRPr>
    </a:lvl8pPr>
    <a:lvl9pPr marL="3657600" algn="l" defTabSz="457200" rtl="0" eaLnBrk="1" latinLnBrk="0" hangingPunct="1">
      <a:defRPr kern="1200">
        <a:solidFill>
          <a:schemeClr val="tx1"/>
        </a:solidFill>
        <a:latin typeface="Arial Blac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a:srgbClr val="B7E5E2"/>
    <a:srgbClr val="000000"/>
    <a:srgbClr val="FF32CE"/>
    <a:srgbClr val="FF66CC"/>
    <a:srgbClr val="CCCCFF"/>
    <a:srgbClr val="1D0E9B"/>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18"/>
    <p:restoredTop sz="89903" autoAdjust="0"/>
  </p:normalViewPr>
  <p:slideViewPr>
    <p:cSldViewPr>
      <p:cViewPr varScale="1">
        <p:scale>
          <a:sx n="112" d="100"/>
          <a:sy n="112" d="100"/>
        </p:scale>
        <p:origin x="1920" y="176"/>
      </p:cViewPr>
      <p:guideLst>
        <p:guide orient="horz" pos="2160"/>
        <p:guide pos="2880"/>
      </p:guideLst>
    </p:cSldViewPr>
  </p:slideViewPr>
  <p:outlineViewPr>
    <p:cViewPr>
      <p:scale>
        <a:sx n="33" d="100"/>
        <a:sy n="33" d="100"/>
      </p:scale>
      <p:origin x="0" y="10136"/>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60099" name="Rectangle 1027"/>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60100" name="Rectangle 1028"/>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60101" name="Rectangle 1029"/>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584E9704-5692-5248-BB37-6BEE77DFFD30}" type="slidenum">
              <a:rPr lang="en-US"/>
              <a:pPr>
                <a:defRPr/>
              </a:pPr>
              <a:t>‹#›</a:t>
            </a:fld>
            <a:endParaRPr lang="en-US"/>
          </a:p>
        </p:txBody>
      </p:sp>
    </p:spTree>
    <p:extLst>
      <p:ext uri="{BB962C8B-B14F-4D97-AF65-F5344CB8AC3E}">
        <p14:creationId xmlns:p14="http://schemas.microsoft.com/office/powerpoint/2010/main" val="2481700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60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38961074-C92E-4143-9A7F-7554A33EEF6F}" type="slidenum">
              <a:rPr lang="en-US"/>
              <a:pPr>
                <a:defRPr/>
              </a:pPr>
              <a:t>‹#›</a:t>
            </a:fld>
            <a:endParaRPr lang="en-US"/>
          </a:p>
        </p:txBody>
      </p:sp>
    </p:spTree>
    <p:extLst>
      <p:ext uri="{BB962C8B-B14F-4D97-AF65-F5344CB8AC3E}">
        <p14:creationId xmlns:p14="http://schemas.microsoft.com/office/powerpoint/2010/main" val="4184066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mazon.com/gp/bestsellers/books/ref=pd_zg_ts_book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mazon.com/Acrostic-Summarized-Bible-Barry-Huddleston/dp/0801043514#customerReview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8B82CCE7-04EB-A84A-8A22-AA465E171FBD}" type="slidenum">
              <a:rPr lang="en-US" sz="1200">
                <a:latin typeface="Arial" charset="0"/>
              </a:rPr>
              <a:pPr/>
              <a:t>1</a:t>
            </a:fld>
            <a:endParaRPr lang="en-US" sz="1200">
              <a:latin typeface="Arial" charset="0"/>
            </a:endParaRPr>
          </a:p>
        </p:txBody>
      </p:sp>
      <p:sp>
        <p:nvSpPr>
          <p:cNvPr id="16281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العهد الداوودي هو وعد أبدي من الله. </a:t>
            </a:r>
            <a:endParaRPr lang="en-US" dirty="0"/>
          </a:p>
          <a:p>
            <a:r>
              <a:rPr lang="en-US" dirty="0"/>
              <a:t>______________</a:t>
            </a:r>
          </a:p>
          <a:p>
            <a:r>
              <a:rPr lang="en-US" dirty="0"/>
              <a:t>Common-283</a:t>
            </a:r>
          </a:p>
          <a:p>
            <a:r>
              <a:rPr lang="en-US" dirty="0"/>
              <a:t>OS-10-2 Samuel-86</a:t>
            </a:r>
          </a:p>
          <a:p>
            <a:r>
              <a:rPr lang="en-US" dirty="0"/>
              <a:t>OS-10-Davidic Covenant-13</a:t>
            </a:r>
          </a:p>
          <a:p>
            <a:pPr eaLnBrk="1" hangingPunct="1">
              <a:spcBef>
                <a:spcPct val="0"/>
              </a:spcBef>
            </a:pPr>
            <a:r>
              <a:rPr lang="en-US" b="0" dirty="0">
                <a:latin typeface="Arial" charset="0"/>
                <a:ea typeface="ＭＳ Ｐゴシック" charset="0"/>
                <a:cs typeface="ＭＳ Ｐゴシック" charset="0"/>
              </a:rPr>
              <a:t>NS-01-Matt1-14-slide 131</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2148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SA" dirty="0">
                <a:cs typeface="ＭＳ Ｐゴシック" charset="0"/>
              </a:rPr>
              <a:t>الله له الحق أن يختار الأشخاص الذين يريد أن يستخدمهم لمباركة الباقين. أختار أن يرفع نسل دادود ليبارك بقيتنا. لننظر بشكل أعمق الآن لنرى كيف فعل ذلك وسيفعله. </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Covenant-14</a:t>
            </a:r>
          </a:p>
          <a:p>
            <a:pPr eaLnBrk="1" hangingPunct="1"/>
            <a:r>
              <a:rPr lang="en-US" dirty="0">
                <a:cs typeface="ＭＳ Ｐゴシック" charset="0"/>
              </a:rPr>
              <a:t>OS-10-2Samuel-78</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14</a:t>
            </a:fld>
            <a:endParaRPr lang="en-US"/>
          </a:p>
        </p:txBody>
      </p:sp>
    </p:spTree>
    <p:extLst>
      <p:ext uri="{BB962C8B-B14F-4D97-AF65-F5344CB8AC3E}">
        <p14:creationId xmlns:p14="http://schemas.microsoft.com/office/powerpoint/2010/main" val="68651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قام والت راسل بتجميع العهود في عهود الوعد بالمعارضة مع تلك العهود الإدارية. ومع ذلك، فالعهد الجديد يتضمن عهودًا كثيرة (إرميا 31: 31- 34؛ حزقيال 36). أيضًا، يجب تضمين المكان الذي سبتم تحقيقها فيه، وبالتالي فإن الجانب الأرضي مفقود. زمع ذلك، فهذا المخطط البياني يرينا أن العهد الجديد محل العهد القديم لموسى. </a:t>
            </a:r>
            <a:endParaRPr lang="en-US" dirty="0"/>
          </a:p>
          <a:p>
            <a:r>
              <a:rPr lang="en-US" dirty="0"/>
              <a:t>_______</a:t>
            </a:r>
          </a:p>
          <a:p>
            <a:r>
              <a:rPr lang="en-US" dirty="0"/>
              <a:t>Common-172</a:t>
            </a:r>
          </a:p>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15</a:t>
            </a:fld>
            <a:endParaRPr lang="en-US"/>
          </a:p>
        </p:txBody>
      </p:sp>
    </p:spTree>
    <p:extLst>
      <p:ext uri="{BB962C8B-B14F-4D97-AF65-F5344CB8AC3E}">
        <p14:creationId xmlns:p14="http://schemas.microsoft.com/office/powerpoint/2010/main" val="182022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	من الآية الأولى في الكتاب المقدس، من الواضح أن الله هو ملك. وكملك، فهو ينطق قوانين إلى الوجود. كما أنه لم يخلق أي آلهة أخرى مثل أو القمر، لأنها ليست سوى أشياء مخلوقة.</a:t>
            </a:r>
          </a:p>
          <a:p>
            <a:pPr algn="r" rtl="1"/>
            <a:r>
              <a:rPr lang="ar-SA" dirty="0"/>
              <a:t>•	لا يسعى الكتاب المقدس إلى إثبات وجود الله، فهذا ليس ضروريًا. فمن الواضح أنه موجود فقط الجاهل من يدعي أنه لا يوجد إله (مزمور 14: 1).</a:t>
            </a:r>
          </a:p>
          <a:p>
            <a:pPr algn="r" rtl="1"/>
            <a:r>
              <a:rPr lang="ar-SA" dirty="0"/>
              <a:t>•	اعترف موسى بأزلية الله في المزمور 90: 2.</a:t>
            </a:r>
          </a:p>
          <a:p>
            <a:pPr algn="r" rtl="1"/>
            <a:r>
              <a:rPr lang="ar-SA" dirty="0"/>
              <a:t>•	بما أنه ملك، فإن ملكه أيضًا أزلي (مزمور 93: 1- 2).</a:t>
            </a:r>
          </a:p>
          <a:p>
            <a:pPr algn="r" rtl="1"/>
            <a:r>
              <a:rPr lang="ar-SA" dirty="0"/>
              <a:t>•	لا يوجد إله آخر، لكن هناك ما يسمى بالآلهة التي يعبدها الناس، لكن الله أكبر منهم جميعًا. </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19</a:t>
            </a:fld>
            <a:endParaRPr lang="en-US"/>
          </a:p>
        </p:txBody>
      </p:sp>
    </p:spTree>
    <p:extLst>
      <p:ext uri="{BB962C8B-B14F-4D97-AF65-F5344CB8AC3E}">
        <p14:creationId xmlns:p14="http://schemas.microsoft.com/office/powerpoint/2010/main" val="48992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الله يستحق العبادة، فهذه الأرض خلقت من قبله. </a:t>
            </a:r>
            <a:endParaRPr lang="en-US" dirty="0"/>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20</a:t>
            </a:fld>
            <a:endParaRPr lang="en-US"/>
          </a:p>
        </p:txBody>
      </p:sp>
    </p:spTree>
    <p:extLst>
      <p:ext uri="{BB962C8B-B14F-4D97-AF65-F5344CB8AC3E}">
        <p14:creationId xmlns:p14="http://schemas.microsoft.com/office/powerpoint/2010/main" val="384570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مثل الملك، يستطيع الله أن يفوض الحكم، فالشخص الذي لديه السلطة فقط يمكنه أن يتشاركها مع شخص آخر.</a:t>
            </a:r>
          </a:p>
          <a:p>
            <a:pPr algn="r" rtl="1"/>
            <a:r>
              <a:rPr lang="ar-SA" dirty="0"/>
              <a:t>•	لذلك قرر الله أن يشارك هذا الحكم مع كل من كما أعطى مملكته الرجال والنساء.</a:t>
            </a:r>
          </a:p>
          <a:p>
            <a:pPr algn="r" rtl="1"/>
            <a:r>
              <a:rPr lang="ar-SA" dirty="0"/>
              <a:t>•	كما أعطى مملكته الصغيرة ليحكموها مقارنة بحكمه العملاق على كل الكون. كان لآدم وحواء جنة يحكمانها. </a:t>
            </a:r>
          </a:p>
          <a:p>
            <a:pPr algn="r" rtl="1"/>
            <a:r>
              <a:rPr lang="ar-SA"/>
              <a:t>•	لكنهما لم يكونا أشخاصًا آليين بدون إرادة حرة، فأعطاهم الخيار لمواصلة الحكم بالطاعة أو التنازل عن هذا هذا الحكم عن طريق العصيان والموت نتيجة لذلك.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21</a:t>
            </a:fld>
            <a:endParaRPr lang="en-US"/>
          </a:p>
        </p:txBody>
      </p:sp>
    </p:spTree>
    <p:extLst>
      <p:ext uri="{BB962C8B-B14F-4D97-AF65-F5344CB8AC3E}">
        <p14:creationId xmlns:p14="http://schemas.microsoft.com/office/powerpoint/2010/main" val="23542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A63F2678-90D5-7D47-B070-1F1CD76D21AA}" type="slidenum">
              <a:rPr lang="en-US" sz="1200">
                <a:latin typeface="Arial" charset="0"/>
              </a:rPr>
              <a:pPr/>
              <a:t>22</a:t>
            </a:fld>
            <a:endParaRPr lang="en-US" sz="1200">
              <a:latin typeface="Arial"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SA" dirty="0"/>
              <a:t>أين بدأت الخطيئة؟</a:t>
            </a:r>
          </a:p>
          <a:p>
            <a:pPr algn="r" rtl="1" eaLnBrk="1" hangingPunct="1"/>
            <a:r>
              <a:rPr lang="ar-SA" dirty="0"/>
              <a:t>نفترض في الكثير من الأحيان أنها بدأت في عدن. </a:t>
            </a:r>
          </a:p>
          <a:p>
            <a:pPr algn="r" rtl="1" eaLnBrk="1" hangingPunct="1"/>
            <a:r>
              <a:rPr lang="ar-SA" dirty="0"/>
              <a:t>لكن ما كان لها أن تأتي إلى عدن لو لم تكن قد بدأت في السماء أولاً.</a:t>
            </a:r>
          </a:p>
          <a:p>
            <a:pPr algn="r" rtl="1" eaLnBrk="1" hangingPunct="1"/>
            <a:r>
              <a:rPr lang="ar-SA" dirty="0"/>
              <a:t> أغوى الشيطان حواء لكي تعتقد أن الحياة ستتحسن بعصيان الله، لذلك أكلت بعد أن خُدعت. </a:t>
            </a:r>
          </a:p>
          <a:p>
            <a:pPr algn="r" rtl="1" eaLnBrk="1" hangingPunct="1"/>
            <a:r>
              <a:rPr lang="ar-SA" dirty="0"/>
              <a:t>آدم لم يُخدع.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لقد حذر الله الشيطان أن الحرب ستنشب بين الشيطان والبشر. يبدو أن الشيطان قد هزم يسوع على الصليب، لكن نسل حواء (يسوع) سيهزمه أخيرًا عند قيامته. </a:t>
            </a:r>
            <a:endParaRPr lang="en-US" dirty="0"/>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24</a:t>
            </a:fld>
            <a:endParaRPr lang="en-US"/>
          </a:p>
        </p:txBody>
      </p:sp>
    </p:spTree>
    <p:extLst>
      <p:ext uri="{BB962C8B-B14F-4D97-AF65-F5344CB8AC3E}">
        <p14:creationId xmlns:p14="http://schemas.microsoft.com/office/powerpoint/2010/main" val="218653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الله أكثر صبرًا منّا بكثير.</a:t>
            </a:r>
          </a:p>
          <a:p>
            <a:pPr algn="r" rtl="1"/>
            <a:r>
              <a:rPr lang="ar-SA" dirty="0"/>
              <a:t>لقد كان يعمل عبر العصور لتحقيق وعده. </a:t>
            </a:r>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25</a:t>
            </a:fld>
            <a:endParaRPr lang="en-US"/>
          </a:p>
        </p:txBody>
      </p:sp>
    </p:spTree>
    <p:extLst>
      <p:ext uri="{BB962C8B-B14F-4D97-AF65-F5344CB8AC3E}">
        <p14:creationId xmlns:p14="http://schemas.microsoft.com/office/powerpoint/2010/main" val="321033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2525" y="692150"/>
            <a:ext cx="4552950"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Times New Roman" charset="0"/>
              </a:rPr>
              <a:t>يجمع هذا المخطط المعقد بين موضوعي الملكوت والعهد. في القمة منه يمتد حكم ملكوت الله للبشرية عبر العصور. لكن الجزء الرئيسي منه يظهر ظهور العهد الإبراهيمي في أرضه، والتحقيق الجزئي-- لوعود العهدين الداووي والعهد الجديد في الحاضر، لكنها اكتملت بالكامل في المملكة المسيانية. هذا سيحدث في عصر الألفية وخاصة في الحالة الأبدية.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Times New Roman" charset="0"/>
              </a:rPr>
              <a:t>•	يوضح هذا المخطط أيضًا أن العهد القديم (الموسوي) قد تم استبداله بالعهد الجديد.</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Times New Roman" charset="0"/>
              </a:rPr>
              <a:t>يتفق الجميع على أن التحقيق الجزئي للعهد مع إبراهيم موجود الآن في الكنيسة من خلال سكنى الروح القدس وغفران الخطايا (إرميا 31: 31- 24) – وإن التحقيق النهائي سيكون في الحالة الأبدية. يظهر مجال عدم الاتفاق الرئيسي بالفترة الزمنية من الآن إلى الأبد. هل سيكون هناك أرض فعليه، وعرش، وبركات عالمية لإسرائيل القومية (العرقية) قبل الملكوت الأبدي؟ يُظهر هذا المخطط الآيات التي تعطي نعم لا لبس فيها لهذا السؤال في التحقيق الجزئي الحالي والتحقيق الكامل في المستقبل بالمعنى الطبيعي للغة في الآيات المذكورة. لكن الملكوت المسياني سيكون على مرحلتين – أولاً في التحقيق الألفي الذي سيدوم 1000 سنة، لكن بعد ذلك، في المرحلة الأبدية في أورشليم الجديدة بعد دمار أرضنا وسمائنا الحاضرة (رؤيا 21- 22). يا له من مستقبل مذهل لأولئك الذين يثقون بيسوع. </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____________</a:t>
            </a:r>
            <a:endParaRPr lang="ar-JO" b="0" dirty="0">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96469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يأتي الكثير منّا من ديمقراطيات حيث ننتخب قادتها ثم نبدأ بإسقاطهم بعد ذلك. هذه النظرة المناهضة للسلطة يمكن تطبيقها في كثير من الأحيان على يسوع نفسه. لكن يسوع ليس للأختيار. فهو ملك الملوك ورب الأرباب. علينا تبني هذه الحقيقة بغض النظر عن نوع الحكومة الأرضية التي فوقنا. </a:t>
            </a:r>
            <a:endParaRPr lang="en-US" dirty="0">
              <a:latin typeface="Arial" charset="0"/>
              <a:ea typeface="ＭＳ Ｐゴシック" charset="0"/>
              <a:cs typeface="ＭＳ Ｐゴシック" charset="0"/>
            </a:endParaRPr>
          </a:p>
          <a:p>
            <a:pPr eaLnBrk="1" hangingPunct="1"/>
            <a:r>
              <a:rPr lang="en-US" dirty="0">
                <a:cs typeface="ＭＳ Ｐゴシック" charset="0"/>
              </a:rPr>
              <a:t>________</a:t>
            </a:r>
          </a:p>
          <a:p>
            <a:pPr eaLnBrk="1" hangingPunct="1"/>
            <a:r>
              <a:rPr lang="en-US" dirty="0">
                <a:cs typeface="ＭＳ Ｐゴシック" charset="0"/>
              </a:rPr>
              <a:t>OS-10-Davidic Covenant-03</a:t>
            </a:r>
          </a:p>
          <a:p>
            <a:pPr eaLnBrk="1" hangingPunct="1"/>
            <a:r>
              <a:rPr lang="en-US" dirty="0">
                <a:cs typeface="ＭＳ Ｐゴシック" charset="0"/>
              </a:rPr>
              <a:t>NS-01-Matt1-14-slides 13, 60</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022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SA" dirty="0">
                <a:cs typeface="ＭＳ Ｐゴシック" charset="0"/>
              </a:rPr>
              <a:t>تنبأ يعقوب أن "لا يزول قضيب من يهوذا" (تك 49: 10)، لذلك سيأتي النسل الملوكي من يهوذا ولا ينتقل أبدًا إلى أي نسل آخر. </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Covenant-30</a:t>
            </a:r>
          </a:p>
          <a:p>
            <a:pPr eaLnBrk="1" hangingPunct="1"/>
            <a:r>
              <a:rPr lang="en-US" dirty="0">
                <a:cs typeface="ＭＳ Ｐゴシック" charset="0"/>
              </a:rPr>
              <a:t>OS-10-2Samuel-81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94442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dirty="0">
                <a:cs typeface="ＭＳ Ｐゴシック" charset="0"/>
              </a:rPr>
              <a:t>تخيّل داود بناء الهيكل. </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Covenant-35</a:t>
            </a:r>
          </a:p>
          <a:p>
            <a:pPr eaLnBrk="1" hangingPunct="1"/>
            <a:r>
              <a:rPr lang="en-US" dirty="0">
                <a:cs typeface="ＭＳ Ｐゴシック" charset="0"/>
              </a:rPr>
              <a:t>OS-10-2Samuel-84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7781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SA" dirty="0">
                <a:cs typeface="ＭＳ Ｐゴシック" charset="0"/>
              </a:rPr>
              <a:t>لم يكن واضحًا لداود على الفور من الذي سيبني الهيكل. </a:t>
            </a:r>
            <a:r>
              <a:rPr lang="en-US" dirty="0">
                <a:cs typeface="ＭＳ Ｐゴシック" charset="0"/>
              </a:rPr>
              <a:t>.</a:t>
            </a:r>
            <a:endParaRPr lang="ar-JO" dirty="0">
              <a:cs typeface="ＭＳ Ｐゴシック" charset="0"/>
            </a:endParaRPr>
          </a:p>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Covenant-36</a:t>
            </a:r>
          </a:p>
          <a:p>
            <a:pPr eaLnBrk="1" hangingPunct="1"/>
            <a:r>
              <a:rPr lang="en-US" dirty="0">
                <a:cs typeface="ＭＳ Ｐゴシック" charset="0"/>
              </a:rPr>
              <a:t>OS-10-2Samuel-85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125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SA" dirty="0">
                <a:cs typeface="ＭＳ Ｐゴシック" charset="0"/>
              </a:rPr>
              <a:t>توضح الآية 15 الانضباط في العهد، لكن هذا لا يجعل العهد بكامله مشروطًا كما توضحه الآية التالية. </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Covenant-37</a:t>
            </a:r>
          </a:p>
          <a:p>
            <a:pPr eaLnBrk="1" hangingPunct="1"/>
            <a:r>
              <a:rPr lang="en-US" dirty="0">
                <a:cs typeface="ＭＳ Ｐゴシック" charset="0"/>
              </a:rPr>
              <a:t>OS-10-2Samuel-88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9998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SA" dirty="0">
                <a:cs typeface="ＭＳ Ｐゴシック" charset="0"/>
              </a:rPr>
              <a:t>لقد وعد الله بملوك من بين نسل إبراهيم، وهذا يشير إلى الملكية كبنية سياسية نهائية لله – وليس الديمقراطية، ولا الجمهورية، أو أي نظام سياسي آخر.</a:t>
            </a:r>
            <a:endParaRPr lang="ar-JO" dirty="0">
              <a:cs typeface="ＭＳ Ｐゴシック" charset="0"/>
            </a:endParaRPr>
          </a:p>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Covenant-38</a:t>
            </a:r>
          </a:p>
          <a:p>
            <a:pPr eaLnBrk="1" hangingPunct="1"/>
            <a:r>
              <a:rPr lang="en-US" dirty="0">
                <a:cs typeface="ＭＳ Ｐゴシック" charset="0"/>
              </a:rPr>
              <a:t>OS-10-2Samuel-89</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38</a:t>
            </a:fld>
            <a:endParaRPr lang="en-US"/>
          </a:p>
        </p:txBody>
      </p:sp>
    </p:spTree>
    <p:extLst>
      <p:ext uri="{BB962C8B-B14F-4D97-AF65-F5344CB8AC3E}">
        <p14:creationId xmlns:p14="http://schemas.microsoft.com/office/powerpoint/2010/main" val="3202223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CF5A4-FF8C-F241-8023-6BCFC4902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8898" name="Rectangle 1026"/>
          <p:cNvSpPr>
            <a:spLocks noGrp="1" noRot="1" noChangeAspect="1" noChangeArrowheads="1"/>
          </p:cNvSpPr>
          <p:nvPr>
            <p:ph type="sldImg"/>
          </p:nvPr>
        </p:nvSpPr>
        <p:spPr>
          <a:xfrm>
            <a:off x="1143000" y="685800"/>
            <a:ext cx="4572000" cy="3429000"/>
          </a:xfrm>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Covenant-53</a:t>
            </a:r>
          </a:p>
          <a:p>
            <a:pPr eaLnBrk="1" hangingPunct="1"/>
            <a:r>
              <a:rPr lang="en-US" dirty="0">
                <a:cs typeface="ＭＳ Ｐゴシック" charset="0"/>
              </a:rPr>
              <a:t>OS-10-2Samuel-99</a:t>
            </a:r>
          </a:p>
          <a:p>
            <a:pPr eaLnBrk="1" hangingPunct="1"/>
            <a:r>
              <a:rPr lang="en-US" dirty="0">
                <a:cs typeface="ＭＳ Ｐゴシック" charset="0"/>
              </a:rPr>
              <a:t>NS-01-Matt1-14-slide 161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SA" dirty="0">
                <a:cs typeface="ＭＳ Ｐゴシック" charset="0"/>
              </a:rPr>
              <a:t>يتفق جميع المسيحيين أن العهد الداوودي يكون تحقيقه في يسوع، على الرغم من قضية كيف ومتى يحدث هذا. </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Covenant-54</a:t>
            </a:r>
          </a:p>
          <a:p>
            <a:pPr eaLnBrk="1" hangingPunct="1"/>
            <a:r>
              <a:rPr lang="en-US" dirty="0">
                <a:cs typeface="ＭＳ Ｐゴシック" charset="0"/>
              </a:rPr>
              <a:t>OS-10-2Samuel-95</a:t>
            </a:r>
          </a:p>
          <a:p>
            <a:pPr eaLnBrk="1" hangingPunct="1"/>
            <a:r>
              <a:rPr lang="en-US" dirty="0">
                <a:cs typeface="ＭＳ Ｐゴシック" charset="0"/>
              </a:rPr>
              <a:t>NS-01-Matt1-14-slide 163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23632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755D5-D0A9-BB47-B25C-86AF3C0BE3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noTextEdit="1"/>
          </p:cNvSpPr>
          <p:nvPr>
            <p:ph type="sldImg"/>
          </p:nvPr>
        </p:nvSpPr>
        <p:spPr>
          <a:xfrm>
            <a:off x="1143000" y="685800"/>
            <a:ext cx="4572000" cy="3429000"/>
          </a:xfrm>
          <a:ln/>
        </p:spPr>
      </p:sp>
      <p:sp>
        <p:nvSpPr>
          <p:cNvPr id="423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SA" sz="1200" b="0" dirty="0">
                <a:solidFill>
                  <a:srgbClr val="FFFFFF"/>
                </a:solidFill>
                <a:latin typeface="Arial" charset="0"/>
                <a:ea typeface="ＭＳ Ｐゴシック" charset="0"/>
              </a:rPr>
              <a:t>ستساعدنا معرفة طبيعة الملكوت أولاً متى سيحدث، فإذا كان ملكوتًا روحيًا فقط، فسيقودنا هذا للاعتقاد أنه يحدث الآن، حتى لو كان بشكل جزئي لأن معظم الناس ما يزالون غير خاضعين للرب. لكن إن كان ملكوتًا روحيًا وسياسيًا معًا، فمن الواضح أنه مستقبلي، ويجب أن يكون مؤكدًا للجميع أن يسوع لا يمارس حكمه السياسي على هذا الكوكب المتمرد. هذه العوامل تقود إلى ... </a:t>
            </a:r>
            <a:endParaRPr lang="en-US" sz="1200" b="0" dirty="0">
              <a:solidFill>
                <a:srgbClr val="FFFFFF"/>
              </a:solidFill>
              <a:latin typeface="Arial" charset="0"/>
              <a:ea typeface="ＭＳ Ｐゴシック" charset="0"/>
            </a:endParaRPr>
          </a:p>
          <a:p>
            <a:r>
              <a:rPr lang="en-US" dirty="0"/>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a:t>
            </a:r>
            <a:r>
              <a:rPr lang="en-US" b="0" dirty="0">
                <a:latin typeface="Arial" charset="0"/>
                <a:ea typeface="ＭＳ Ｐゴシック" charset="0"/>
              </a:rPr>
              <a:t>494</a:t>
            </a:r>
            <a:endParaRPr lang="en-US" dirty="0"/>
          </a:p>
          <a:p>
            <a:r>
              <a:rPr lang="en-US" dirty="0"/>
              <a:t>OS-10-Davidic Covenant-67</a:t>
            </a:r>
          </a:p>
          <a:p>
            <a:r>
              <a:rPr lang="en-US" dirty="0"/>
              <a:t>OS-10-2Samuel-102</a:t>
            </a:r>
          </a:p>
          <a:p>
            <a:r>
              <a:rPr lang="en-US" dirty="0"/>
              <a:t>NS-01-Matt1-14—slide 165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8961074-C92E-4143-9A7F-7554A33EEF6F}" type="slidenum">
              <a:rPr lang="en-US" smtClean="0"/>
              <a:pPr>
                <a:defRPr/>
              </a:pPr>
              <a:t>68</a:t>
            </a:fld>
            <a:endParaRPr lang="en-US"/>
          </a:p>
        </p:txBody>
      </p:sp>
    </p:spTree>
    <p:extLst>
      <p:ext uri="{BB962C8B-B14F-4D97-AF65-F5344CB8AC3E}">
        <p14:creationId xmlns:p14="http://schemas.microsoft.com/office/powerpoint/2010/main" val="1618819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680E0D02-30D7-5640-8527-C4E8E35F8533}" type="slidenum">
              <a:rPr lang="en-US" sz="1200">
                <a:latin typeface="Arial" charset="0"/>
              </a:rPr>
              <a:pPr/>
              <a:t>71</a:t>
            </a:fld>
            <a:endParaRPr lang="en-US" sz="1200">
              <a:latin typeface="Arial" charset="0"/>
            </a:endParaRPr>
          </a:p>
        </p:txBody>
      </p:sp>
      <p:sp>
        <p:nvSpPr>
          <p:cNvPr id="239618" name="Rectangle 1026"/>
          <p:cNvSpPr>
            <a:spLocks noGrp="1" noRot="1" noChangeAspect="1" noChangeArrowheads="1" noTextEdit="1"/>
          </p:cNvSpPr>
          <p:nvPr>
            <p:ph type="sldImg"/>
          </p:nvPr>
        </p:nvSpPr>
        <p:spPr>
          <a:ln/>
        </p:spPr>
      </p:sp>
      <p:sp>
        <p:nvSpPr>
          <p:cNvPr id="2396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تُظهر نظرة سريعة على خارطة العال قبل قرن من الزمان، أن معظم العالم كان يُحكم من قبل ملوك في عام 1900.</a:t>
            </a:r>
            <a:endParaRPr lang="en-US" dirty="0"/>
          </a:p>
          <a:p>
            <a:pPr eaLnBrk="1" hangingPunct="1"/>
            <a:r>
              <a:rPr lang="en-US" dirty="0">
                <a:cs typeface="ＭＳ Ｐゴシック" charset="0"/>
              </a:rPr>
              <a:t>________</a:t>
            </a:r>
          </a:p>
          <a:p>
            <a:pPr eaLnBrk="1" hangingPunct="1"/>
            <a:r>
              <a:rPr lang="en-US" dirty="0">
                <a:cs typeface="ＭＳ Ｐゴシック" charset="0"/>
              </a:rPr>
              <a:t>Common-495</a:t>
            </a:r>
          </a:p>
          <a:p>
            <a:pPr eaLnBrk="1" hangingPunct="1"/>
            <a:r>
              <a:rPr lang="en-US" dirty="0">
                <a:cs typeface="ＭＳ Ｐゴシック" charset="0"/>
              </a:rPr>
              <a:t>OS-09-1 Samuel-93</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27013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2525" y="692150"/>
            <a:ext cx="4552950"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Times New Roman" charset="0"/>
              </a:rPr>
              <a:t>يجمع هذا المخطط المعقد بين موضوعي الملكوت والعهد. في القمة منه يمتد حكم ملكوت الله للبشرية عبر العصور. لكن الجزء الرئيسي منه يظهر ظهور العهد الإبراهيمي في أرضه، والتحقيق الجزئي-- لوعود العهدين الداووي والعهد الجديد في الحاضر، لكنها اكتملت بالكامل في المملكة المسيانية. هذا سيحدث في عصر الألفية وخاصة في الحالة الأبدية.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Times New Roman" charset="0"/>
              </a:rPr>
              <a:t>•	يوضح هذا المخطط أيضًا أن العهد القديم (الموسوي) قد تم استبداله بالعهد الجديد.</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Times New Roman" charset="0"/>
              </a:rPr>
              <a:t>يتفق الجميع على أن التحقيق الجزئي للعهد مع إبراهيم موجود الآن في الكنيسة من خلال سكنى الروح القدس وغفران الخطايا (إرميا 31: 31- 24) – وإن التحقيق النهائي سيكون في الحالة الأبدية. يظهر مجال عدم الاتفاق الرئيسي بالفترة الزمنية من الآن إلى الأبد. هل سيكون هناك أرض فعليه، وعرش، وبركات عالمية لإسرائيل القومية (العرقية) قبل الملكوت الأبدي؟ يُظهر هذا المخطط الآيات التي تعطي نعم لا لبس فيها لهذا السؤال في التحقيق الجزئي الحالي والتحقيق الكامل في المستقبل بالمعنى الطبيعي للغة في الآيات المذكورة. لكن الملكوت المسياني سيكون على مرحلتين – أولاً في التحقيق الألفي الذي سيدوم 1000 سنة، لكن بعد ذلك، في المرحلة الأبدية في أورشليم الجديدة بعد دمار أرضنا وسمائنا الحاضرة (رؤيا 21- 22). </a:t>
            </a:r>
            <a:r>
              <a:rPr lang="ar-SA">
                <a:latin typeface="Times New Roman" charset="0"/>
              </a:rPr>
              <a:t>يا له من مستقبل مذهل لأولئك الذين يثقون بيسوع. </a:t>
            </a:r>
          </a:p>
          <a:p>
            <a:endParaRPr lang="ar-JO" b="0" dirty="0">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96469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ومع ذلك لم يبقى بعد قرن من الزمان، سوى عدد قليل من الممالك، حتى بريطانيا، واليابان، وكندا، واستراليا، وربما الدول الاسكندنافية ليست ممالك بالمعنى العملي.</a:t>
            </a:r>
            <a:endParaRPr lang="en-US" dirty="0"/>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Sam-94</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58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هل تلاحظ الفرق الشاسع بين خريطتي العالم؟اتساءل عما إذا كان زوال الملكيات يؤثر على الرؤية التي ننظر بها إلى يسوع من حيث كونه ملكًا. </a:t>
            </a:r>
            <a:endParaRPr lang="en-US" dirty="0">
              <a:latin typeface="Arial" charset="0"/>
              <a:ea typeface="ＭＳ Ｐゴシック" charset="0"/>
              <a:cs typeface="ＭＳ Ｐゴシック" charset="0"/>
            </a:endParaRP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Sam-95</a:t>
            </a:r>
          </a:p>
          <a:p>
            <a:pPr eaLnBrk="1" hangingPunct="1"/>
            <a:r>
              <a:rPr lang="en-US" dirty="0">
                <a:cs typeface="ＭＳ Ｐゴシック" charset="0"/>
              </a:rPr>
              <a:t>OS-10-Davidic Covenant-06</a:t>
            </a:r>
          </a:p>
          <a:p>
            <a:pPr eaLnBrk="1" hangingPunct="1"/>
            <a:r>
              <a:rPr lang="en-US" dirty="0">
                <a:cs typeface="ＭＳ Ｐゴシック" charset="0"/>
              </a:rPr>
              <a:t>NS-01-Matt1-14-slide 63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3EDFD-C879-A445-BE43-87E7703EA1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cs typeface="ＭＳ Ｐゴシック" charset="0"/>
              </a:rPr>
              <a:t>يتساءل المرء إذا كانت هذه مزحة لكنها بالتأكيد تجديف ضد يسوع للادعاء أن ألفيس هو إله.</a:t>
            </a:r>
            <a:endParaRPr lang="en-US" dirty="0">
              <a:cs typeface="ＭＳ Ｐゴシック" charset="0"/>
            </a:endParaRPr>
          </a:p>
          <a:p>
            <a:pPr eaLnBrk="1" hangingPunct="1"/>
            <a:r>
              <a:rPr lang="en-US" dirty="0">
                <a:cs typeface="ＭＳ Ｐゴシック" charset="0"/>
              </a:rPr>
              <a:t>________</a:t>
            </a:r>
          </a:p>
          <a:p>
            <a:pPr eaLnBrk="1" hangingPunct="1"/>
            <a:r>
              <a:rPr lang="en-US" dirty="0">
                <a:cs typeface="ＭＳ Ｐゴシック" charset="0"/>
              </a:rPr>
              <a:t>OS-10-Davidic Covenant-07</a:t>
            </a:r>
          </a:p>
          <a:p>
            <a:pPr eaLnBrk="1" hangingPunct="1"/>
            <a:r>
              <a:rPr lang="en-US" dirty="0">
                <a:cs typeface="ＭＳ Ｐゴシック" charset="0"/>
              </a:rPr>
              <a:t>NS-01-Matt1-14-slide 64</a:t>
            </a:r>
          </a:p>
          <a:p>
            <a:pPr eaLnBrk="1" hangingPunct="1"/>
            <a:endParaRPr lang="en-US" dirty="0">
              <a:cs typeface="ＭＳ Ｐゴシック" charset="0"/>
            </a:endParaRPr>
          </a:p>
        </p:txBody>
      </p:sp>
    </p:spTree>
    <p:extLst>
      <p:ext uri="{BB962C8B-B14F-4D97-AF65-F5344CB8AC3E}">
        <p14:creationId xmlns:p14="http://schemas.microsoft.com/office/powerpoint/2010/main" val="231568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40812AC7-B7D5-7148-9C89-1BD26C0CDF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cs typeface="ＭＳ Ｐゴシック" charset="0"/>
              </a:rPr>
              <a:t>ما الذي قصده المجوس عندما سألوا عن مكان المولود الجديد "ملك اليهود"؟</a:t>
            </a:r>
          </a:p>
          <a:p>
            <a:pPr algn="r" rtl="1" eaLnBrk="1" hangingPunct="1"/>
            <a:r>
              <a:rPr lang="ar-SA" dirty="0">
                <a:cs typeface="ＭＳ Ｐゴシック" charset="0"/>
              </a:rPr>
              <a:t>هل كانوا يفتشون عن حاكم مملكة روحية؟</a:t>
            </a:r>
          </a:p>
          <a:p>
            <a:pPr algn="r" rtl="1" eaLnBrk="1" hangingPunct="1"/>
            <a:r>
              <a:rPr lang="ar-SA" dirty="0">
                <a:cs typeface="ＭＳ Ｐゴシック" charset="0"/>
              </a:rPr>
              <a:t>هل شعر الملك هيرودس بالتهديد ببداية مملكة روحية في بيت لحم المجاورة؟</a:t>
            </a:r>
          </a:p>
          <a:p>
            <a:pPr algn="r" rtl="1" eaLnBrk="1" hangingPunct="1"/>
            <a:r>
              <a:rPr lang="ar-SA" dirty="0">
                <a:cs typeface="ＭＳ Ｐゴシック" charset="0"/>
              </a:rPr>
              <a:t>بماذا كان يفكر الناس عندما سمعوا بكلمة "ملكوت"؟</a:t>
            </a:r>
          </a:p>
          <a:p>
            <a:pPr algn="r" rtl="1" eaLnBrk="1" hangingPunct="1"/>
            <a:r>
              <a:rPr lang="ar-SA" dirty="0">
                <a:cs typeface="ＭＳ Ｐゴシック" charset="0"/>
              </a:rPr>
              <a:t>إحدى المشكلات الرئيسية في فهمنا أننا نتساءل عما إذا كان "الملكوت" روحيًا أم حرفيًا. هذا تقسيم ثنائي خاطئ كما أنه لا يمكن أن يكون كلاهما. الواقع لا يمكن لأحد أن يدخل الملكوت بالمعنى الحرفي للكلمة بالاستثناء من دون إعادة ولادة روحية.</a:t>
            </a:r>
          </a:p>
          <a:p>
            <a:pPr algn="r" rtl="1" eaLnBrk="1" hangingPunct="1"/>
            <a:r>
              <a:rPr lang="ar-SA" dirty="0">
                <a:cs typeface="ＭＳ Ｐゴシック" charset="0"/>
              </a:rPr>
              <a:t>النبي الذي كتب أكثر عن الملكوت كان بلا شك هو إشعياء، "أمير الأنبياء". كتابه هو الأول في أسفار الأنبياء والأطول أيضًا. إذن ما الذي يقوله إشعياء عن هذا الملكوت؟ سيساعدنا هذا على فهم ما كان يعتقده اليهود في القرن الأول، لأن إشعياء أثر في وجهة نظرهم بشكل كبير. </a:t>
            </a:r>
          </a:p>
          <a:p>
            <a:pPr algn="r" rtl="1" eaLnBrk="1" hangingPunct="1"/>
            <a:r>
              <a:rPr lang="ar-SA" dirty="0">
                <a:cs typeface="ＭＳ Ｐゴシック" charset="0"/>
              </a:rPr>
              <a:t>عليه، نفترض هنا أن استخدام متى للملكوت هو نفس استخدام إشعياء. ينبغي للمرء أن يفترض أن كلاهما متماثلان ما لم يذكر خلاف ذلك. </a:t>
            </a:r>
          </a:p>
          <a:p>
            <a:pPr algn="r" rtl="1" eaLnBrk="1" hangingPunct="1"/>
            <a:r>
              <a:rPr lang="ar-SA" dirty="0">
                <a:cs typeface="ＭＳ Ｐゴシック" charset="0"/>
              </a:rPr>
              <a:t>رأى إشعياء هذا الملكوت على أنه:</a:t>
            </a:r>
          </a:p>
          <a:p>
            <a:pPr algn="r" rtl="1" eaLnBrk="1" hangingPunct="1"/>
            <a:r>
              <a:rPr lang="ar-SA" dirty="0">
                <a:cs typeface="ＭＳ Ｐゴシック" charset="0"/>
              </a:rPr>
              <a:t>•	سياسي</a:t>
            </a:r>
          </a:p>
          <a:p>
            <a:pPr algn="r" rtl="1" eaLnBrk="1" hangingPunct="1"/>
            <a:r>
              <a:rPr lang="ar-SA" dirty="0">
                <a:cs typeface="ＭＳ Ｐゴシック" charset="0"/>
              </a:rPr>
              <a:t>•	كيان دنيوي (مادي)، لكنه أيضًا </a:t>
            </a:r>
          </a:p>
          <a:p>
            <a:pPr algn="r" rtl="1" eaLnBrk="1" hangingPunct="1"/>
            <a:r>
              <a:rPr lang="ar-SA" dirty="0">
                <a:cs typeface="ＭＳ Ｐゴシック" charset="0"/>
              </a:rPr>
              <a:t>•	عاطفي، و</a:t>
            </a:r>
          </a:p>
          <a:p>
            <a:pPr algn="r" rtl="1" eaLnBrk="1" hangingPunct="1"/>
            <a:r>
              <a:rPr lang="ar-SA" dirty="0">
                <a:cs typeface="ＭＳ Ｐゴシック" charset="0"/>
              </a:rPr>
              <a:t>•	جوانب فكرية، وهي متاحة فقط المؤهلين روحيًا الذين وضعوا إيمانهم في المسيح.</a:t>
            </a:r>
          </a:p>
          <a:p>
            <a:pPr algn="r" rtl="1" eaLnBrk="1" hangingPunct="1"/>
            <a:r>
              <a:rPr lang="ar-SA" dirty="0">
                <a:cs typeface="ＭＳ Ｐゴシック" charset="0"/>
              </a:rPr>
              <a:t>نسخ ما يلي من الصفحات 461 ب – د من ملاحظات إشعياء في مسح العهد القديم. استغرق ذلك من الدكتور ريك غريفيث ثلاثة أيام من قراءة إشعياء لتجميع هذه القائمة بأكثر من 100 آية من إشعياء (كانت هذه أيامًا رائعة). </a:t>
            </a:r>
          </a:p>
          <a:p>
            <a:pPr algn="r" rtl="1" eaLnBrk="1" hangingPunct="1"/>
            <a:r>
              <a:rPr lang="ar-SA" dirty="0">
                <a:cs typeface="ＭＳ Ｐゴシック" charset="0"/>
              </a:rPr>
              <a:t>أنظر البوربوينت أدناه للعديد من من هذه الآيات في عرض استعادة إسرائيل العرض رقم 26 باللغة الإنجليزية </a:t>
            </a:r>
          </a:p>
          <a:p>
            <a:pPr algn="r" rtl="1" eaLnBrk="1" hangingPunct="1"/>
            <a:r>
              <a:rPr lang="en-US" dirty="0">
                <a:cs typeface="ＭＳ Ｐゴシック" charset="0"/>
              </a:rPr>
              <a:t>https://biblestudydownloads.org/resource/future/</a:t>
            </a:r>
          </a:p>
          <a:p>
            <a:pPr algn="r" rtl="1" eaLnBrk="1" hangingPunct="1"/>
            <a:r>
              <a:rPr lang="ar-SA" dirty="0">
                <a:cs typeface="ＭＳ Ｐゴシック" charset="0"/>
              </a:rPr>
              <a:t>وباللغة العربية </a:t>
            </a:r>
          </a:p>
          <a:p>
            <a:pPr algn="r" rtl="1" eaLnBrk="1" hangingPunct="1"/>
            <a:r>
              <a:rPr lang="en-US" dirty="0">
                <a:cs typeface="ＭＳ Ｐゴシック" charset="0"/>
              </a:rPr>
              <a:t>https://biblestudydownloads.org/resource/%d8%b9%d9%84%d9%85-%d8%a7%d9%84%d8%a3%d8%ae%d8%b1%d9%88%d9%8a%d8%a7%d8%aa/.</a:t>
            </a:r>
          </a:p>
          <a:p>
            <a:pPr eaLnBrk="1" hangingPunct="1"/>
            <a:endParaRPr lang="en-US" dirty="0">
              <a:cs typeface="ＭＳ Ｐゴシック" charset="0"/>
            </a:endParaRPr>
          </a:p>
          <a:p>
            <a:pPr marL="0" marR="0" algn="ctr" rtl="1">
              <a:spcBef>
                <a:spcPts val="0"/>
              </a:spcBef>
              <a:spcAft>
                <a:spcPts val="0"/>
              </a:spcAft>
            </a:pPr>
            <a:r>
              <a:rPr lang="ar-JO" sz="1800" b="1" dirty="0">
                <a:effectLst/>
                <a:latin typeface="Arial" panose="020B0604020202020204" pitchFamily="34" charset="0"/>
                <a:ea typeface="Times"/>
                <a:cs typeface="Times New Roman" panose="02020603050405020304" pitchFamily="18" charset="0"/>
              </a:rPr>
              <a:t>ملكوت إشعياء</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ar-JO"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غالبًا ما يتحدث المسيحيون عن يسوع كملك. يتم مناقشة ذلك بشكل خاص عن ولادته ملكًا في عيد الميلاد. لكن هذا يثير سؤالين مهمين:</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1.	ما نوع الملكوت الذي يأتي به يسوع كملك؟ يقول العديد من الناس (خاصة المؤمنين بالألفية) أن هذه ليست سوى مملكة روحية وليس لها أركان أرضية أو مادية، لكن البعض الآخر (أتباع ما قبل الألفية) يرون أبعادًا عديدة للملكوت روحيًا، وماديًا، وسياسيًا، الخ..</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2.	ما نوع الملكوت الذي قصده كل من يوحنا (متى 3: 2) ويسوع (متى 4: 17) عندما بشروا: "توبوا فقد اقترب ملكوت السموات"؟ كأنبياء العهد القديم، قالوا أن اليهود بحاجة للابتعاد عن الخطية لدخول الملكوت (تث 30: 1- 2). ولو تابت الأمة، لكان هذا قد حدث (تث 30: 3- 10). يجب على المرء أن يفترض أن هذا الملكوت كان نفس الملكوت الذي بشر به أنبياء العهد القديم. وإلا لكان يوحنا ويسوع بضللان الناس. </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بما أن إسرائيل رفض هذا الملكوت، فلن يسود عليه المسيح حتى تؤمن الأمة (أنظر الآيات أدناه في خانة "روحيًا"). أخيرًأ بعد أن يؤمن إسرائيل مستقبلاً ويعود المسيح لتأسيس ملكوته على الأرض (رؤيا 19)، كيف ستبدو هذه الفترة الجديدة؟ يكشف لنا رؤيا 20: 1- 6 أن طول هذه الحقبة 1000 سنة عندما يحكم القديسون (راجع رؤيا 5: 10). وسيكون الشيطان مقيدًا بعد خداع الأمم (راجع رؤيا 20: 1- 3). مع ذلك، يقدم لنا إشعياء أفضل صورة كاملة عما سيكون عليه الملكوت بمعلومات وافية أكثر من أي كتاب آخر في الكتاب المقدس. هذه هي الخلفية الصحيحة التي يجب على المرء أن يعرفها ليفهم مفهوم متى عن الملكوت. </a:t>
            </a:r>
          </a:p>
          <a:p>
            <a:pPr marL="0" marR="0" algn="r" rtl="1">
              <a:spcBef>
                <a:spcPts val="0"/>
              </a:spcBef>
              <a:spcAft>
                <a:spcPts val="0"/>
              </a:spcAft>
            </a:pPr>
            <a:endParaRPr lang="ar-JO"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أولاً: سياسيًا</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أ‌.	أورشليم</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1.	عاصمة الأرض (2: 2 ب)</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2.	ملجأ آمن للناس (14: 32؛ 25: 4؛ 26: 1- 4؛ 32: 18؛ 33: 20- 24؛ 35: 9؛ 60: 18؛ 62: 8- 9؛ 66: 12).</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3.	مدينة المجد بدون غير المؤمنين (33: 24ب؛ 35: 8- 10؛ 52: 1- 3، 6).</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4.	يمكن الوصول إليها (11: 15- 16؛ 33: 21؛  35: 8؛ 60: 15).</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ب‌.	البركات السياسية لإسرائيل</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1.	محاكمة الأعداء من قبل المسيح (2: 12-21؛ 24: 21- 23؛ 29: 20- 21؛ 45: 14؛ 61: 2؛ 66: 24).</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2.	متعالٍ فوق الأمم (2: 3؛ 14: 1- 2؛ 18: 7؛ 49: 22- 23؛ 60: 5، 14- 17؛ 61: 5- 9 ؛ 62: 1- 4).</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3.	تخدم كأمة تشهد لله (44: 8، 21).</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ت‌.	حكم المسيا</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1.	مجيئه الثاني يسبق الملكوت (60: 2؛ 61: 11).</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2.	أمتداد حكمه</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أ‌.	يسود على عرش داود تتميمًا للعهد الداوودي (4: 2؛ 9: 6- 7؛ 16:5 أ).</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ب‌.	يحكم كملك على العالم (9: 6- 7؛ 11: 3- 5؛ 16: 5؛ 24: 21- 23؛ 10: 40).</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ت‌.	يحكم كملك من أورشليم (2: 3؛ 24: 23 ب؛ 33: 17- 22).</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3.	طبيعة حكمه </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أ‌.	يحكم مجيدًا (4: 2؛ 24: 23؛ 35: 2؛ 40: 5؛ 60: 1، 2).</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ب‌.	يحكم بحكمة (11: 2).</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ت‌.	يحكم بخنوع (42: 3).</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ث‌.	يحكم بصلاح (32: 1).</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ج‌.	يحكم الأمم بالعدل (9: 7؛ 11: 5؛ 16: 5 ب؛ 32: 1؛ 42: 1، 4).</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ح‌.	يحكم بلا تساؤل (11: 4؛ 25: 1- 5؛ 29: 17- 21؛ 30: 30- 33؛ 42: 13؛ 49: 24- 26؛ 66: 14- 19).</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خ‌.	يحكم بملكوت مدمج مع الحالة الأبدية (9: 7؛ 33: 20).</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ث- أحكام أخرى</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1.	يخدم الشيوخ والملوك مع المسيا في أورشليم (24: 23 ب؛ 32: 1).</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2.	يخدم القضاة كمستشارين (26: 1). </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3.	تمنح مناصب المسؤولية كمكافئات (40: 10).</a:t>
            </a:r>
          </a:p>
          <a:p>
            <a:pPr marL="0" marR="0" algn="r" rtl="1">
              <a:spcBef>
                <a:spcPts val="0"/>
              </a:spcBef>
              <a:spcAft>
                <a:spcPts val="0"/>
              </a:spcAft>
            </a:pPr>
            <a:r>
              <a:rPr lang="ar-JO" sz="1800" b="1" dirty="0">
                <a:effectLst/>
                <a:latin typeface="Arial" panose="020B0604020202020204" pitchFamily="34" charset="0"/>
                <a:ea typeface="Times New Roman" panose="02020603050405020304" pitchFamily="18" charset="0"/>
                <a:cs typeface="Times New Roman" panose="02020603050405020304" pitchFamily="18" charset="0"/>
              </a:rPr>
              <a:t>4.	السلام العالمي بدلاً من الحرب (2: 4؛ 9: 4- 7؛ 32: 17- 18؛ 55: 12؛ 54: 13؛ 60: 18).</a:t>
            </a:r>
          </a:p>
          <a:p>
            <a:pPr marL="0" marR="0" algn="r" rtl="1">
              <a:spcBef>
                <a:spcPts val="0"/>
              </a:spcBef>
              <a:spcAft>
                <a:spcPts val="0"/>
              </a:spcAft>
            </a:pPr>
            <a:endParaRPr lang="ar-JO"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rtl="1">
              <a:spcBef>
                <a:spcPts val="0"/>
              </a:spcBef>
              <a:spcAft>
                <a:spcPts val="0"/>
              </a:spcAft>
            </a:pPr>
            <a:endParaRPr lang="ar-JO"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rtl="1">
              <a:spcBef>
                <a:spcPts val="0"/>
              </a:spcBef>
              <a:spcAft>
                <a:spcPts val="0"/>
              </a:spcAft>
            </a:pPr>
            <a:endParaRPr lang="ar-JO"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r" rtl="1">
              <a:spcBef>
                <a:spcPts val="0"/>
              </a:spcBef>
              <a:spcAft>
                <a:spcPts val="0"/>
              </a:spcAft>
            </a:pPr>
            <a:endParaRPr lang="ar-JO"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rtl="1">
              <a:spcBef>
                <a:spcPts val="0"/>
              </a:spcBef>
              <a:spcAft>
                <a:spcPts val="0"/>
              </a:spcAft>
            </a:pP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II.	Physical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Earth and heavens renewed (65:17; 66:22)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Sun and moon</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Light from both diminished in the Tribulation (13:10)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Sun still rises (41:25; 45:6; 59:19)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Moonshine equals the sun, which itself is seven times brighter (30:26)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Yet the sun and moon less intense and not harmful (24:23a; 49:10)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Land of Israel</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Borders enlarged (26:15; 33:17; 54:2-3; 61:7)</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Land rebuilt after destruction (32:16-18; 49:8, 19; 61:4-5)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Much rainfall and water in the desert (30:23-25; 35:1-2, 6-7; 41:17-18; 49:10b)</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Broad rivers flowing from the temple (33:20-21)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Animals blessed with much food (30:23)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Crops abundant (27:6; 35:1-2, 6-7) with the Genesis 3:17-19; Romans 8:19-22 curse on the earth removed (11:6-9; 35:9; 65:25)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g.	Verdant trees replace thorn bushes and briers (55:13)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	Mountain trees in previous desert wastelands (41:19)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	Beautiful and prosperous from many nations‘ wealth (60:5; 61:6; 62:3; 66:10-12)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	Glorified (60:1-9)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Jerusalem</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Topographical changes with temple mount at city’s high point (2:2)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Cloud of smoke and pillar of fire protects Jerusalem (4:5-6)</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Temple mount holy (11:9; 27:13; 56:7; 57:13; 65:25; 66:20)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Humans living in unique circumstances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Some Israelites living in glorified bodies after tribulation (26:19-20)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Babies still born to those in mortal bodies (44:3; 61:9; 65:20, 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Longevity of life where immaturity is rare but death is still existent (65:20)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Food for people plentiful (30:23; 62:8-9; 65:21-22)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Protection from harm with wild animals tamed (11:6-9; 35:9; 41:8-14; 65:25)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Work existent but always protective (62:8-9; 65:21-23)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Blind, deaf, lame, and mute all healed (29:17-19; 35:5-6)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Illness in Jerusalem eradicated (33:24; 65:23)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Death eventually destroyed in Jerusalem (25:7)</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III.	Emotional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Strength replaces fear (35:3-4; 41:10, 13-14)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Joy and gladness replace weeping, sorrow and sighing (9:1-4; 12:3, 6; 25:8-9; 30:29; 35:10; 42:10-11; 45:25; 52:8-9; 55:12; 60:15; 61:3, 7; 65:18-19; 66:10-11, 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Israel’s sentiment</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The name “Israel” replaced with the new names Hephzibah (Heb. “my delight is in her”) and Beulah (Heb. “married”; 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Israel no longer feeling shame (25:8; 29:22)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Israel the praise of the earth (43:4; 62:7, 10) due to unique “marriage” to the LORD (54:1, 4-7; 62:5 NIV margin)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Israel singing (14:7; 30:29; 42:10-11; 52:9)</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IV.	Intellectual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Knowledge fills the earth based on the fear of the Lord (2:3; 11:9; 33:6)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Knowledge of God’s work seen in mountain trees flourishing in the desert (41:19)</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People taught by the Lord himself (49:10; 54:13)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Teachers succeed in providing direction (30:20-21)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People listen, understand, and articulate God’s values (32:3-4)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IV.	Spiritual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Satan bound (14:15)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Gentiles (Church)</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Converted (16:5; 18:7; 49:6; 55:5; 60:3)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Disciplined for sin (19:19-22)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Righteousness and holiness in the city (1:26-27; 4:3-4; 11:4-5; 35:8-9; 42:1-4; 52:1; 60:21; 61:3b) and desert (32:16)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Justice in the city (29:18-24; 65:21-23) and desert (32:16)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Israel’s spiritual restoration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Israel cleansed by God’s judgment before the kingdom (1:25; 4:2-4; 29:1-4; 30:26b; 31:6-7)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Israel reunited and regathered to the land (11:10-13, 15-16; 43:1, 5; 49:6; 61:4; 65:8-9)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Israel victorious over enemies (2:12-21; 11:14; 24:21-23; 41:11-14; 45:14; 61:2; 66:14b)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Israel free from oppression (14:3-6; 42:6-7; 49:8-9)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Israel believing in Messiah (10:20-22; 25:8-9; 26:1-2; 27:9, 12-13; 29:23; 40:9; 45:17, 25; 52:3, 6-7, 9-11; 54:7-10; 62:12)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Israel forgiven, redeemed and righteous (1:25-27; 2:3; 4:3-4; 33:24; 44:22-24; 45:25; 48:17; 63:16)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Israel blessed and rewarded by Christ (19:25; 40:10; 62:11;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Israel comforted by Christ (12:1-2; 40:1-2, 11; 49:12; 51:3; 65:18-19; 66:11-13)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Israel filled/empowered by Holy Spirit as never before (32:15; 44:3; 59:21)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10.	Israel’s covenants fulfilled (42:6; 49:8; 54:10; 61:8)</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Abrahamic (19:25; 41:8-10)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Davidic (9:7; 11:1-2; 55:3)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Land (11:11-16; 65:9)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New (32:15; 44:3; 49:6; 59:21; 66:22)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Millennial worship</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Israel worshipping the true God (12:1-6; 25:9–26:19; 56:7)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Jerusalem as capital of nations’ (Gentile) worship (2:2-4; 11:12; 27:13; 30:29; 44:22-24)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Whole earth knows God–at least initially (11:9b)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Temple worship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Priests and Levites serving the Lord (61:6; 66:21)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Animal sacrifices (56:7; 66:20-23)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Monthly New Moon celebrations (66:23)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Reinstitution of the Sabbath (56:4; 66:23)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Millennium absorbed into eternity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Kingdom age ends though salvation does not (51:6, 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Prosperity forever as a sign of God’s blessing (55:13)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Temple eunuchs blessed forever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Divine covenant continues on to be fulfilled in eternity (55:3;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ctr">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Concluding Applications</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we will rule the world, we better start showing discernment now (1 Cor. 6:1-3)</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this world must last 1000 more years (Rev. 20:1-6), we should take good care of it.</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Work for Christ now before the 1000-year Sabbath comes with its restful service (Heb. 4:9-11).</a:t>
            </a:r>
            <a:endParaRPr lang="en-US" sz="1800" dirty="0">
              <a:effectLst/>
              <a:latin typeface="Times"/>
              <a:ea typeface="Times New Roman" panose="02020603050405020304" pitchFamily="18" charset="0"/>
              <a:cs typeface="Times New Roman" panose="02020603050405020304" pitchFamily="18" charset="0"/>
            </a:endParaRPr>
          </a:p>
          <a:p>
            <a:pPr eaLnBrk="1" hangingPunct="1"/>
            <a:endParaRPr lang="en-US" dirty="0">
              <a:cs typeface="ＭＳ Ｐゴシック" charset="0"/>
            </a:endParaRPr>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OS-23-Isaiah60-66—slide 59</a:t>
            </a:r>
          </a:p>
          <a:p>
            <a:pPr eaLnBrk="1" hangingPunct="1"/>
            <a:r>
              <a:rPr lang="en-US" dirty="0">
                <a:cs typeface="ＭＳ Ｐゴシック" charset="0"/>
              </a:rPr>
              <a:t>NS-01-Matt1-14-slide 88</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689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2901E97-500F-43AF-B75D-C1DB5C489C7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690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4191096-8B8E-4849-9C4F-ECA8312F68AB}"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69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6902" name="Rectangle 3"/>
          <p:cNvSpPr>
            <a:spLocks noGrp="1" noChangeArrowheads="1"/>
          </p:cNvSpPr>
          <p:nvPr>
            <p:ph type="body"/>
          </p:nvPr>
        </p:nvSpPr>
        <p:spPr>
          <a:xfrm>
            <a:off x="685800" y="4343400"/>
            <a:ext cx="5486400" cy="4114800"/>
          </a:xfrm>
          <a:noFill/>
          <a:ln/>
        </p:spPr>
        <p:txBody>
          <a:bodyPr wrap="none" anchor="ctr"/>
          <a:lstStyle/>
          <a:p>
            <a:pPr algn="r" rtl="1"/>
            <a:r>
              <a:rPr lang="ar-SA" dirty="0">
                <a:latin typeface="Times New Roman" charset="0"/>
                <a:ea typeface="ＭＳ Ｐゴシック" charset="0"/>
                <a:cs typeface="ＭＳ Ｐゴシック" charset="0"/>
              </a:rPr>
              <a:t>يستخدم الكتاب المقدس كلمة "ملكوت" بعدة طرق، لذلك يجب علينا أن نرى السياق لكل فقرة. </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Common-327</a:t>
            </a:r>
          </a:p>
          <a:p>
            <a:r>
              <a:rPr lang="en-US" dirty="0">
                <a:latin typeface="Times New Roman" charset="0"/>
                <a:ea typeface="ＭＳ Ｐゴシック" charset="0"/>
                <a:cs typeface="ＭＳ Ｐゴシック" charset="0"/>
              </a:rPr>
              <a:t>OS-10-Davidic_Covenant-09</a:t>
            </a:r>
          </a:p>
          <a:p>
            <a:r>
              <a:rPr lang="en-US" dirty="0">
                <a:latin typeface="Times New Roman" charset="0"/>
                <a:ea typeface="ＭＳ Ｐゴシック" charset="0"/>
                <a:cs typeface="ＭＳ Ｐゴシック" charset="0"/>
              </a:rPr>
              <a:t>OS-23-Isaiah1-12-slide 47</a:t>
            </a:r>
          </a:p>
          <a:p>
            <a:r>
              <a:rPr lang="en-US" dirty="0">
                <a:latin typeface="Times New Roman" charset="0"/>
                <a:ea typeface="ＭＳ Ｐゴシック" charset="0"/>
                <a:cs typeface="ＭＳ Ｐゴシック" charset="0"/>
              </a:rPr>
              <a:t>NS-01-Matt1-14-slide 100</a:t>
            </a:r>
          </a:p>
        </p:txBody>
      </p:sp>
    </p:spTree>
    <p:extLst>
      <p:ext uri="{BB962C8B-B14F-4D97-AF65-F5344CB8AC3E}">
        <p14:creationId xmlns:p14="http://schemas.microsoft.com/office/powerpoint/2010/main" val="224187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D51BF-E2E4-654C-8E23-81CB1FD407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dirty="0">
                <a:cs typeface="ＭＳ Ｐゴシック" charset="0"/>
              </a:rPr>
              <a:t>يلاحظ وجود 28 عبارة من 4 كلمات تظهر كل منها هنا، كل واحدة تلخص الاصحاح المعني في متى. لكن إذا قرأت نحو الأسفل، فسوف ترى موضوع متى بشكل متعامد إنجيل متى ملك اليهود.  </a:t>
            </a:r>
            <a:r>
              <a:rPr lang="ar-SA">
                <a:cs typeface="ＭＳ Ｐゴシック" charset="0"/>
              </a:rPr>
              <a:t>في كتابه المدهش قام هدلستون بعمل هذا الأمر لكل سفر من أسفار الكتاب المقدس. </a:t>
            </a:r>
            <a:endParaRPr lang="en-US" dirty="0">
              <a:cs typeface="ＭＳ Ｐゴシック" charset="0"/>
            </a:endParaRPr>
          </a:p>
          <a:p>
            <a:pPr eaLnBrk="1" hangingPunct="1"/>
            <a:r>
              <a:rPr lang="en-US" dirty="0">
                <a:cs typeface="ＭＳ Ｐゴシック" charset="0"/>
              </a:rPr>
              <a:t>Barry Huddleston wrote </a:t>
            </a:r>
            <a:r>
              <a:rPr lang="en-US" i="1" dirty="0">
                <a:cs typeface="ＭＳ Ｐゴシック" charset="0"/>
              </a:rPr>
              <a:t>The Acrostic Bible</a:t>
            </a:r>
            <a:r>
              <a:rPr lang="en-US" i="0" dirty="0">
                <a:cs typeface="ＭＳ Ｐゴシック" charset="0"/>
              </a:rPr>
              <a:t> in 1990. It appears to have been out of print until 2019 when only old and original editions were sold at https://</a:t>
            </a:r>
            <a:r>
              <a:rPr lang="en-US" i="0" dirty="0" err="1">
                <a:cs typeface="ＭＳ Ｐゴシック" charset="0"/>
              </a:rPr>
              <a:t>www.thriftbooks.com</a:t>
            </a:r>
            <a:r>
              <a:rPr lang="en-US" i="0" dirty="0">
                <a:cs typeface="ＭＳ Ｐゴシック" charset="0"/>
              </a:rPr>
              <a:t>/w/the-acrostic-summarized-</a:t>
            </a:r>
            <a:r>
              <a:rPr lang="en-US" i="0" dirty="0" err="1">
                <a:cs typeface="ＭＳ Ｐゴシック" charset="0"/>
              </a:rPr>
              <a:t>bible_barry</a:t>
            </a:r>
            <a:r>
              <a:rPr lang="en-US" i="0" dirty="0">
                <a:cs typeface="ＭＳ Ｐゴシック" charset="0"/>
              </a:rPr>
              <a:t>-</a:t>
            </a:r>
            <a:r>
              <a:rPr lang="en-US" i="0" dirty="0" err="1">
                <a:cs typeface="ＭＳ Ｐゴシック" charset="0"/>
              </a:rPr>
              <a:t>huddleston</a:t>
            </a:r>
            <a:r>
              <a:rPr lang="en-US" i="0" dirty="0">
                <a:cs typeface="ＭＳ Ｐゴシック" charset="0"/>
              </a:rPr>
              <a:t>/23524258/item/41736967/?</a:t>
            </a:r>
            <a:r>
              <a:rPr lang="en-US" i="0" dirty="0" err="1">
                <a:cs typeface="ＭＳ Ｐゴシック" charset="0"/>
              </a:rPr>
              <a:t>utm_source</a:t>
            </a:r>
            <a:r>
              <a:rPr lang="en-US" i="0" dirty="0">
                <a:cs typeface="ＭＳ Ｐゴシック" charset="0"/>
              </a:rPr>
              <a:t>=</a:t>
            </a:r>
            <a:r>
              <a:rPr lang="en-US" i="0" dirty="0" err="1">
                <a:cs typeface="ＭＳ Ｐゴシック" charset="0"/>
              </a:rPr>
              <a:t>google&amp;utm_medium</a:t>
            </a:r>
            <a:r>
              <a:rPr lang="en-US" i="0" dirty="0">
                <a:cs typeface="ＭＳ Ｐゴシック" charset="0"/>
              </a:rPr>
              <a:t>=</a:t>
            </a:r>
            <a:r>
              <a:rPr lang="en-US" i="0" dirty="0" err="1">
                <a:cs typeface="ＭＳ Ｐゴシック" charset="0"/>
              </a:rPr>
              <a:t>cpc&amp;utm_campaign</a:t>
            </a:r>
            <a:r>
              <a:rPr lang="en-US" i="0" dirty="0">
                <a:cs typeface="ＭＳ Ｐゴシック" charset="0"/>
              </a:rPr>
              <a:t>=</a:t>
            </a:r>
            <a:r>
              <a:rPr lang="en-US" i="0" dirty="0" err="1">
                <a:cs typeface="ＭＳ Ｐゴシック" charset="0"/>
              </a:rPr>
              <a:t>shopping_new_condition_books_high&amp;utm_adgroup</a:t>
            </a:r>
            <a:r>
              <a:rPr lang="en-US" i="0" dirty="0">
                <a:cs typeface="ＭＳ Ｐゴシック" charset="0"/>
              </a:rPr>
              <a:t>=&amp;</a:t>
            </a:r>
            <a:r>
              <a:rPr lang="en-US" i="0" dirty="0" err="1">
                <a:cs typeface="ＭＳ Ｐゴシック" charset="0"/>
              </a:rPr>
              <a:t>utm_term</a:t>
            </a:r>
            <a:r>
              <a:rPr lang="en-US" i="0" dirty="0">
                <a:cs typeface="ＭＳ Ｐゴシック" charset="0"/>
              </a:rPr>
              <a:t>=&amp;</a:t>
            </a:r>
            <a:r>
              <a:rPr lang="en-US" i="0" dirty="0" err="1">
                <a:cs typeface="ＭＳ Ｐゴシック" charset="0"/>
              </a:rPr>
              <a:t>utm_content</a:t>
            </a:r>
            <a:r>
              <a:rPr lang="en-US" i="0" dirty="0">
                <a:cs typeface="ＭＳ Ｐゴシック" charset="0"/>
              </a:rPr>
              <a:t>=545821544816&amp;gclid=Cj0KCQjw7uSkBhDGARIsAMCZNJvxaNAaz_hKVxynKPUYZXHNPYgJZEDBA0odsszrUVIPeoRFXfoHcyQaAk-ZEALw_wcB#idiq=41736967&amp;edition=56990115</a:t>
            </a:r>
          </a:p>
          <a:p>
            <a:pPr eaLnBrk="1" hangingPunct="1"/>
            <a:endParaRPr lang="en-US" i="1" dirty="0">
              <a:cs typeface="ＭＳ Ｐゴシック" charset="0"/>
            </a:endParaRPr>
          </a:p>
          <a:p>
            <a:r>
              <a:rPr lang="en-US" dirty="0"/>
              <a:t>Format: Paperback</a:t>
            </a:r>
          </a:p>
          <a:p>
            <a:r>
              <a:rPr lang="en-US" dirty="0"/>
              <a:t>Language: English</a:t>
            </a:r>
          </a:p>
          <a:p>
            <a:r>
              <a:rPr lang="en-US" dirty="0"/>
              <a:t>ISBN:1532680384</a:t>
            </a:r>
          </a:p>
          <a:p>
            <a:r>
              <a:rPr lang="en-US" dirty="0"/>
              <a:t>ISBN13:9781532680380</a:t>
            </a:r>
          </a:p>
          <a:p>
            <a:r>
              <a:rPr lang="en-US" dirty="0"/>
              <a:t>Release Date: August 2019</a:t>
            </a:r>
          </a:p>
          <a:p>
            <a:r>
              <a:rPr lang="en-US" dirty="0"/>
              <a:t>Publisher: Wipf &amp; Stock Publishers</a:t>
            </a:r>
          </a:p>
          <a:p>
            <a:r>
              <a:rPr lang="en-US" dirty="0"/>
              <a:t>Length:96 Pages</a:t>
            </a:r>
          </a:p>
          <a:p>
            <a:r>
              <a:rPr lang="en-US" dirty="0"/>
              <a:t>Weight:0.31 lbs.</a:t>
            </a:r>
          </a:p>
          <a:p>
            <a:r>
              <a:rPr lang="en-US" dirty="0"/>
              <a:t>Dimensions:0.2" x 6.0" x 9.0"</a:t>
            </a:r>
            <a:endParaRPr lang="en-US" b="1" dirty="0"/>
          </a:p>
          <a:p>
            <a:r>
              <a:rPr lang="en-US" b="1" dirty="0"/>
              <a:t>_______</a:t>
            </a:r>
          </a:p>
          <a:p>
            <a:endParaRPr lang="en-US" b="1" dirty="0"/>
          </a:p>
          <a:p>
            <a:r>
              <a:rPr lang="en-US" b="1" dirty="0"/>
              <a:t>Amazon Product details</a:t>
            </a:r>
          </a:p>
          <a:p>
            <a:pPr>
              <a:buFont typeface="Arial" panose="020B0604020202020204" pitchFamily="34" charset="0"/>
              <a:buChar char="•"/>
            </a:pPr>
            <a:r>
              <a:rPr lang="en-US" dirty="0"/>
              <a:t>Original Edition </a:t>
            </a:r>
          </a:p>
          <a:p>
            <a:pPr>
              <a:buFont typeface="Arial" panose="020B0604020202020204" pitchFamily="34" charset="0"/>
              <a:buChar char="•"/>
            </a:pPr>
            <a:r>
              <a:rPr lang="en-US" dirty="0"/>
              <a:t>Publisher ‏ : ‎ Baker Pub Group (January 1, 1990) </a:t>
            </a:r>
          </a:p>
          <a:p>
            <a:pPr>
              <a:buFont typeface="Arial" panose="020B0604020202020204" pitchFamily="34" charset="0"/>
              <a:buChar char="•"/>
            </a:pPr>
            <a:r>
              <a:rPr lang="en-US" dirty="0"/>
              <a:t>Language ‏ : ‎ English </a:t>
            </a:r>
          </a:p>
          <a:p>
            <a:pPr>
              <a:buFont typeface="Arial" panose="020B0604020202020204" pitchFamily="34" charset="0"/>
              <a:buChar char="•"/>
            </a:pPr>
            <a:r>
              <a:rPr lang="en-US" dirty="0"/>
              <a:t>ISBN-10 ‏ : ‎ 0801043514 </a:t>
            </a:r>
          </a:p>
          <a:p>
            <a:pPr>
              <a:buFont typeface="Arial" panose="020B0604020202020204" pitchFamily="34" charset="0"/>
              <a:buChar char="•"/>
            </a:pPr>
            <a:r>
              <a:rPr lang="en-US" dirty="0"/>
              <a:t>ISBN-13 ‏ : ‎ 978-0801043512 </a:t>
            </a:r>
          </a:p>
          <a:p>
            <a:pPr>
              <a:buFont typeface="Arial" panose="020B0604020202020204" pitchFamily="34" charset="0"/>
              <a:buChar char="•"/>
            </a:pPr>
            <a:r>
              <a:rPr lang="en-US" dirty="0"/>
              <a:t>Item Weight ‏ : ‎ 6.4 ounces </a:t>
            </a:r>
          </a:p>
          <a:p>
            <a:pPr>
              <a:buFont typeface="Arial" panose="020B0604020202020204" pitchFamily="34" charset="0"/>
              <a:buChar char="•"/>
            </a:pPr>
            <a:r>
              <a:rPr lang="en-US" dirty="0"/>
              <a:t>Dimensions ‏ : ‎ 6 x 0.25 x 9 inches </a:t>
            </a:r>
          </a:p>
          <a:p>
            <a:pPr>
              <a:buFont typeface="Arial" panose="020B0604020202020204" pitchFamily="34" charset="0"/>
              <a:buChar char="•"/>
            </a:pPr>
            <a:r>
              <a:rPr lang="en-US" dirty="0"/>
              <a:t>Best Sellers Rank: #4,419,728 in Books (</a:t>
            </a:r>
            <a:r>
              <a:rPr lang="en-US" dirty="0">
                <a:hlinkClick r:id="rId3"/>
              </a:rPr>
              <a:t>See Top 100 in Books</a:t>
            </a:r>
            <a:r>
              <a:rPr lang="en-US" dirty="0"/>
              <a:t>) </a:t>
            </a:r>
          </a:p>
          <a:p>
            <a:pPr>
              <a:buFont typeface="Arial" panose="020B0604020202020204" pitchFamily="34" charset="0"/>
              <a:buChar char="•"/>
            </a:pPr>
            <a:r>
              <a:rPr lang="en-US" dirty="0"/>
              <a:t>Customer Reviews: 5.0 </a:t>
            </a:r>
            <a:r>
              <a:rPr lang="en-US" i="1" dirty="0"/>
              <a:t>5.0 out of 5 stars</a:t>
            </a:r>
            <a:r>
              <a:rPr lang="en-US" dirty="0"/>
              <a:t> </a:t>
            </a:r>
            <a:r>
              <a:rPr lang="en-US" dirty="0">
                <a:hlinkClick r:id="rId4"/>
              </a:rPr>
              <a:t>4 ratings </a:t>
            </a:r>
            <a:endParaRPr lang="en-US" dirty="0"/>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NS-01-Matt1-14-slide 102</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480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163 h 504"/>
                        <a:gd name="T2" fmla="*/ 252 w 2736"/>
                        <a:gd name="T3" fmla="*/ 54 h 504"/>
                        <a:gd name="T4" fmla="*/ 517 w 2736"/>
                        <a:gd name="T5" fmla="*/ 8 h 504"/>
                        <a:gd name="T6" fmla="*/ 796 w 2736"/>
                        <a:gd name="T7" fmla="*/ 8 h 504"/>
                        <a:gd name="T8" fmla="*/ 791 w 2736"/>
                        <a:gd name="T9" fmla="*/ 34 h 504"/>
                        <a:gd name="T10" fmla="*/ 514 w 2736"/>
                        <a:gd name="T11" fmla="*/ 34 h 504"/>
                        <a:gd name="T12" fmla="*/ 190 w 2736"/>
                        <a:gd name="T13" fmla="*/ 94 h 504"/>
                        <a:gd name="T14" fmla="*/ 0 w 2736"/>
                        <a:gd name="T15" fmla="*/ 16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41 h 504"/>
                        <a:gd name="T2" fmla="*/ 116 w 2736"/>
                        <a:gd name="T3" fmla="*/ 14 h 504"/>
                        <a:gd name="T4" fmla="*/ 240 w 2736"/>
                        <a:gd name="T5" fmla="*/ 2 h 504"/>
                        <a:gd name="T6" fmla="*/ 369 w 2736"/>
                        <a:gd name="T7" fmla="*/ 2 h 504"/>
                        <a:gd name="T8" fmla="*/ 367 w 2736"/>
                        <a:gd name="T9" fmla="*/ 8 h 504"/>
                        <a:gd name="T10" fmla="*/ 238 w 2736"/>
                        <a:gd name="T11" fmla="*/ 8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38 w 1769"/>
                        <a:gd name="T3" fmla="*/ 4 h 791"/>
                        <a:gd name="T4" fmla="*/ 90 w 1769"/>
                        <a:gd name="T5" fmla="*/ 16 h 791"/>
                        <a:gd name="T6" fmla="*/ 125 w 1769"/>
                        <a:gd name="T7" fmla="*/ 35 h 791"/>
                        <a:gd name="T8" fmla="*/ 136 w 1769"/>
                        <a:gd name="T9" fmla="*/ 49 h 791"/>
                        <a:gd name="T10" fmla="*/ 131 w 1769"/>
                        <a:gd name="T11" fmla="*/ 64 h 791"/>
                        <a:gd name="T12" fmla="*/ 123 w 1769"/>
                        <a:gd name="T13" fmla="*/ 51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2 h 791"/>
                        <a:gd name="T2" fmla="*/ 70 w 1769"/>
                        <a:gd name="T3" fmla="*/ 14 h 791"/>
                        <a:gd name="T4" fmla="*/ 166 w 1769"/>
                        <a:gd name="T5" fmla="*/ 48 h 791"/>
                        <a:gd name="T6" fmla="*/ 231 w 1769"/>
                        <a:gd name="T7" fmla="*/ 103 h 791"/>
                        <a:gd name="T8" fmla="*/ 252 w 1769"/>
                        <a:gd name="T9" fmla="*/ 145 h 791"/>
                        <a:gd name="T10" fmla="*/ 242 w 1769"/>
                        <a:gd name="T11" fmla="*/ 187 h 791"/>
                        <a:gd name="T12" fmla="*/ 228 w 1769"/>
                        <a:gd name="T13" fmla="*/ 151 h 791"/>
                        <a:gd name="T14" fmla="*/ 199 w 1769"/>
                        <a:gd name="T15" fmla="*/ 108 h 791"/>
                        <a:gd name="T16" fmla="*/ 159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166 h 504"/>
                        <a:gd name="T2" fmla="*/ 252 w 2736"/>
                        <a:gd name="T3" fmla="*/ 55 h 504"/>
                        <a:gd name="T4" fmla="*/ 517 w 2736"/>
                        <a:gd name="T5" fmla="*/ 8 h 504"/>
                        <a:gd name="T6" fmla="*/ 796 w 2736"/>
                        <a:gd name="T7" fmla="*/ 8 h 504"/>
                        <a:gd name="T8" fmla="*/ 791 w 2736"/>
                        <a:gd name="T9" fmla="*/ 34 h 504"/>
                        <a:gd name="T10" fmla="*/ 514 w 2736"/>
                        <a:gd name="T11" fmla="*/ 34 h 504"/>
                        <a:gd name="T12" fmla="*/ 190 w 2736"/>
                        <a:gd name="T13" fmla="*/ 96 h 504"/>
                        <a:gd name="T14" fmla="*/ 0 w 2736"/>
                        <a:gd name="T15" fmla="*/ 1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41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38 w 1769"/>
                        <a:gd name="T3" fmla="*/ 4 h 791"/>
                        <a:gd name="T4" fmla="*/ 90 w 1769"/>
                        <a:gd name="T5" fmla="*/ 17 h 791"/>
                        <a:gd name="T6" fmla="*/ 125 w 1769"/>
                        <a:gd name="T7" fmla="*/ 36 h 791"/>
                        <a:gd name="T8" fmla="*/ 136 w 1769"/>
                        <a:gd name="T9" fmla="*/ 50 h 791"/>
                        <a:gd name="T10" fmla="*/ 131 w 1769"/>
                        <a:gd name="T11" fmla="*/ 65 h 791"/>
                        <a:gd name="T12" fmla="*/ 123 w 1769"/>
                        <a:gd name="T13" fmla="*/ 52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39 h 504"/>
                        <a:gd name="T2" fmla="*/ 83 w 2736"/>
                        <a:gd name="T3" fmla="*/ 13 h 504"/>
                        <a:gd name="T4" fmla="*/ 170 w 2736"/>
                        <a:gd name="T5" fmla="*/ 2 h 504"/>
                        <a:gd name="T6" fmla="*/ 262 w 2736"/>
                        <a:gd name="T7" fmla="*/ 2 h 504"/>
                        <a:gd name="T8" fmla="*/ 260 w 2736"/>
                        <a:gd name="T9" fmla="*/ 8 h 504"/>
                        <a:gd name="T10" fmla="*/ 169 w 2736"/>
                        <a:gd name="T11" fmla="*/ 8 h 504"/>
                        <a:gd name="T12" fmla="*/ 6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27 w 1769"/>
                        <a:gd name="T3" fmla="*/ 4 h 791"/>
                        <a:gd name="T4" fmla="*/ 63 w 1769"/>
                        <a:gd name="T5" fmla="*/ 16 h 791"/>
                        <a:gd name="T6" fmla="*/ 88 w 1769"/>
                        <a:gd name="T7" fmla="*/ 34 h 791"/>
                        <a:gd name="T8" fmla="*/ 96 w 1769"/>
                        <a:gd name="T9" fmla="*/ 48 h 791"/>
                        <a:gd name="T10" fmla="*/ 93 w 1769"/>
                        <a:gd name="T11" fmla="*/ 62 h 791"/>
                        <a:gd name="T12" fmla="*/ 87 w 1769"/>
                        <a:gd name="T13" fmla="*/ 50 h 791"/>
                        <a:gd name="T14" fmla="*/ 76 w 1769"/>
                        <a:gd name="T15" fmla="*/ 36 h 791"/>
                        <a:gd name="T16" fmla="*/ 61 w 1769"/>
                        <a:gd name="T17" fmla="*/ 23 h 791"/>
                        <a:gd name="T18" fmla="*/ 3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39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18 w 1769"/>
                        <a:gd name="T3" fmla="*/ 4 h 791"/>
                        <a:gd name="T4" fmla="*/ 43 w 1769"/>
                        <a:gd name="T5" fmla="*/ 15 h 791"/>
                        <a:gd name="T6" fmla="*/ 60 w 1769"/>
                        <a:gd name="T7" fmla="*/ 34 h 791"/>
                        <a:gd name="T8" fmla="*/ 65 w 1769"/>
                        <a:gd name="T9" fmla="*/ 47 h 791"/>
                        <a:gd name="T10" fmla="*/ 63 w 1769"/>
                        <a:gd name="T11" fmla="*/ 62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39 h 504"/>
                        <a:gd name="T2" fmla="*/ 50 w 2736"/>
                        <a:gd name="T3" fmla="*/ 13 h 504"/>
                        <a:gd name="T4" fmla="*/ 104 w 2736"/>
                        <a:gd name="T5" fmla="*/ 2 h 504"/>
                        <a:gd name="T6" fmla="*/ 159 w 2736"/>
                        <a:gd name="T7" fmla="*/ 2 h 504"/>
                        <a:gd name="T8" fmla="*/ 159 w 2736"/>
                        <a:gd name="T9" fmla="*/ 8 h 504"/>
                        <a:gd name="T10" fmla="*/ 103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25 w 1769"/>
                        <a:gd name="T3" fmla="*/ 4 h 791"/>
                        <a:gd name="T4" fmla="*/ 61 w 1769"/>
                        <a:gd name="T5" fmla="*/ 16 h 791"/>
                        <a:gd name="T6" fmla="*/ 85 w 1769"/>
                        <a:gd name="T7" fmla="*/ 34 h 791"/>
                        <a:gd name="T8" fmla="*/ 93 w 1769"/>
                        <a:gd name="T9" fmla="*/ 48 h 791"/>
                        <a:gd name="T10" fmla="*/ 89 w 1769"/>
                        <a:gd name="T11" fmla="*/ 62 h 791"/>
                        <a:gd name="T12" fmla="*/ 84 w 1769"/>
                        <a:gd name="T13" fmla="*/ 50 h 791"/>
                        <a:gd name="T14" fmla="*/ 73 w 1769"/>
                        <a:gd name="T15" fmla="*/ 36 h 791"/>
                        <a:gd name="T16" fmla="*/ 58 w 1769"/>
                        <a:gd name="T17" fmla="*/ 23 h 791"/>
                        <a:gd name="T18" fmla="*/ 31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12 h 504"/>
                      <a:gd name="T2" fmla="*/ 46 w 2736"/>
                      <a:gd name="T3" fmla="*/ 4 h 504"/>
                      <a:gd name="T4" fmla="*/ 94 w 2736"/>
                      <a:gd name="T5" fmla="*/ 1 h 504"/>
                      <a:gd name="T6" fmla="*/ 144 w 2736"/>
                      <a:gd name="T7" fmla="*/ 1 h 504"/>
                      <a:gd name="T8" fmla="*/ 144 w 2736"/>
                      <a:gd name="T9" fmla="*/ 2 h 504"/>
                      <a:gd name="T10" fmla="*/ 93 w 2736"/>
                      <a:gd name="T11" fmla="*/ 2 h 504"/>
                      <a:gd name="T12" fmla="*/ 35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15 w 1769"/>
                      <a:gd name="T3" fmla="*/ 1 h 791"/>
                      <a:gd name="T4" fmla="*/ 35 w 1769"/>
                      <a:gd name="T5" fmla="*/ 5 h 791"/>
                      <a:gd name="T6" fmla="*/ 49 w 1769"/>
                      <a:gd name="T7" fmla="*/ 10 h 791"/>
                      <a:gd name="T8" fmla="*/ 53 w 1769"/>
                      <a:gd name="T9" fmla="*/ 15 h 791"/>
                      <a:gd name="T10" fmla="*/ 51 w 1769"/>
                      <a:gd name="T11" fmla="*/ 19 h 791"/>
                      <a:gd name="T12" fmla="*/ 48 w 1769"/>
                      <a:gd name="T13" fmla="*/ 15 h 791"/>
                      <a:gd name="T14" fmla="*/ 42 w 1769"/>
                      <a:gd name="T15" fmla="*/ 11 h 791"/>
                      <a:gd name="T16" fmla="*/ 34 w 1769"/>
                      <a:gd name="T17" fmla="*/ 7 h 791"/>
                      <a:gd name="T18" fmla="*/ 17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24 h 504"/>
                        <a:gd name="T2" fmla="*/ 50 w 2736"/>
                        <a:gd name="T3" fmla="*/ 8 h 504"/>
                        <a:gd name="T4" fmla="*/ 104 w 2736"/>
                        <a:gd name="T5" fmla="*/ 1 h 504"/>
                        <a:gd name="T6" fmla="*/ 160 w 2736"/>
                        <a:gd name="T7" fmla="*/ 1 h 504"/>
                        <a:gd name="T8" fmla="*/ 159 w 2736"/>
                        <a:gd name="T9" fmla="*/ 5 h 504"/>
                        <a:gd name="T10" fmla="*/ 103 w 2736"/>
                        <a:gd name="T11" fmla="*/ 5 h 504"/>
                        <a:gd name="T12" fmla="*/ 38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78 h 504"/>
                        <a:gd name="T2" fmla="*/ 65 w 2736"/>
                        <a:gd name="T3" fmla="*/ 26 h 504"/>
                        <a:gd name="T4" fmla="*/ 134 w 2736"/>
                        <a:gd name="T5" fmla="*/ 4 h 504"/>
                        <a:gd name="T6" fmla="*/ 206 w 2736"/>
                        <a:gd name="T7" fmla="*/ 4 h 504"/>
                        <a:gd name="T8" fmla="*/ 205 w 2736"/>
                        <a:gd name="T9" fmla="*/ 16 h 504"/>
                        <a:gd name="T10" fmla="*/ 133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21 w 1769"/>
                        <a:gd name="T3" fmla="*/ 9 h 791"/>
                        <a:gd name="T4" fmla="*/ 50 w 1769"/>
                        <a:gd name="T5" fmla="*/ 30 h 791"/>
                        <a:gd name="T6" fmla="*/ 70 w 1769"/>
                        <a:gd name="T7" fmla="*/ 66 h 791"/>
                        <a:gd name="T8" fmla="*/ 76 w 1769"/>
                        <a:gd name="T9" fmla="*/ 93 h 791"/>
                        <a:gd name="T10" fmla="*/ 73 w 1769"/>
                        <a:gd name="T11" fmla="*/ 120 h 791"/>
                        <a:gd name="T12" fmla="*/ 69 w 1769"/>
                        <a:gd name="T13" fmla="*/ 97 h 791"/>
                        <a:gd name="T14" fmla="*/ 60 w 1769"/>
                        <a:gd name="T15" fmla="*/ 70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12 w 1769"/>
                        <a:gd name="T3" fmla="*/ 0 h 791"/>
                        <a:gd name="T4" fmla="*/ 28 w 1769"/>
                        <a:gd name="T5" fmla="*/ 1 h 791"/>
                        <a:gd name="T6" fmla="*/ 39 w 1769"/>
                        <a:gd name="T7" fmla="*/ 2 h 791"/>
                        <a:gd name="T8" fmla="*/ 43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18 h 504"/>
                        <a:gd name="T2" fmla="*/ 171 w 2736"/>
                        <a:gd name="T3" fmla="*/ 39 h 504"/>
                        <a:gd name="T4" fmla="*/ 352 w 2736"/>
                        <a:gd name="T5" fmla="*/ 6 h 504"/>
                        <a:gd name="T6" fmla="*/ 542 w 2736"/>
                        <a:gd name="T7" fmla="*/ 6 h 504"/>
                        <a:gd name="T8" fmla="*/ 539 w 2736"/>
                        <a:gd name="T9" fmla="*/ 24 h 504"/>
                        <a:gd name="T10" fmla="*/ 349 w 2736"/>
                        <a:gd name="T11" fmla="*/ 24 h 504"/>
                        <a:gd name="T12" fmla="*/ 129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2 h 791"/>
                        <a:gd name="T2" fmla="*/ 55 w 1769"/>
                        <a:gd name="T3" fmla="*/ 14 h 791"/>
                        <a:gd name="T4" fmla="*/ 131 w 1769"/>
                        <a:gd name="T5" fmla="*/ 48 h 791"/>
                        <a:gd name="T6" fmla="*/ 182 w 1769"/>
                        <a:gd name="T7" fmla="*/ 103 h 791"/>
                        <a:gd name="T8" fmla="*/ 199 w 1769"/>
                        <a:gd name="T9" fmla="*/ 145 h 791"/>
                        <a:gd name="T10" fmla="*/ 191 w 1769"/>
                        <a:gd name="T11" fmla="*/ 187 h 791"/>
                        <a:gd name="T12" fmla="*/ 180 w 1769"/>
                        <a:gd name="T13" fmla="*/ 151 h 791"/>
                        <a:gd name="T14" fmla="*/ 157 w 1769"/>
                        <a:gd name="T15" fmla="*/ 108 h 791"/>
                        <a:gd name="T16" fmla="*/ 126 w 1769"/>
                        <a:gd name="T17" fmla="*/ 70 h 791"/>
                        <a:gd name="T18" fmla="*/ 66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108 h 504"/>
                        <a:gd name="T2" fmla="*/ 211 w 2736"/>
                        <a:gd name="T3" fmla="*/ 36 h 504"/>
                        <a:gd name="T4" fmla="*/ 435 w 2736"/>
                        <a:gd name="T5" fmla="*/ 5 h 504"/>
                        <a:gd name="T6" fmla="*/ 669 w 2736"/>
                        <a:gd name="T7" fmla="*/ 5 h 504"/>
                        <a:gd name="T8" fmla="*/ 665 w 2736"/>
                        <a:gd name="T9" fmla="*/ 22 h 504"/>
                        <a:gd name="T10" fmla="*/ 432 w 2736"/>
                        <a:gd name="T11" fmla="*/ 22 h 504"/>
                        <a:gd name="T12" fmla="*/ 160 w 2736"/>
                        <a:gd name="T13" fmla="*/ 62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2 h 791"/>
                        <a:gd name="T2" fmla="*/ 68 w 1769"/>
                        <a:gd name="T3" fmla="*/ 12 h 791"/>
                        <a:gd name="T4" fmla="*/ 161 w 1769"/>
                        <a:gd name="T5" fmla="*/ 43 h 791"/>
                        <a:gd name="T6" fmla="*/ 225 w 1769"/>
                        <a:gd name="T7" fmla="*/ 92 h 791"/>
                        <a:gd name="T8" fmla="*/ 245 w 1769"/>
                        <a:gd name="T9" fmla="*/ 130 h 791"/>
                        <a:gd name="T10" fmla="*/ 236 w 1769"/>
                        <a:gd name="T11" fmla="*/ 169 h 791"/>
                        <a:gd name="T12" fmla="*/ 222 w 1769"/>
                        <a:gd name="T13" fmla="*/ 135 h 791"/>
                        <a:gd name="T14" fmla="*/ 194 w 1769"/>
                        <a:gd name="T15" fmla="*/ 97 h 791"/>
                        <a:gd name="T16" fmla="*/ 155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2 h 791"/>
                        <a:gd name="T2" fmla="*/ 60 w 1769"/>
                        <a:gd name="T3" fmla="*/ 12 h 791"/>
                        <a:gd name="T4" fmla="*/ 144 w 1769"/>
                        <a:gd name="T5" fmla="*/ 41 h 791"/>
                        <a:gd name="T6" fmla="*/ 201 w 1769"/>
                        <a:gd name="T7" fmla="*/ 89 h 791"/>
                        <a:gd name="T8" fmla="*/ 219 w 1769"/>
                        <a:gd name="T9" fmla="*/ 126 h 791"/>
                        <a:gd name="T10" fmla="*/ 211 w 1769"/>
                        <a:gd name="T11" fmla="*/ 163 h 791"/>
                        <a:gd name="T12" fmla="*/ 198 w 1769"/>
                        <a:gd name="T13" fmla="*/ 131 h 791"/>
                        <a:gd name="T14" fmla="*/ 173 w 1769"/>
                        <a:gd name="T15" fmla="*/ 94 h 791"/>
                        <a:gd name="T16" fmla="*/ 138 w 1769"/>
                        <a:gd name="T17" fmla="*/ 62 h 791"/>
                        <a:gd name="T18" fmla="*/ 72 w 1769"/>
                        <a:gd name="T19" fmla="*/ 31 h 791"/>
                        <a:gd name="T20" fmla="*/ 0 w 1769"/>
                        <a:gd name="T21" fmla="*/ 16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59 h 504"/>
                        <a:gd name="T2" fmla="*/ 173 w 2736"/>
                        <a:gd name="T3" fmla="*/ 20 h 504"/>
                        <a:gd name="T4" fmla="*/ 356 w 2736"/>
                        <a:gd name="T5" fmla="*/ 3 h 504"/>
                        <a:gd name="T6" fmla="*/ 547 w 2736"/>
                        <a:gd name="T7" fmla="*/ 3 h 504"/>
                        <a:gd name="T8" fmla="*/ 544 w 2736"/>
                        <a:gd name="T9" fmla="*/ 12 h 504"/>
                        <a:gd name="T10" fmla="*/ 353 w 2736"/>
                        <a:gd name="T11" fmla="*/ 12 h 504"/>
                        <a:gd name="T12" fmla="*/ 130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1 h 791"/>
                        <a:gd name="T2" fmla="*/ 56 w 1769"/>
                        <a:gd name="T3" fmla="*/ 6 h 791"/>
                        <a:gd name="T4" fmla="*/ 133 w 1769"/>
                        <a:gd name="T5" fmla="*/ 23 h 791"/>
                        <a:gd name="T6" fmla="*/ 185 w 1769"/>
                        <a:gd name="T7" fmla="*/ 50 h 791"/>
                        <a:gd name="T8" fmla="*/ 201 w 1769"/>
                        <a:gd name="T9" fmla="*/ 71 h 791"/>
                        <a:gd name="T10" fmla="*/ 193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59 h 504"/>
                        <a:gd name="T2" fmla="*/ 134 w 2736"/>
                        <a:gd name="T3" fmla="*/ 20 h 504"/>
                        <a:gd name="T4" fmla="*/ 276 w 2736"/>
                        <a:gd name="T5" fmla="*/ 3 h 504"/>
                        <a:gd name="T6" fmla="*/ 425 w 2736"/>
                        <a:gd name="T7" fmla="*/ 3 h 504"/>
                        <a:gd name="T8" fmla="*/ 423 w 2736"/>
                        <a:gd name="T9" fmla="*/ 12 h 504"/>
                        <a:gd name="T10" fmla="*/ 274 w 2736"/>
                        <a:gd name="T11" fmla="*/ 12 h 504"/>
                        <a:gd name="T12" fmla="*/ 102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1 h 791"/>
                        <a:gd name="T2" fmla="*/ 43 w 1769"/>
                        <a:gd name="T3" fmla="*/ 6 h 791"/>
                        <a:gd name="T4" fmla="*/ 103 w 1769"/>
                        <a:gd name="T5" fmla="*/ 23 h 791"/>
                        <a:gd name="T6" fmla="*/ 143 w 1769"/>
                        <a:gd name="T7" fmla="*/ 50 h 791"/>
                        <a:gd name="T8" fmla="*/ 156 w 1769"/>
                        <a:gd name="T9" fmla="*/ 70 h 791"/>
                        <a:gd name="T10" fmla="*/ 150 w 1769"/>
                        <a:gd name="T11" fmla="*/ 91 h 791"/>
                        <a:gd name="T12" fmla="*/ 142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26 h 504"/>
                        <a:gd name="T2" fmla="*/ 125 w 2736"/>
                        <a:gd name="T3" fmla="*/ 9 h 504"/>
                        <a:gd name="T4" fmla="*/ 257 w 2736"/>
                        <a:gd name="T5" fmla="*/ 1 h 504"/>
                        <a:gd name="T6" fmla="*/ 397 w 2736"/>
                        <a:gd name="T7" fmla="*/ 1 h 504"/>
                        <a:gd name="T8" fmla="*/ 394 w 2736"/>
                        <a:gd name="T9" fmla="*/ 5 h 504"/>
                        <a:gd name="T10" fmla="*/ 255 w 2736"/>
                        <a:gd name="T11" fmla="*/ 5 h 504"/>
                        <a:gd name="T12" fmla="*/ 95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40 w 1769"/>
                        <a:gd name="T3" fmla="*/ 3 h 791"/>
                        <a:gd name="T4" fmla="*/ 96 w 1769"/>
                        <a:gd name="T5" fmla="*/ 10 h 791"/>
                        <a:gd name="T6" fmla="*/ 133 w 1769"/>
                        <a:gd name="T7" fmla="*/ 22 h 791"/>
                        <a:gd name="T8" fmla="*/ 145 w 1769"/>
                        <a:gd name="T9" fmla="*/ 32 h 791"/>
                        <a:gd name="T10" fmla="*/ 140 w 1769"/>
                        <a:gd name="T11" fmla="*/ 41 h 791"/>
                        <a:gd name="T12" fmla="*/ 132 w 1769"/>
                        <a:gd name="T13" fmla="*/ 33 h 791"/>
                        <a:gd name="T14" fmla="*/ 115 w 1769"/>
                        <a:gd name="T15" fmla="*/ 23 h 791"/>
                        <a:gd name="T16" fmla="*/ 92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1 w 36729"/>
                      <a:gd name="T1" fmla="*/ 1 h 21600"/>
                      <a:gd name="T2" fmla="*/ 0 w 36729"/>
                      <a:gd name="T3" fmla="*/ 1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1 w 30473"/>
                      <a:gd name="T3" fmla="*/ 3 h 22305"/>
                      <a:gd name="T4" fmla="*/ 0 w 30473"/>
                      <a:gd name="T5" fmla="*/ 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1 h 22305"/>
                      <a:gd name="T2" fmla="*/ 1 w 36830"/>
                      <a:gd name="T3" fmla="*/ 3 h 22305"/>
                      <a:gd name="T4" fmla="*/ 0 w 36830"/>
                      <a:gd name="T5" fmla="*/ 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1 h 21600"/>
                      <a:gd name="T2" fmla="*/ 0 w 31881"/>
                      <a:gd name="T3" fmla="*/ 1 h 21600"/>
                      <a:gd name="T4" fmla="*/ 0 w 31881"/>
                      <a:gd name="T5" fmla="*/ 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1 h 21600"/>
                      <a:gd name="T2" fmla="*/ 0 w 31146"/>
                      <a:gd name="T3" fmla="*/ 1 h 21600"/>
                      <a:gd name="T4" fmla="*/ 0 w 31146"/>
                      <a:gd name="T5" fmla="*/ 3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7 h 2368"/>
                      <a:gd name="T2" fmla="*/ 37 w 776"/>
                      <a:gd name="T3" fmla="*/ 4 h 2368"/>
                      <a:gd name="T4" fmla="*/ 15 w 776"/>
                      <a:gd name="T5" fmla="*/ 42 h 2368"/>
                      <a:gd name="T6" fmla="*/ 52 w 776"/>
                      <a:gd name="T7" fmla="*/ 42 h 2368"/>
                      <a:gd name="T8" fmla="*/ 30 w 776"/>
                      <a:gd name="T9" fmla="*/ 81 h 2368"/>
                      <a:gd name="T10" fmla="*/ 60 w 776"/>
                      <a:gd name="T11" fmla="*/ 94 h 2368"/>
                      <a:gd name="T12" fmla="*/ 45 w 776"/>
                      <a:gd name="T13" fmla="*/ 119 h 2368"/>
                      <a:gd name="T14" fmla="*/ 75 w 776"/>
                      <a:gd name="T15" fmla="*/ 132 h 2368"/>
                      <a:gd name="T16" fmla="*/ 60 w 776"/>
                      <a:gd name="T17" fmla="*/ 158 h 2368"/>
                      <a:gd name="T18" fmla="*/ 82 w 776"/>
                      <a:gd name="T19" fmla="*/ 171 h 2368"/>
                      <a:gd name="T20" fmla="*/ 75 w 776"/>
                      <a:gd name="T21" fmla="*/ 196 h 2368"/>
                      <a:gd name="T22" fmla="*/ 90 w 776"/>
                      <a:gd name="T23" fmla="*/ 221 h 2368"/>
                      <a:gd name="T24" fmla="*/ 90 w 776"/>
                      <a:gd name="T25" fmla="*/ 247 h 2368"/>
                      <a:gd name="T26" fmla="*/ 105 w 776"/>
                      <a:gd name="T27" fmla="*/ 286 h 2368"/>
                      <a:gd name="T28" fmla="*/ 97 w 776"/>
                      <a:gd name="T29" fmla="*/ 324 h 2368"/>
                      <a:gd name="T30" fmla="*/ 113 w 776"/>
                      <a:gd name="T31" fmla="*/ 349 h 2368"/>
                      <a:gd name="T32" fmla="*/ 105 w 776"/>
                      <a:gd name="T33" fmla="*/ 388 h 2368"/>
                      <a:gd name="T34" fmla="*/ 113 w 776"/>
                      <a:gd name="T35" fmla="*/ 427 h 2368"/>
                      <a:gd name="T36" fmla="*/ 105 w 776"/>
                      <a:gd name="T37" fmla="*/ 452 h 2368"/>
                      <a:gd name="T38" fmla="*/ 120 w 776"/>
                      <a:gd name="T39" fmla="*/ 490 h 2368"/>
                      <a:gd name="T40" fmla="*/ 113 w 776"/>
                      <a:gd name="T41" fmla="*/ 529 h 2368"/>
                      <a:gd name="T42" fmla="*/ 120 w 776"/>
                      <a:gd name="T43" fmla="*/ 580 h 2368"/>
                      <a:gd name="T44" fmla="*/ 113 w 776"/>
                      <a:gd name="T45" fmla="*/ 593 h 2368"/>
                      <a:gd name="T46" fmla="*/ 12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3 h 2368"/>
                    <a:gd name="T2" fmla="*/ 45 w 776"/>
                    <a:gd name="T3" fmla="*/ 1 h 2368"/>
                    <a:gd name="T4" fmla="*/ 18 w 776"/>
                    <a:gd name="T5" fmla="*/ 7 h 2368"/>
                    <a:gd name="T6" fmla="*/ 63 w 776"/>
                    <a:gd name="T7" fmla="*/ 7 h 2368"/>
                    <a:gd name="T8" fmla="*/ 36 w 776"/>
                    <a:gd name="T9" fmla="*/ 13 h 2368"/>
                    <a:gd name="T10" fmla="*/ 71 w 776"/>
                    <a:gd name="T11" fmla="*/ 16 h 2368"/>
                    <a:gd name="T12" fmla="*/ 54 w 776"/>
                    <a:gd name="T13" fmla="*/ 20 h 2368"/>
                    <a:gd name="T14" fmla="*/ 89 w 776"/>
                    <a:gd name="T15" fmla="*/ 22 h 2368"/>
                    <a:gd name="T16" fmla="*/ 71 w 776"/>
                    <a:gd name="T17" fmla="*/ 26 h 2368"/>
                    <a:gd name="T18" fmla="*/ 98 w 776"/>
                    <a:gd name="T19" fmla="*/ 28 h 2368"/>
                    <a:gd name="T20" fmla="*/ 89 w 776"/>
                    <a:gd name="T21" fmla="*/ 33 h 2368"/>
                    <a:gd name="T22" fmla="*/ 107 w 776"/>
                    <a:gd name="T23" fmla="*/ 37 h 2368"/>
                    <a:gd name="T24" fmla="*/ 107 w 776"/>
                    <a:gd name="T25" fmla="*/ 41 h 2368"/>
                    <a:gd name="T26" fmla="*/ 125 w 776"/>
                    <a:gd name="T27" fmla="*/ 47 h 2368"/>
                    <a:gd name="T28" fmla="*/ 116 w 776"/>
                    <a:gd name="T29" fmla="*/ 54 h 2368"/>
                    <a:gd name="T30" fmla="*/ 134 w 776"/>
                    <a:gd name="T31" fmla="*/ 58 h 2368"/>
                    <a:gd name="T32" fmla="*/ 125 w 776"/>
                    <a:gd name="T33" fmla="*/ 64 h 2368"/>
                    <a:gd name="T34" fmla="*/ 134 w 776"/>
                    <a:gd name="T35" fmla="*/ 71 h 2368"/>
                    <a:gd name="T36" fmla="*/ 125 w 776"/>
                    <a:gd name="T37" fmla="*/ 75 h 2368"/>
                    <a:gd name="T38" fmla="*/ 143 w 776"/>
                    <a:gd name="T39" fmla="*/ 81 h 2368"/>
                    <a:gd name="T40" fmla="*/ 134 w 776"/>
                    <a:gd name="T41" fmla="*/ 88 h 2368"/>
                    <a:gd name="T42" fmla="*/ 143 w 776"/>
                    <a:gd name="T43" fmla="*/ 96 h 2368"/>
                    <a:gd name="T44" fmla="*/ 134 w 776"/>
                    <a:gd name="T45" fmla="*/ 98 h 2368"/>
                    <a:gd name="T46" fmla="*/ 143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2 w 21600"/>
                  <a:gd name="T3" fmla="*/ 3 h 21602"/>
                  <a:gd name="T4" fmla="*/ 0 w 21600"/>
                  <a:gd name="T5" fmla="*/ 3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3 h 22305"/>
                  <a:gd name="T4" fmla="*/ 0 w 28940"/>
                  <a:gd name="T5" fmla="*/ 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1 h 22305"/>
                  <a:gd name="T2" fmla="*/ 1 w 34455"/>
                  <a:gd name="T3" fmla="*/ 3 h 22305"/>
                  <a:gd name="T4" fmla="*/ 0 w 34455"/>
                  <a:gd name="T5" fmla="*/ 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9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7 h 2368"/>
                  <a:gd name="T2" fmla="*/ 657 w 776"/>
                  <a:gd name="T3" fmla="*/ 4 h 2368"/>
                  <a:gd name="T4" fmla="*/ 261 w 776"/>
                  <a:gd name="T5" fmla="*/ 42 h 2368"/>
                  <a:gd name="T6" fmla="*/ 919 w 776"/>
                  <a:gd name="T7" fmla="*/ 42 h 2368"/>
                  <a:gd name="T8" fmla="*/ 524 w 776"/>
                  <a:gd name="T9" fmla="*/ 81 h 2368"/>
                  <a:gd name="T10" fmla="*/ 1050 w 776"/>
                  <a:gd name="T11" fmla="*/ 94 h 2368"/>
                  <a:gd name="T12" fmla="*/ 787 w 776"/>
                  <a:gd name="T13" fmla="*/ 119 h 2368"/>
                  <a:gd name="T14" fmla="*/ 1312 w 776"/>
                  <a:gd name="T15" fmla="*/ 132 h 2368"/>
                  <a:gd name="T16" fmla="*/ 1050 w 776"/>
                  <a:gd name="T17" fmla="*/ 158 h 2368"/>
                  <a:gd name="T18" fmla="*/ 1443 w 776"/>
                  <a:gd name="T19" fmla="*/ 171 h 2368"/>
                  <a:gd name="T20" fmla="*/ 1312 w 776"/>
                  <a:gd name="T21" fmla="*/ 196 h 2368"/>
                  <a:gd name="T22" fmla="*/ 1574 w 776"/>
                  <a:gd name="T23" fmla="*/ 221 h 2368"/>
                  <a:gd name="T24" fmla="*/ 1574 w 776"/>
                  <a:gd name="T25" fmla="*/ 247 h 2368"/>
                  <a:gd name="T26" fmla="*/ 1837 w 776"/>
                  <a:gd name="T27" fmla="*/ 286 h 2368"/>
                  <a:gd name="T28" fmla="*/ 1704 w 776"/>
                  <a:gd name="T29" fmla="*/ 324 h 2368"/>
                  <a:gd name="T30" fmla="*/ 1969 w 776"/>
                  <a:gd name="T31" fmla="*/ 349 h 2368"/>
                  <a:gd name="T32" fmla="*/ 1837 w 776"/>
                  <a:gd name="T33" fmla="*/ 388 h 2368"/>
                  <a:gd name="T34" fmla="*/ 1969 w 776"/>
                  <a:gd name="T35" fmla="*/ 427 h 2368"/>
                  <a:gd name="T36" fmla="*/ 1837 w 776"/>
                  <a:gd name="T37" fmla="*/ 452 h 2368"/>
                  <a:gd name="T38" fmla="*/ 2100 w 776"/>
                  <a:gd name="T39" fmla="*/ 490 h 2368"/>
                  <a:gd name="T40" fmla="*/ 1969 w 776"/>
                  <a:gd name="T41" fmla="*/ 529 h 2368"/>
                  <a:gd name="T42" fmla="*/ 2100 w 776"/>
                  <a:gd name="T43" fmla="*/ 580 h 2368"/>
                  <a:gd name="T44" fmla="*/ 1969 w 776"/>
                  <a:gd name="T45" fmla="*/ 593 h 2368"/>
                  <a:gd name="T46" fmla="*/ 210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7 h 2368"/>
                  <a:gd name="T2" fmla="*/ 173 w 776"/>
                  <a:gd name="T3" fmla="*/ 4 h 2368"/>
                  <a:gd name="T4" fmla="*/ 69 w 776"/>
                  <a:gd name="T5" fmla="*/ 42 h 2368"/>
                  <a:gd name="T6" fmla="*/ 242 w 776"/>
                  <a:gd name="T7" fmla="*/ 42 h 2368"/>
                  <a:gd name="T8" fmla="*/ 138 w 776"/>
                  <a:gd name="T9" fmla="*/ 81 h 2368"/>
                  <a:gd name="T10" fmla="*/ 277 w 776"/>
                  <a:gd name="T11" fmla="*/ 94 h 2368"/>
                  <a:gd name="T12" fmla="*/ 207 w 776"/>
                  <a:gd name="T13" fmla="*/ 119 h 2368"/>
                  <a:gd name="T14" fmla="*/ 347 w 776"/>
                  <a:gd name="T15" fmla="*/ 132 h 2368"/>
                  <a:gd name="T16" fmla="*/ 277 w 776"/>
                  <a:gd name="T17" fmla="*/ 158 h 2368"/>
                  <a:gd name="T18" fmla="*/ 381 w 776"/>
                  <a:gd name="T19" fmla="*/ 171 h 2368"/>
                  <a:gd name="T20" fmla="*/ 347 w 776"/>
                  <a:gd name="T21" fmla="*/ 196 h 2368"/>
                  <a:gd name="T22" fmla="*/ 416 w 776"/>
                  <a:gd name="T23" fmla="*/ 221 h 2368"/>
                  <a:gd name="T24" fmla="*/ 416 w 776"/>
                  <a:gd name="T25" fmla="*/ 247 h 2368"/>
                  <a:gd name="T26" fmla="*/ 485 w 776"/>
                  <a:gd name="T27" fmla="*/ 286 h 2368"/>
                  <a:gd name="T28" fmla="*/ 450 w 776"/>
                  <a:gd name="T29" fmla="*/ 324 h 2368"/>
                  <a:gd name="T30" fmla="*/ 519 w 776"/>
                  <a:gd name="T31" fmla="*/ 349 h 2368"/>
                  <a:gd name="T32" fmla="*/ 485 w 776"/>
                  <a:gd name="T33" fmla="*/ 388 h 2368"/>
                  <a:gd name="T34" fmla="*/ 519 w 776"/>
                  <a:gd name="T35" fmla="*/ 427 h 2368"/>
                  <a:gd name="T36" fmla="*/ 485 w 776"/>
                  <a:gd name="T37" fmla="*/ 452 h 2368"/>
                  <a:gd name="T38" fmla="*/ 554 w 776"/>
                  <a:gd name="T39" fmla="*/ 490 h 2368"/>
                  <a:gd name="T40" fmla="*/ 519 w 776"/>
                  <a:gd name="T41" fmla="*/ 529 h 2368"/>
                  <a:gd name="T42" fmla="*/ 554 w 776"/>
                  <a:gd name="T43" fmla="*/ 580 h 2368"/>
                  <a:gd name="T44" fmla="*/ 519 w 776"/>
                  <a:gd name="T45" fmla="*/ 593 h 2368"/>
                  <a:gd name="T46" fmla="*/ 554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20 h 2368"/>
                  <a:gd name="T2" fmla="*/ 524 w 776"/>
                  <a:gd name="T3" fmla="*/ 5 h 2368"/>
                  <a:gd name="T4" fmla="*/ 210 w 776"/>
                  <a:gd name="T5" fmla="*/ 49 h 2368"/>
                  <a:gd name="T6" fmla="*/ 734 w 776"/>
                  <a:gd name="T7" fmla="*/ 49 h 2368"/>
                  <a:gd name="T8" fmla="*/ 419 w 776"/>
                  <a:gd name="T9" fmla="*/ 94 h 2368"/>
                  <a:gd name="T10" fmla="*/ 838 w 776"/>
                  <a:gd name="T11" fmla="*/ 109 h 2368"/>
                  <a:gd name="T12" fmla="*/ 629 w 776"/>
                  <a:gd name="T13" fmla="*/ 139 h 2368"/>
                  <a:gd name="T14" fmla="*/ 1049 w 776"/>
                  <a:gd name="T15" fmla="*/ 153 h 2368"/>
                  <a:gd name="T16" fmla="*/ 838 w 776"/>
                  <a:gd name="T17" fmla="*/ 183 h 2368"/>
                  <a:gd name="T18" fmla="*/ 1154 w 776"/>
                  <a:gd name="T19" fmla="*/ 198 h 2368"/>
                  <a:gd name="T20" fmla="*/ 1049 w 776"/>
                  <a:gd name="T21" fmla="*/ 228 h 2368"/>
                  <a:gd name="T22" fmla="*/ 1257 w 776"/>
                  <a:gd name="T23" fmla="*/ 258 h 2368"/>
                  <a:gd name="T24" fmla="*/ 1257 w 776"/>
                  <a:gd name="T25" fmla="*/ 287 h 2368"/>
                  <a:gd name="T26" fmla="*/ 1469 w 776"/>
                  <a:gd name="T27" fmla="*/ 331 h 2368"/>
                  <a:gd name="T28" fmla="*/ 1364 w 776"/>
                  <a:gd name="T29" fmla="*/ 376 h 2368"/>
                  <a:gd name="T30" fmla="*/ 1573 w 776"/>
                  <a:gd name="T31" fmla="*/ 406 h 2368"/>
                  <a:gd name="T32" fmla="*/ 1469 w 776"/>
                  <a:gd name="T33" fmla="*/ 450 h 2368"/>
                  <a:gd name="T34" fmla="*/ 1573 w 776"/>
                  <a:gd name="T35" fmla="*/ 495 h 2368"/>
                  <a:gd name="T36" fmla="*/ 1469 w 776"/>
                  <a:gd name="T37" fmla="*/ 524 h 2368"/>
                  <a:gd name="T38" fmla="*/ 1679 w 776"/>
                  <a:gd name="T39" fmla="*/ 569 h 2368"/>
                  <a:gd name="T40" fmla="*/ 1573 w 776"/>
                  <a:gd name="T41" fmla="*/ 613 h 2368"/>
                  <a:gd name="T42" fmla="*/ 1679 w 776"/>
                  <a:gd name="T43" fmla="*/ 673 h 2368"/>
                  <a:gd name="T44" fmla="*/ 1573 w 776"/>
                  <a:gd name="T45" fmla="*/ 688 h 2368"/>
                  <a:gd name="T46" fmla="*/ 1679 w 776"/>
                  <a:gd name="T47" fmla="*/ 7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6 h 2368"/>
                  <a:gd name="T2" fmla="*/ 1794 w 776"/>
                  <a:gd name="T3" fmla="*/ 1 h 2368"/>
                  <a:gd name="T4" fmla="*/ 720 w 776"/>
                  <a:gd name="T5" fmla="*/ 14 h 2368"/>
                  <a:gd name="T6" fmla="*/ 2514 w 776"/>
                  <a:gd name="T7" fmla="*/ 14 h 2368"/>
                  <a:gd name="T8" fmla="*/ 1440 w 776"/>
                  <a:gd name="T9" fmla="*/ 28 h 2368"/>
                  <a:gd name="T10" fmla="*/ 2874 w 776"/>
                  <a:gd name="T11" fmla="*/ 32 h 2368"/>
                  <a:gd name="T12" fmla="*/ 2154 w 776"/>
                  <a:gd name="T13" fmla="*/ 41 h 2368"/>
                  <a:gd name="T14" fmla="*/ 3594 w 776"/>
                  <a:gd name="T15" fmla="*/ 45 h 2368"/>
                  <a:gd name="T16" fmla="*/ 2874 w 776"/>
                  <a:gd name="T17" fmla="*/ 54 h 2368"/>
                  <a:gd name="T18" fmla="*/ 3953 w 776"/>
                  <a:gd name="T19" fmla="*/ 59 h 2368"/>
                  <a:gd name="T20" fmla="*/ 3594 w 776"/>
                  <a:gd name="T21" fmla="*/ 68 h 2368"/>
                  <a:gd name="T22" fmla="*/ 4313 w 776"/>
                  <a:gd name="T23" fmla="*/ 76 h 2368"/>
                  <a:gd name="T24" fmla="*/ 4313 w 776"/>
                  <a:gd name="T25" fmla="*/ 85 h 2368"/>
                  <a:gd name="T26" fmla="*/ 5031 w 776"/>
                  <a:gd name="T27" fmla="*/ 98 h 2368"/>
                  <a:gd name="T28" fmla="*/ 4673 w 776"/>
                  <a:gd name="T29" fmla="*/ 111 h 2368"/>
                  <a:gd name="T30" fmla="*/ 5387 w 776"/>
                  <a:gd name="T31" fmla="*/ 120 h 2368"/>
                  <a:gd name="T32" fmla="*/ 5031 w 776"/>
                  <a:gd name="T33" fmla="*/ 133 h 2368"/>
                  <a:gd name="T34" fmla="*/ 5387 w 776"/>
                  <a:gd name="T35" fmla="*/ 146 h 2368"/>
                  <a:gd name="T36" fmla="*/ 5031 w 776"/>
                  <a:gd name="T37" fmla="*/ 155 h 2368"/>
                  <a:gd name="T38" fmla="*/ 5747 w 776"/>
                  <a:gd name="T39" fmla="*/ 169 h 2368"/>
                  <a:gd name="T40" fmla="*/ 5387 w 776"/>
                  <a:gd name="T41" fmla="*/ 182 h 2368"/>
                  <a:gd name="T42" fmla="*/ 5747 w 776"/>
                  <a:gd name="T43" fmla="*/ 199 h 2368"/>
                  <a:gd name="T44" fmla="*/ 5387 w 776"/>
                  <a:gd name="T45" fmla="*/ 203 h 2368"/>
                  <a:gd name="T46" fmla="*/ 5747 w 776"/>
                  <a:gd name="T47" fmla="*/ 21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5 h 2368"/>
                  <a:gd name="T2" fmla="*/ 150 w 776"/>
                  <a:gd name="T3" fmla="*/ 4 h 2368"/>
                  <a:gd name="T4" fmla="*/ 60 w 776"/>
                  <a:gd name="T5" fmla="*/ 36 h 2368"/>
                  <a:gd name="T6" fmla="*/ 210 w 776"/>
                  <a:gd name="T7" fmla="*/ 36 h 2368"/>
                  <a:gd name="T8" fmla="*/ 120 w 776"/>
                  <a:gd name="T9" fmla="*/ 67 h 2368"/>
                  <a:gd name="T10" fmla="*/ 241 w 776"/>
                  <a:gd name="T11" fmla="*/ 78 h 2368"/>
                  <a:gd name="T12" fmla="*/ 180 w 776"/>
                  <a:gd name="T13" fmla="*/ 99 h 2368"/>
                  <a:gd name="T14" fmla="*/ 301 w 776"/>
                  <a:gd name="T15" fmla="*/ 110 h 2368"/>
                  <a:gd name="T16" fmla="*/ 241 w 776"/>
                  <a:gd name="T17" fmla="*/ 131 h 2368"/>
                  <a:gd name="T18" fmla="*/ 331 w 776"/>
                  <a:gd name="T19" fmla="*/ 142 h 2368"/>
                  <a:gd name="T20" fmla="*/ 301 w 776"/>
                  <a:gd name="T21" fmla="*/ 164 h 2368"/>
                  <a:gd name="T22" fmla="*/ 361 w 776"/>
                  <a:gd name="T23" fmla="*/ 185 h 2368"/>
                  <a:gd name="T24" fmla="*/ 361 w 776"/>
                  <a:gd name="T25" fmla="*/ 206 h 2368"/>
                  <a:gd name="T26" fmla="*/ 421 w 776"/>
                  <a:gd name="T27" fmla="*/ 238 h 2368"/>
                  <a:gd name="T28" fmla="*/ 391 w 776"/>
                  <a:gd name="T29" fmla="*/ 270 h 2368"/>
                  <a:gd name="T30" fmla="*/ 451 w 776"/>
                  <a:gd name="T31" fmla="*/ 291 h 2368"/>
                  <a:gd name="T32" fmla="*/ 421 w 776"/>
                  <a:gd name="T33" fmla="*/ 323 h 2368"/>
                  <a:gd name="T34" fmla="*/ 451 w 776"/>
                  <a:gd name="T35" fmla="*/ 355 h 2368"/>
                  <a:gd name="T36" fmla="*/ 421 w 776"/>
                  <a:gd name="T37" fmla="*/ 377 h 2368"/>
                  <a:gd name="T38" fmla="*/ 481 w 776"/>
                  <a:gd name="T39" fmla="*/ 409 h 2368"/>
                  <a:gd name="T40" fmla="*/ 451 w 776"/>
                  <a:gd name="T41" fmla="*/ 440 h 2368"/>
                  <a:gd name="T42" fmla="*/ 481 w 776"/>
                  <a:gd name="T43" fmla="*/ 483 h 2368"/>
                  <a:gd name="T44" fmla="*/ 451 w 776"/>
                  <a:gd name="T45" fmla="*/ 494 h 2368"/>
                  <a:gd name="T46" fmla="*/ 481 w 776"/>
                  <a:gd name="T47" fmla="*/ 5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8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2B801B4E-7A1C-1A4C-AD87-ABE25AA42692}" type="slidenum">
              <a:rPr lang="en-US"/>
              <a:pPr>
                <a:defRPr/>
              </a:pPr>
              <a:t>‹#›</a:t>
            </a:fld>
            <a:endParaRPr lang="en-US"/>
          </a:p>
        </p:txBody>
      </p:sp>
    </p:spTree>
    <p:extLst>
      <p:ext uri="{BB962C8B-B14F-4D97-AF65-F5344CB8AC3E}">
        <p14:creationId xmlns:p14="http://schemas.microsoft.com/office/powerpoint/2010/main" val="389277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C31802B7-B5BF-8F45-AD73-6D90A0512899}" type="slidenum">
              <a:rPr lang="en-US"/>
              <a:pPr>
                <a:defRPr/>
              </a:pPr>
              <a:t>‹#›</a:t>
            </a:fld>
            <a:endParaRPr lang="en-US"/>
          </a:p>
        </p:txBody>
      </p:sp>
    </p:spTree>
    <p:extLst>
      <p:ext uri="{BB962C8B-B14F-4D97-AF65-F5344CB8AC3E}">
        <p14:creationId xmlns:p14="http://schemas.microsoft.com/office/powerpoint/2010/main" val="2145235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990349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3817306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820904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2273176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26649797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908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445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4409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71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8F6B4D5-4962-DD44-B37A-39D11D184117}" type="slidenum">
              <a:rPr lang="en-US"/>
              <a:pPr>
                <a:defRPr/>
              </a:pPr>
              <a:t>‹#›</a:t>
            </a:fld>
            <a:endParaRPr lang="en-US"/>
          </a:p>
        </p:txBody>
      </p:sp>
    </p:spTree>
    <p:extLst>
      <p:ext uri="{BB962C8B-B14F-4D97-AF65-F5344CB8AC3E}">
        <p14:creationId xmlns:p14="http://schemas.microsoft.com/office/powerpoint/2010/main" val="26740490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0490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366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4421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3920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3380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7467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834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BD6A1DF-770F-473D-970E-9986BE9A6D86}" type="slidenum">
              <a:rPr lang="en-GB"/>
              <a:pPr>
                <a:defRPr/>
              </a:pPr>
              <a:t>‹#›</a:t>
            </a:fld>
            <a:endParaRPr lang="en-GB"/>
          </a:p>
        </p:txBody>
      </p:sp>
    </p:spTree>
    <p:extLst>
      <p:ext uri="{BB962C8B-B14F-4D97-AF65-F5344CB8AC3E}">
        <p14:creationId xmlns:p14="http://schemas.microsoft.com/office/powerpoint/2010/main" val="14780927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ACB84B0-55DC-4F3E-B6A2-6A79170344A8}" type="slidenum">
              <a:rPr lang="en-GB"/>
              <a:pPr>
                <a:defRPr/>
              </a:pPr>
              <a:t>‹#›</a:t>
            </a:fld>
            <a:endParaRPr lang="en-GB"/>
          </a:p>
        </p:txBody>
      </p:sp>
    </p:spTree>
    <p:extLst>
      <p:ext uri="{BB962C8B-B14F-4D97-AF65-F5344CB8AC3E}">
        <p14:creationId xmlns:p14="http://schemas.microsoft.com/office/powerpoint/2010/main" val="10469307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CFF074F-28D0-454D-A628-9F5CF0BAFBFD}" type="slidenum">
              <a:rPr lang="en-GB"/>
              <a:pPr>
                <a:defRPr/>
              </a:pPr>
              <a:t>‹#›</a:t>
            </a:fld>
            <a:endParaRPr lang="en-GB"/>
          </a:p>
        </p:txBody>
      </p:sp>
    </p:spTree>
    <p:extLst>
      <p:ext uri="{BB962C8B-B14F-4D97-AF65-F5344CB8AC3E}">
        <p14:creationId xmlns:p14="http://schemas.microsoft.com/office/powerpoint/2010/main" val="617408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a:ln/>
        </p:spPr>
        <p:txBody>
          <a:bodyPr/>
          <a:lstStyle>
            <a:lvl1pPr>
              <a:defRPr/>
            </a:lvl1pPr>
          </a:lstStyle>
          <a:p>
            <a:pPr>
              <a:defRPr/>
            </a:pPr>
            <a:endParaRPr lang="en-US"/>
          </a:p>
        </p:txBody>
      </p:sp>
      <p:sp>
        <p:nvSpPr>
          <p:cNvPr id="7" name="Rectangle 140"/>
          <p:cNvSpPr>
            <a:spLocks noGrp="1" noChangeArrowheads="1"/>
          </p:cNvSpPr>
          <p:nvPr>
            <p:ph type="ftr" sz="quarter" idx="11"/>
          </p:nvPr>
        </p:nvSpPr>
        <p:spPr>
          <a:ln/>
        </p:spPr>
        <p:txBody>
          <a:bodyPr/>
          <a:lstStyle>
            <a:lvl1pPr>
              <a:defRPr/>
            </a:lvl1pPr>
          </a:lstStyle>
          <a:p>
            <a:pPr>
              <a:defRPr/>
            </a:pPr>
            <a:endParaRPr lang="en-US"/>
          </a:p>
        </p:txBody>
      </p:sp>
      <p:sp>
        <p:nvSpPr>
          <p:cNvPr id="8" name="Rectangle 141"/>
          <p:cNvSpPr>
            <a:spLocks noGrp="1" noChangeArrowheads="1"/>
          </p:cNvSpPr>
          <p:nvPr>
            <p:ph type="sldNum" sz="quarter" idx="12"/>
          </p:nvPr>
        </p:nvSpPr>
        <p:spPr>
          <a:ln/>
        </p:spPr>
        <p:txBody>
          <a:bodyPr/>
          <a:lstStyle>
            <a:lvl1pPr>
              <a:defRPr/>
            </a:lvl1pPr>
          </a:lstStyle>
          <a:p>
            <a:pPr>
              <a:defRPr/>
            </a:pPr>
            <a:fld id="{DE08EEA6-A42A-7345-BFDE-9780FFA2B515}" type="slidenum">
              <a:rPr lang="en-US"/>
              <a:pPr>
                <a:defRPr/>
              </a:pPr>
              <a:t>‹#›</a:t>
            </a:fld>
            <a:endParaRPr lang="en-US"/>
          </a:p>
        </p:txBody>
      </p:sp>
    </p:spTree>
    <p:extLst>
      <p:ext uri="{BB962C8B-B14F-4D97-AF65-F5344CB8AC3E}">
        <p14:creationId xmlns:p14="http://schemas.microsoft.com/office/powerpoint/2010/main" val="37620050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A7EB160-183A-46AD-9329-984C97F8B2D1}" type="slidenum">
              <a:rPr lang="en-GB"/>
              <a:pPr>
                <a:defRPr/>
              </a:pPr>
              <a:t>‹#›</a:t>
            </a:fld>
            <a:endParaRPr lang="en-GB"/>
          </a:p>
        </p:txBody>
      </p:sp>
    </p:spTree>
    <p:extLst>
      <p:ext uri="{BB962C8B-B14F-4D97-AF65-F5344CB8AC3E}">
        <p14:creationId xmlns:p14="http://schemas.microsoft.com/office/powerpoint/2010/main" val="37456872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5AB801-EBC0-461D-BD09-107159641779}" type="slidenum">
              <a:rPr lang="en-GB"/>
              <a:pPr>
                <a:defRPr/>
              </a:pPr>
              <a:t>‹#›</a:t>
            </a:fld>
            <a:endParaRPr lang="en-GB"/>
          </a:p>
        </p:txBody>
      </p:sp>
    </p:spTree>
    <p:extLst>
      <p:ext uri="{BB962C8B-B14F-4D97-AF65-F5344CB8AC3E}">
        <p14:creationId xmlns:p14="http://schemas.microsoft.com/office/powerpoint/2010/main" val="2675100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3680F5-4BDB-4042-A7B2-475DDFEB59C3}" type="slidenum">
              <a:rPr lang="en-GB"/>
              <a:pPr>
                <a:defRPr/>
              </a:pPr>
              <a:t>‹#›</a:t>
            </a:fld>
            <a:endParaRPr lang="en-GB"/>
          </a:p>
        </p:txBody>
      </p:sp>
    </p:spTree>
    <p:extLst>
      <p:ext uri="{BB962C8B-B14F-4D97-AF65-F5344CB8AC3E}">
        <p14:creationId xmlns:p14="http://schemas.microsoft.com/office/powerpoint/2010/main" val="18374874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6FBB3B4-4251-4876-82FC-16C52E3274B7}" type="slidenum">
              <a:rPr lang="en-GB"/>
              <a:pPr>
                <a:defRPr/>
              </a:pPr>
              <a:t>‹#›</a:t>
            </a:fld>
            <a:endParaRPr lang="en-GB"/>
          </a:p>
        </p:txBody>
      </p:sp>
    </p:spTree>
    <p:extLst>
      <p:ext uri="{BB962C8B-B14F-4D97-AF65-F5344CB8AC3E}">
        <p14:creationId xmlns:p14="http://schemas.microsoft.com/office/powerpoint/2010/main" val="1394920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1C9633-4DBA-41D1-BBEA-341ACFCC54A2}" type="slidenum">
              <a:rPr lang="en-GB"/>
              <a:pPr>
                <a:defRPr/>
              </a:pPr>
              <a:t>‹#›</a:t>
            </a:fld>
            <a:endParaRPr lang="en-GB"/>
          </a:p>
        </p:txBody>
      </p:sp>
    </p:spTree>
    <p:extLst>
      <p:ext uri="{BB962C8B-B14F-4D97-AF65-F5344CB8AC3E}">
        <p14:creationId xmlns:p14="http://schemas.microsoft.com/office/powerpoint/2010/main" val="20953734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B25AD8F-4150-40EC-9259-A0080A2AAAFA}" type="slidenum">
              <a:rPr lang="en-GB"/>
              <a:pPr>
                <a:defRPr/>
              </a:pPr>
              <a:t>‹#›</a:t>
            </a:fld>
            <a:endParaRPr lang="en-GB"/>
          </a:p>
        </p:txBody>
      </p:sp>
    </p:spTree>
    <p:extLst>
      <p:ext uri="{BB962C8B-B14F-4D97-AF65-F5344CB8AC3E}">
        <p14:creationId xmlns:p14="http://schemas.microsoft.com/office/powerpoint/2010/main" val="24907136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663FF96-1C93-41DB-96E7-C65FFC159DE6}" type="slidenum">
              <a:rPr lang="en-GB"/>
              <a:pPr>
                <a:defRPr/>
              </a:pPr>
              <a:t>‹#›</a:t>
            </a:fld>
            <a:endParaRPr lang="en-GB"/>
          </a:p>
        </p:txBody>
      </p:sp>
    </p:spTree>
    <p:extLst>
      <p:ext uri="{BB962C8B-B14F-4D97-AF65-F5344CB8AC3E}">
        <p14:creationId xmlns:p14="http://schemas.microsoft.com/office/powerpoint/2010/main" val="5987034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C128213-389A-4145-9460-8650AB810D64}" type="slidenum">
              <a:rPr lang="en-GB"/>
              <a:pPr>
                <a:defRPr/>
              </a:pPr>
              <a:t>‹#›</a:t>
            </a:fld>
            <a:endParaRPr lang="en-GB"/>
          </a:p>
        </p:txBody>
      </p:sp>
    </p:spTree>
    <p:extLst>
      <p:ext uri="{BB962C8B-B14F-4D97-AF65-F5344CB8AC3E}">
        <p14:creationId xmlns:p14="http://schemas.microsoft.com/office/powerpoint/2010/main" val="5090609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4550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42471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15C907B7-9CFB-3D40-9908-72F08D1A03E7}" type="slidenum">
              <a:rPr lang="en-US"/>
              <a:pPr>
                <a:defRPr/>
              </a:pPr>
              <a:t>‹#›</a:t>
            </a:fld>
            <a:endParaRPr lang="en-US"/>
          </a:p>
        </p:txBody>
      </p:sp>
    </p:spTree>
    <p:extLst>
      <p:ext uri="{BB962C8B-B14F-4D97-AF65-F5344CB8AC3E}">
        <p14:creationId xmlns:p14="http://schemas.microsoft.com/office/powerpoint/2010/main" val="10064196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74504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884350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045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98606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95307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369175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68586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534143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113897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2815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DDAA21F3-71A7-C94A-AA02-6D8BCA5EF585}" type="slidenum">
              <a:rPr lang="en-US"/>
              <a:pPr>
                <a:defRPr/>
              </a:pPr>
              <a:t>‹#›</a:t>
            </a:fld>
            <a:endParaRPr lang="en-US"/>
          </a:p>
        </p:txBody>
      </p:sp>
    </p:spTree>
    <p:extLst>
      <p:ext uri="{BB962C8B-B14F-4D97-AF65-F5344CB8AC3E}">
        <p14:creationId xmlns:p14="http://schemas.microsoft.com/office/powerpoint/2010/main" val="2337791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38969761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40698149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6994415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26509006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29913781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805102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5189794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11170069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33149365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630141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3C13CB99-43F2-FD4C-B89D-F72BC5EAC62E}" type="slidenum">
              <a:rPr lang="en-US"/>
              <a:pPr>
                <a:defRPr/>
              </a:pPr>
              <a:t>‹#›</a:t>
            </a:fld>
            <a:endParaRPr lang="en-US"/>
          </a:p>
        </p:txBody>
      </p:sp>
    </p:spTree>
    <p:extLst>
      <p:ext uri="{BB962C8B-B14F-4D97-AF65-F5344CB8AC3E}">
        <p14:creationId xmlns:p14="http://schemas.microsoft.com/office/powerpoint/2010/main" val="12536438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12989693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321354367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75808652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340279044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47933562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324227285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238442410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57197418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270031178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24482824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B9B14E71-35E7-BA4B-8BAF-97AA4F3FC39E}" type="slidenum">
              <a:rPr lang="en-US"/>
              <a:pPr>
                <a:defRPr/>
              </a:pPr>
              <a:t>‹#›</a:t>
            </a:fld>
            <a:endParaRPr lang="en-US"/>
          </a:p>
        </p:txBody>
      </p:sp>
    </p:spTree>
    <p:extLst>
      <p:ext uri="{BB962C8B-B14F-4D97-AF65-F5344CB8AC3E}">
        <p14:creationId xmlns:p14="http://schemas.microsoft.com/office/powerpoint/2010/main" val="10001116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314034061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18023148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9262AD75-0F74-D944-BADE-F848D28C092C}" type="slidenum">
              <a:rPr lang="en-US"/>
              <a:pPr>
                <a:defRPr/>
              </a:pPr>
              <a:t>‹#›</a:t>
            </a:fld>
            <a:endParaRPr lang="en-US"/>
          </a:p>
        </p:txBody>
      </p:sp>
    </p:spTree>
    <p:extLst>
      <p:ext uri="{BB962C8B-B14F-4D97-AF65-F5344CB8AC3E}">
        <p14:creationId xmlns:p14="http://schemas.microsoft.com/office/powerpoint/2010/main" val="394684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Black" charset="0"/>
              </a:defRPr>
            </a:lvl1pPr>
          </a:lstStyle>
          <a:p>
            <a:pPr>
              <a:defRPr/>
            </a:pPr>
            <a:fld id="{BF19EB68-26D8-C748-B215-66F2C9B4D761}" type="slidenum">
              <a:rPr lang="en-US"/>
              <a:pPr>
                <a:defRPr/>
              </a:pPr>
              <a:t>‹#›</a:t>
            </a:fld>
            <a:endParaRPr lang="en-US"/>
          </a:p>
        </p:txBody>
      </p:sp>
    </p:spTree>
    <p:extLst>
      <p:ext uri="{BB962C8B-B14F-4D97-AF65-F5344CB8AC3E}">
        <p14:creationId xmlns:p14="http://schemas.microsoft.com/office/powerpoint/2010/main" val="692447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Black" charset="0"/>
              </a:defRPr>
            </a:lvl1pPr>
          </a:lstStyle>
          <a:p>
            <a:pPr>
              <a:defRPr/>
            </a:pPr>
            <a:fld id="{57BA8505-1A36-834F-8CAD-AAA85B5F8ECF}" type="slidenum">
              <a:rPr lang="en-US"/>
              <a:pPr>
                <a:defRPr/>
              </a:pPr>
              <a:t>‹#›</a:t>
            </a:fld>
            <a:endParaRPr lang="en-US"/>
          </a:p>
        </p:txBody>
      </p:sp>
    </p:spTree>
    <p:extLst>
      <p:ext uri="{BB962C8B-B14F-4D97-AF65-F5344CB8AC3E}">
        <p14:creationId xmlns:p14="http://schemas.microsoft.com/office/powerpoint/2010/main" val="107498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AD6F1E3D-58C9-B54B-B8D3-D6DACE7BC39F}" type="slidenum">
              <a:rPr lang="en-US"/>
              <a:pPr>
                <a:defRPr/>
              </a:pPr>
              <a:t>‹#›</a:t>
            </a:fld>
            <a:endParaRPr lang="en-US"/>
          </a:p>
        </p:txBody>
      </p:sp>
    </p:spTree>
    <p:extLst>
      <p:ext uri="{BB962C8B-B14F-4D97-AF65-F5344CB8AC3E}">
        <p14:creationId xmlns:p14="http://schemas.microsoft.com/office/powerpoint/2010/main" val="136711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Black" charset="0"/>
              </a:defRPr>
            </a:lvl1pPr>
          </a:lstStyle>
          <a:p>
            <a:pPr>
              <a:defRPr/>
            </a:pPr>
            <a:fld id="{BE55BBAB-82B2-164F-A9FF-8A560B1C9318}" type="slidenum">
              <a:rPr lang="en-US"/>
              <a:pPr>
                <a:defRPr/>
              </a:pPr>
              <a:t>‹#›</a:t>
            </a:fld>
            <a:endParaRPr lang="en-US"/>
          </a:p>
        </p:txBody>
      </p:sp>
    </p:spTree>
    <p:extLst>
      <p:ext uri="{BB962C8B-B14F-4D97-AF65-F5344CB8AC3E}">
        <p14:creationId xmlns:p14="http://schemas.microsoft.com/office/powerpoint/2010/main" val="64893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98EE3EBC-F21A-2741-B07F-099ACD50E279}" type="slidenum">
              <a:rPr lang="en-US"/>
              <a:pPr>
                <a:defRPr/>
              </a:pPr>
              <a:t>‹#›</a:t>
            </a:fld>
            <a:endParaRPr lang="en-US"/>
          </a:p>
        </p:txBody>
      </p:sp>
    </p:spTree>
    <p:extLst>
      <p:ext uri="{BB962C8B-B14F-4D97-AF65-F5344CB8AC3E}">
        <p14:creationId xmlns:p14="http://schemas.microsoft.com/office/powerpoint/2010/main" val="3513767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129A8C0C-BFF0-1047-80AA-6E38C1DDACD9}" type="slidenum">
              <a:rPr lang="en-US"/>
              <a:pPr>
                <a:defRPr/>
              </a:pPr>
              <a:t>‹#›</a:t>
            </a:fld>
            <a:endParaRPr lang="en-US"/>
          </a:p>
        </p:txBody>
      </p:sp>
    </p:spTree>
    <p:extLst>
      <p:ext uri="{BB962C8B-B14F-4D97-AF65-F5344CB8AC3E}">
        <p14:creationId xmlns:p14="http://schemas.microsoft.com/office/powerpoint/2010/main" val="11268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FA53C9A4-8391-EB4F-889C-C26D8C501CB2}" type="slidenum">
              <a:rPr lang="en-US"/>
              <a:pPr>
                <a:defRPr/>
              </a:pPr>
              <a:t>‹#›</a:t>
            </a:fld>
            <a:endParaRPr lang="en-US"/>
          </a:p>
        </p:txBody>
      </p:sp>
    </p:spTree>
    <p:extLst>
      <p:ext uri="{BB962C8B-B14F-4D97-AF65-F5344CB8AC3E}">
        <p14:creationId xmlns:p14="http://schemas.microsoft.com/office/powerpoint/2010/main" val="371478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Black" charset="0"/>
              </a:defRPr>
            </a:lvl1pPr>
          </a:lstStyle>
          <a:p>
            <a:pPr>
              <a:defRPr/>
            </a:pPr>
            <a:fld id="{F212C004-594D-574D-BD2C-5F8FF91543F3}" type="slidenum">
              <a:rPr lang="en-US"/>
              <a:pPr>
                <a:defRPr/>
              </a:pPr>
              <a:t>‹#›</a:t>
            </a:fld>
            <a:endParaRPr lang="en-US"/>
          </a:p>
        </p:txBody>
      </p:sp>
    </p:spTree>
    <p:extLst>
      <p:ext uri="{BB962C8B-B14F-4D97-AF65-F5344CB8AC3E}">
        <p14:creationId xmlns:p14="http://schemas.microsoft.com/office/powerpoint/2010/main" val="4033511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atin typeface="Arial Black"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Black"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Black" charset="0"/>
              </a:defRPr>
            </a:lvl1pPr>
          </a:lstStyle>
          <a:p>
            <a:pPr>
              <a:defRPr/>
            </a:pPr>
            <a:fld id="{0C7DD24A-246E-A746-9553-C26460201A1D}" type="slidenum">
              <a:rPr lang="en-US"/>
              <a:pPr>
                <a:defRPr/>
              </a:pPr>
              <a:t>‹#›</a:t>
            </a:fld>
            <a:endParaRPr lang="en-US"/>
          </a:p>
        </p:txBody>
      </p:sp>
    </p:spTree>
    <p:extLst>
      <p:ext uri="{BB962C8B-B14F-4D97-AF65-F5344CB8AC3E}">
        <p14:creationId xmlns:p14="http://schemas.microsoft.com/office/powerpoint/2010/main" val="203470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D084D507-5286-694B-BCFB-3381009E1741}" type="slidenum">
              <a:rPr lang="en-US"/>
              <a:pPr>
                <a:defRPr/>
              </a:pPr>
              <a:t>‹#›</a:t>
            </a:fld>
            <a:endParaRPr lang="en-US"/>
          </a:p>
        </p:txBody>
      </p:sp>
    </p:spTree>
    <p:extLst>
      <p:ext uri="{BB962C8B-B14F-4D97-AF65-F5344CB8AC3E}">
        <p14:creationId xmlns:p14="http://schemas.microsoft.com/office/powerpoint/2010/main" val="3591979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90EDFF89-C1BB-EB4C-A7A3-45EDCE743BCF}" type="slidenum">
              <a:rPr lang="en-US"/>
              <a:pPr>
                <a:defRPr/>
              </a:pPr>
              <a:t>‹#›</a:t>
            </a:fld>
            <a:endParaRPr lang="en-US"/>
          </a:p>
        </p:txBody>
      </p:sp>
    </p:spTree>
    <p:extLst>
      <p:ext uri="{BB962C8B-B14F-4D97-AF65-F5344CB8AC3E}">
        <p14:creationId xmlns:p14="http://schemas.microsoft.com/office/powerpoint/2010/main" val="2011259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09C94A4D-C52C-3E43-AD6D-5F9B7D2F828D}" type="slidenum">
              <a:rPr lang="en-US"/>
              <a:pPr>
                <a:defRPr/>
              </a:pPr>
              <a:t>‹#›</a:t>
            </a:fld>
            <a:endParaRPr lang="en-US"/>
          </a:p>
        </p:txBody>
      </p:sp>
    </p:spTree>
    <p:extLst>
      <p:ext uri="{BB962C8B-B14F-4D97-AF65-F5344CB8AC3E}">
        <p14:creationId xmlns:p14="http://schemas.microsoft.com/office/powerpoint/2010/main" val="2043656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21693A51-3C93-1749-B91F-D4BC1629FBF9}" type="slidenum">
              <a:rPr lang="en-US"/>
              <a:pPr>
                <a:defRPr/>
              </a:pPr>
              <a:t>‹#›</a:t>
            </a:fld>
            <a:endParaRPr lang="en-US"/>
          </a:p>
        </p:txBody>
      </p:sp>
    </p:spTree>
    <p:extLst>
      <p:ext uri="{BB962C8B-B14F-4D97-AF65-F5344CB8AC3E}">
        <p14:creationId xmlns:p14="http://schemas.microsoft.com/office/powerpoint/2010/main" val="398025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9C246189-82F7-6E42-A5D4-10B610678B30}" type="slidenum">
              <a:rPr lang="en-US"/>
              <a:pPr>
                <a:defRPr/>
              </a:pPr>
              <a:t>‹#›</a:t>
            </a:fld>
            <a:endParaRPr lang="en-US"/>
          </a:p>
        </p:txBody>
      </p:sp>
    </p:spTree>
    <p:extLst>
      <p:ext uri="{BB962C8B-B14F-4D97-AF65-F5344CB8AC3E}">
        <p14:creationId xmlns:p14="http://schemas.microsoft.com/office/powerpoint/2010/main" val="3662821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E28951D7-51F4-F048-9786-FA568E660884}" type="slidenum">
              <a:rPr lang="en-US"/>
              <a:pPr>
                <a:defRPr/>
              </a:pPr>
              <a:t>‹#›</a:t>
            </a:fld>
            <a:endParaRPr lang="en-US"/>
          </a:p>
        </p:txBody>
      </p:sp>
    </p:spTree>
    <p:extLst>
      <p:ext uri="{BB962C8B-B14F-4D97-AF65-F5344CB8AC3E}">
        <p14:creationId xmlns:p14="http://schemas.microsoft.com/office/powerpoint/2010/main" val="288774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A029BA3D-71C2-564C-A43E-3A31411F9433}" type="slidenum">
              <a:rPr lang="en-US"/>
              <a:pPr>
                <a:defRPr/>
              </a:pPr>
              <a:t>‹#›</a:t>
            </a:fld>
            <a:endParaRPr lang="en-US"/>
          </a:p>
        </p:txBody>
      </p:sp>
    </p:spTree>
    <p:extLst>
      <p:ext uri="{BB962C8B-B14F-4D97-AF65-F5344CB8AC3E}">
        <p14:creationId xmlns:p14="http://schemas.microsoft.com/office/powerpoint/2010/main" val="2434490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42594179-1157-AB4E-8D85-8E0349574DAA}" type="slidenum">
              <a:rPr lang="en-US"/>
              <a:pPr>
                <a:defRPr/>
              </a:pPr>
              <a:t>‹#›</a:t>
            </a:fld>
            <a:endParaRPr lang="en-US"/>
          </a:p>
        </p:txBody>
      </p:sp>
    </p:spTree>
    <p:extLst>
      <p:ext uri="{BB962C8B-B14F-4D97-AF65-F5344CB8AC3E}">
        <p14:creationId xmlns:p14="http://schemas.microsoft.com/office/powerpoint/2010/main" val="3587252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C376EB0B-3B69-EA48-908B-34CB1F9AB338}" type="slidenum">
              <a:rPr lang="en-US"/>
              <a:pPr>
                <a:defRPr/>
              </a:pPr>
              <a:t>‹#›</a:t>
            </a:fld>
            <a:endParaRPr lang="en-US"/>
          </a:p>
        </p:txBody>
      </p:sp>
    </p:spTree>
    <p:extLst>
      <p:ext uri="{BB962C8B-B14F-4D97-AF65-F5344CB8AC3E}">
        <p14:creationId xmlns:p14="http://schemas.microsoft.com/office/powerpoint/2010/main" val="2444156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24CDCC1C-B53A-E44F-8403-FC0262846243}" type="slidenum">
              <a:rPr lang="en-US"/>
              <a:pPr>
                <a:defRPr/>
              </a:pPr>
              <a:t>‹#›</a:t>
            </a:fld>
            <a:endParaRPr lang="en-US"/>
          </a:p>
        </p:txBody>
      </p:sp>
    </p:spTree>
    <p:extLst>
      <p:ext uri="{BB962C8B-B14F-4D97-AF65-F5344CB8AC3E}">
        <p14:creationId xmlns:p14="http://schemas.microsoft.com/office/powerpoint/2010/main" val="3327342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410375CB-D676-B94A-8B6C-760DA1BD3DE4}" type="slidenum">
              <a:rPr lang="en-US"/>
              <a:pPr>
                <a:defRPr/>
              </a:pPr>
              <a:t>‹#›</a:t>
            </a:fld>
            <a:endParaRPr lang="en-US"/>
          </a:p>
        </p:txBody>
      </p:sp>
    </p:spTree>
    <p:extLst>
      <p:ext uri="{BB962C8B-B14F-4D97-AF65-F5344CB8AC3E}">
        <p14:creationId xmlns:p14="http://schemas.microsoft.com/office/powerpoint/2010/main" val="2794461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7914BE05-0666-A844-B874-C85D83985F0C}" type="slidenum">
              <a:rPr lang="en-US"/>
              <a:pPr>
                <a:defRPr/>
              </a:pPr>
              <a:t>‹#›</a:t>
            </a:fld>
            <a:endParaRPr lang="en-US"/>
          </a:p>
        </p:txBody>
      </p:sp>
    </p:spTree>
    <p:extLst>
      <p:ext uri="{BB962C8B-B14F-4D97-AF65-F5344CB8AC3E}">
        <p14:creationId xmlns:p14="http://schemas.microsoft.com/office/powerpoint/2010/main" val="1212297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Black" charset="0"/>
              </a:defRPr>
            </a:lvl1pPr>
          </a:lstStyle>
          <a:p>
            <a:pPr>
              <a:defRPr/>
            </a:pPr>
            <a:fld id="{A64A3391-D316-E041-9349-F6B6029A69D9}" type="slidenum">
              <a:rPr lang="en-US"/>
              <a:pPr>
                <a:defRPr/>
              </a:pPr>
              <a:t>‹#›</a:t>
            </a:fld>
            <a:endParaRPr lang="en-US"/>
          </a:p>
        </p:txBody>
      </p:sp>
    </p:spTree>
    <p:extLst>
      <p:ext uri="{BB962C8B-B14F-4D97-AF65-F5344CB8AC3E}">
        <p14:creationId xmlns:p14="http://schemas.microsoft.com/office/powerpoint/2010/main" val="4030671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1657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98078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6236D1A-C4CF-1342-828F-EBE3D813088A}" type="slidenum">
              <a:rPr lang="en-US"/>
              <a:pPr>
                <a:defRPr/>
              </a:pPr>
              <a:t>‹#›</a:t>
            </a:fld>
            <a:endParaRPr lang="en-US"/>
          </a:p>
        </p:txBody>
      </p:sp>
    </p:spTree>
    <p:extLst>
      <p:ext uri="{BB962C8B-B14F-4D97-AF65-F5344CB8AC3E}">
        <p14:creationId xmlns:p14="http://schemas.microsoft.com/office/powerpoint/2010/main" val="2429175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720262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149708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860320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755080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607440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950684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4126527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500376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554257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53476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5AE35100-798A-9D43-8C15-6623269202BF}" type="slidenum">
              <a:rPr lang="en-US"/>
              <a:pPr>
                <a:defRPr/>
              </a:pPr>
              <a:t>‹#›</a:t>
            </a:fld>
            <a:endParaRPr lang="en-US"/>
          </a:p>
        </p:txBody>
      </p:sp>
    </p:spTree>
    <p:extLst>
      <p:ext uri="{BB962C8B-B14F-4D97-AF65-F5344CB8AC3E}">
        <p14:creationId xmlns:p14="http://schemas.microsoft.com/office/powerpoint/2010/main" val="1458748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245978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460087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606003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3044945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200518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872498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3528373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3685780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1038770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1997920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9E0EC97B-13FD-F741-899B-D72255259707}" type="slidenum">
              <a:rPr lang="en-US"/>
              <a:pPr>
                <a:defRPr/>
              </a:pPr>
              <a:t>‹#›</a:t>
            </a:fld>
            <a:endParaRPr lang="en-US"/>
          </a:p>
        </p:txBody>
      </p:sp>
    </p:spTree>
    <p:extLst>
      <p:ext uri="{BB962C8B-B14F-4D97-AF65-F5344CB8AC3E}">
        <p14:creationId xmlns:p14="http://schemas.microsoft.com/office/powerpoint/2010/main" val="1188313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3338738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1870943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717709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2797321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589418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398936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23310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4228696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7310956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251661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2C5AA872-5581-F542-B6FC-705242FB4660}" type="slidenum">
              <a:rPr lang="en-US"/>
              <a:pPr>
                <a:defRPr/>
              </a:pPr>
              <a:t>‹#›</a:t>
            </a:fld>
            <a:endParaRPr lang="en-US"/>
          </a:p>
        </p:txBody>
      </p:sp>
    </p:spTree>
    <p:extLst>
      <p:ext uri="{BB962C8B-B14F-4D97-AF65-F5344CB8AC3E}">
        <p14:creationId xmlns:p14="http://schemas.microsoft.com/office/powerpoint/2010/main" val="9633022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861092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666748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22912618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2919477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3859515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738382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233970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2923690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33682013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71681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799969E6-AFFD-0742-82EE-B807FFC7CDD6}" type="slidenum">
              <a:rPr lang="en-US"/>
              <a:pPr>
                <a:defRPr/>
              </a:pPr>
              <a:t>‹#›</a:t>
            </a:fld>
            <a:endParaRPr lang="en-US"/>
          </a:p>
        </p:txBody>
      </p:sp>
    </p:spTree>
    <p:extLst>
      <p:ext uri="{BB962C8B-B14F-4D97-AF65-F5344CB8AC3E}">
        <p14:creationId xmlns:p14="http://schemas.microsoft.com/office/powerpoint/2010/main" val="65289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2305361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959693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19677793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3823362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3039249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3348654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1542206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1047211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25972266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157613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7429B4A-0D67-3449-B66A-D6AD7F1A3703}" type="slidenum">
              <a:rPr lang="en-US"/>
              <a:pPr>
                <a:defRPr/>
              </a:pPr>
              <a:t>‹#›</a:t>
            </a:fld>
            <a:endParaRPr lang="en-US"/>
          </a:p>
        </p:txBody>
      </p:sp>
    </p:spTree>
    <p:extLst>
      <p:ext uri="{BB962C8B-B14F-4D97-AF65-F5344CB8AC3E}">
        <p14:creationId xmlns:p14="http://schemas.microsoft.com/office/powerpoint/2010/main" val="1089353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8990921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41417720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4150896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3156319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3209067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1961331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1406453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965415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34981743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3364635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2.png"/><Relationship Id="rId2" Type="http://schemas.openxmlformats.org/officeDocument/2006/relationships/slideLayout" Target="../slideLayouts/slideLayout91.xml"/><Relationship Id="rId16" Type="http://schemas.openxmlformats.org/officeDocument/2006/relationships/theme" Target="../theme/theme1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3.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65"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63"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61"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7" y="2235"/>
                    <a:ext cx="1720" cy="313"/>
                  </a:xfrm>
                  <a:custGeom>
                    <a:avLst/>
                    <a:gdLst>
                      <a:gd name="T0" fmla="*/ 0 w 2736"/>
                      <a:gd name="T1" fmla="*/ 120 h 504"/>
                      <a:gd name="T2" fmla="*/ 214 w 2736"/>
                      <a:gd name="T3" fmla="*/ 40 h 504"/>
                      <a:gd name="T4" fmla="*/ 441 w 2736"/>
                      <a:gd name="T5" fmla="*/ 6 h 504"/>
                      <a:gd name="T6" fmla="*/ 680 w 2736"/>
                      <a:gd name="T7" fmla="*/ 6 h 504"/>
                      <a:gd name="T8" fmla="*/ 676 w 2736"/>
                      <a:gd name="T9" fmla="*/ 25 h 504"/>
                      <a:gd name="T10" fmla="*/ 438 w 2736"/>
                      <a:gd name="T11" fmla="*/ 25 h 504"/>
                      <a:gd name="T12" fmla="*/ 162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57" name="Freeform 19"/>
                  <p:cNvSpPr>
                    <a:spLocks/>
                  </p:cNvSpPr>
                  <p:nvPr/>
                </p:nvSpPr>
                <p:spPr bwMode="hidden">
                  <a:xfrm rot="2711884">
                    <a:off x="4021" y="3148"/>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5" y="2019"/>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5" name="Freeform 22"/>
                  <p:cNvSpPr>
                    <a:spLocks/>
                  </p:cNvSpPr>
                  <p:nvPr/>
                </p:nvSpPr>
                <p:spPr bwMode="hidden">
                  <a:xfrm rot="2104081">
                    <a:off x="4352" y="2805"/>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6" y="1832"/>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3" name="Freeform 25"/>
                  <p:cNvSpPr>
                    <a:spLocks/>
                  </p:cNvSpPr>
                  <p:nvPr/>
                </p:nvSpPr>
                <p:spPr bwMode="hidden">
                  <a:xfrm rot="1582915">
                    <a:off x="4443" y="2420"/>
                    <a:ext cx="931" cy="477"/>
                  </a:xfrm>
                  <a:custGeom>
                    <a:avLst/>
                    <a:gdLst>
                      <a:gd name="T0" fmla="*/ 1 w 1769"/>
                      <a:gd name="T1" fmla="*/ 2 h 791"/>
                      <a:gd name="T2" fmla="*/ 71 w 1769"/>
                      <a:gd name="T3" fmla="*/ 13 h 791"/>
                      <a:gd name="T4" fmla="*/ 169 w 1769"/>
                      <a:gd name="T5" fmla="*/ 44 h 791"/>
                      <a:gd name="T6" fmla="*/ 235 w 1769"/>
                      <a:gd name="T7" fmla="*/ 95 h 791"/>
                      <a:gd name="T8" fmla="*/ 256 w 1769"/>
                      <a:gd name="T9" fmla="*/ 133 h 791"/>
                      <a:gd name="T10" fmla="*/ 246 w 1769"/>
                      <a:gd name="T11" fmla="*/ 172 h 791"/>
                      <a:gd name="T12" fmla="*/ 232 w 1769"/>
                      <a:gd name="T13" fmla="*/ 139 h 791"/>
                      <a:gd name="T14" fmla="*/ 203 w 1769"/>
                      <a:gd name="T15" fmla="*/ 100 h 791"/>
                      <a:gd name="T16" fmla="*/ 162 w 1769"/>
                      <a:gd name="T17" fmla="*/ 65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2" y="1634"/>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1" name="Freeform 28"/>
                  <p:cNvSpPr>
                    <a:spLocks/>
                  </p:cNvSpPr>
                  <p:nvPr/>
                </p:nvSpPr>
                <p:spPr bwMode="hidden">
                  <a:xfrm rot="1080363">
                    <a:off x="4494" y="2036"/>
                    <a:ext cx="900" cy="525"/>
                  </a:xfrm>
                  <a:custGeom>
                    <a:avLst/>
                    <a:gdLst>
                      <a:gd name="T0" fmla="*/ 1 w 1769"/>
                      <a:gd name="T1" fmla="*/ 2 h 791"/>
                      <a:gd name="T2" fmla="*/ 64 w 1769"/>
                      <a:gd name="T3" fmla="*/ 17 h 791"/>
                      <a:gd name="T4" fmla="*/ 153 w 1769"/>
                      <a:gd name="T5" fmla="*/ 58 h 791"/>
                      <a:gd name="T6" fmla="*/ 212 w 1769"/>
                      <a:gd name="T7" fmla="*/ 126 h 791"/>
                      <a:gd name="T8" fmla="*/ 231 w 1769"/>
                      <a:gd name="T9" fmla="*/ 178 h 791"/>
                      <a:gd name="T10" fmla="*/ 222 w 1769"/>
                      <a:gd name="T11" fmla="*/ 230 h 791"/>
                      <a:gd name="T12" fmla="*/ 209 w 1769"/>
                      <a:gd name="T13" fmla="*/ 185 h 791"/>
                      <a:gd name="T14" fmla="*/ 183 w 1769"/>
                      <a:gd name="T15" fmla="*/ 133 h 791"/>
                      <a:gd name="T16" fmla="*/ 146 w 1769"/>
                      <a:gd name="T17" fmla="*/ 86 h 791"/>
                      <a:gd name="T18" fmla="*/ 77 w 1769"/>
                      <a:gd name="T19" fmla="*/ 44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7" y="1415"/>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9" name="Freeform 31"/>
                  <p:cNvSpPr>
                    <a:spLocks/>
                  </p:cNvSpPr>
                  <p:nvPr/>
                </p:nvSpPr>
                <p:spPr bwMode="hidden">
                  <a:xfrm rot="463793">
                    <a:off x="4470" y="1581"/>
                    <a:ext cx="829" cy="488"/>
                  </a:xfrm>
                  <a:custGeom>
                    <a:avLst/>
                    <a:gdLst>
                      <a:gd name="T0" fmla="*/ 0 w 1769"/>
                      <a:gd name="T1" fmla="*/ 2 h 791"/>
                      <a:gd name="T2" fmla="*/ 50 w 1769"/>
                      <a:gd name="T3" fmla="*/ 14 h 791"/>
                      <a:gd name="T4" fmla="*/ 119 w 1769"/>
                      <a:gd name="T5" fmla="*/ 47 h 791"/>
                      <a:gd name="T6" fmla="*/ 166 w 1769"/>
                      <a:gd name="T7" fmla="*/ 102 h 791"/>
                      <a:gd name="T8" fmla="*/ 181 w 1769"/>
                      <a:gd name="T9" fmla="*/ 143 h 791"/>
                      <a:gd name="T10" fmla="*/ 174 w 1769"/>
                      <a:gd name="T11" fmla="*/ 185 h 791"/>
                      <a:gd name="T12" fmla="*/ 164 w 1769"/>
                      <a:gd name="T13" fmla="*/ 149 h 791"/>
                      <a:gd name="T14" fmla="*/ 143 w 1769"/>
                      <a:gd name="T15" fmla="*/ 107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2" y="1286"/>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7" name="Freeform 34"/>
                  <p:cNvSpPr>
                    <a:spLocks/>
                  </p:cNvSpPr>
                  <p:nvPr/>
                </p:nvSpPr>
                <p:spPr bwMode="hidden">
                  <a:xfrm rot="-84182">
                    <a:off x="4377" y="1267"/>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6" y="1128"/>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5" name="Freeform 37"/>
                  <p:cNvSpPr>
                    <a:spLocks/>
                  </p:cNvSpPr>
                  <p:nvPr/>
                </p:nvSpPr>
                <p:spPr bwMode="hidden">
                  <a:xfrm rot="-802576">
                    <a:off x="4154" y="918"/>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5" y="2357"/>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3" name="Freeform 40"/>
                  <p:cNvSpPr>
                    <a:spLocks/>
                  </p:cNvSpPr>
                  <p:nvPr/>
                </p:nvSpPr>
                <p:spPr bwMode="hidden">
                  <a:xfrm rot="18888116" flipH="1">
                    <a:off x="419" y="3271"/>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1" name="Freeform 43"/>
                  <p:cNvSpPr>
                    <a:spLocks/>
                  </p:cNvSpPr>
                  <p:nvPr/>
                </p:nvSpPr>
                <p:spPr bwMode="hidden">
                  <a:xfrm rot="19495919" flipH="1">
                    <a:off x="-6" y="2982"/>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10"/>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9" name="Freeform 46"/>
                  <p:cNvSpPr>
                    <a:spLocks/>
                  </p:cNvSpPr>
                  <p:nvPr/>
                </p:nvSpPr>
                <p:spPr bwMode="hidden">
                  <a:xfrm rot="20017085" flipH="1">
                    <a:off x="-53" y="2598"/>
                    <a:ext cx="931" cy="473"/>
                  </a:xfrm>
                  <a:custGeom>
                    <a:avLst/>
                    <a:gdLst>
                      <a:gd name="T0" fmla="*/ 1 w 1769"/>
                      <a:gd name="T1" fmla="*/ 2 h 791"/>
                      <a:gd name="T2" fmla="*/ 71 w 1769"/>
                      <a:gd name="T3" fmla="*/ 12 h 791"/>
                      <a:gd name="T4" fmla="*/ 169 w 1769"/>
                      <a:gd name="T5" fmla="*/ 43 h 791"/>
                      <a:gd name="T6" fmla="*/ 235 w 1769"/>
                      <a:gd name="T7" fmla="*/ 92 h 791"/>
                      <a:gd name="T8" fmla="*/ 256 w 1769"/>
                      <a:gd name="T9" fmla="*/ 130 h 791"/>
                      <a:gd name="T10" fmla="*/ 246 w 1769"/>
                      <a:gd name="T11" fmla="*/ 169 h 791"/>
                      <a:gd name="T12" fmla="*/ 232 w 1769"/>
                      <a:gd name="T13" fmla="*/ 135 h 791"/>
                      <a:gd name="T14" fmla="*/ 203 w 1769"/>
                      <a:gd name="T15" fmla="*/ 97 h 791"/>
                      <a:gd name="T16" fmla="*/ 162 w 1769"/>
                      <a:gd name="T17" fmla="*/ 63 h 791"/>
                      <a:gd name="T18" fmla="*/ 85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2"/>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7" name="Freeform 49"/>
                  <p:cNvSpPr>
                    <a:spLocks/>
                  </p:cNvSpPr>
                  <p:nvPr/>
                </p:nvSpPr>
                <p:spPr bwMode="hidden">
                  <a:xfrm rot="20519637" flipH="1">
                    <a:off x="-74" y="2212"/>
                    <a:ext cx="900" cy="526"/>
                  </a:xfrm>
                  <a:custGeom>
                    <a:avLst/>
                    <a:gdLst>
                      <a:gd name="T0" fmla="*/ 1 w 1769"/>
                      <a:gd name="T1" fmla="*/ 2 h 791"/>
                      <a:gd name="T2" fmla="*/ 64 w 1769"/>
                      <a:gd name="T3" fmla="*/ 17 h 791"/>
                      <a:gd name="T4" fmla="*/ 153 w 1769"/>
                      <a:gd name="T5" fmla="*/ 59 h 791"/>
                      <a:gd name="T6" fmla="*/ 212 w 1769"/>
                      <a:gd name="T7" fmla="*/ 127 h 791"/>
                      <a:gd name="T8" fmla="*/ 231 w 1769"/>
                      <a:gd name="T9" fmla="*/ 179 h 791"/>
                      <a:gd name="T10" fmla="*/ 222 w 1769"/>
                      <a:gd name="T11" fmla="*/ 231 h 791"/>
                      <a:gd name="T12" fmla="*/ 209 w 1769"/>
                      <a:gd name="T13" fmla="*/ 186 h 791"/>
                      <a:gd name="T14" fmla="*/ 183 w 1769"/>
                      <a:gd name="T15" fmla="*/ 134 h 791"/>
                      <a:gd name="T16" fmla="*/ 146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89"/>
                    <a:ext cx="1544" cy="313"/>
                  </a:xfrm>
                  <a:custGeom>
                    <a:avLst/>
                    <a:gdLst>
                      <a:gd name="T0" fmla="*/ 0 w 2736"/>
                      <a:gd name="T1" fmla="*/ 120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5" name="Freeform 52"/>
                  <p:cNvSpPr>
                    <a:spLocks/>
                  </p:cNvSpPr>
                  <p:nvPr/>
                </p:nvSpPr>
                <p:spPr bwMode="hidden">
                  <a:xfrm rot="21136207" flipH="1">
                    <a:off x="21" y="1757"/>
                    <a:ext cx="829" cy="490"/>
                  </a:xfrm>
                  <a:custGeom>
                    <a:avLst/>
                    <a:gdLst>
                      <a:gd name="T0" fmla="*/ 0 w 1769"/>
                      <a:gd name="T1" fmla="*/ 2 h 791"/>
                      <a:gd name="T2" fmla="*/ 50 w 1769"/>
                      <a:gd name="T3" fmla="*/ 14 h 791"/>
                      <a:gd name="T4" fmla="*/ 119 w 1769"/>
                      <a:gd name="T5" fmla="*/ 48 h 791"/>
                      <a:gd name="T6" fmla="*/ 166 w 1769"/>
                      <a:gd name="T7" fmla="*/ 103 h 791"/>
                      <a:gd name="T8" fmla="*/ 181 w 1769"/>
                      <a:gd name="T9" fmla="*/ 145 h 791"/>
                      <a:gd name="T10" fmla="*/ 174 w 1769"/>
                      <a:gd name="T11" fmla="*/ 187 h 791"/>
                      <a:gd name="T12" fmla="*/ 164 w 1769"/>
                      <a:gd name="T13" fmla="*/ 151 h 791"/>
                      <a:gd name="T14" fmla="*/ 143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3"/>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3" name="Freeform 55"/>
                  <p:cNvSpPr>
                    <a:spLocks/>
                  </p:cNvSpPr>
                  <p:nvPr/>
                </p:nvSpPr>
                <p:spPr bwMode="hidden">
                  <a:xfrm rot="84182" flipH="1">
                    <a:off x="189" y="1444"/>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1" name="Freeform 58"/>
                  <p:cNvSpPr>
                    <a:spLocks/>
                  </p:cNvSpPr>
                  <p:nvPr/>
                </p:nvSpPr>
                <p:spPr bwMode="hidden">
                  <a:xfrm rot="802576" flipH="1">
                    <a:off x="505" y="1095"/>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1" y="1237"/>
                    <a:ext cx="1235" cy="216"/>
                  </a:xfrm>
                  <a:custGeom>
                    <a:avLst/>
                    <a:gdLst>
                      <a:gd name="T0" fmla="*/ 0 w 2736"/>
                      <a:gd name="T1" fmla="*/ 40 h 504"/>
                      <a:gd name="T2" fmla="*/ 79 w 2736"/>
                      <a:gd name="T3" fmla="*/ 13 h 504"/>
                      <a:gd name="T4" fmla="*/ 163 w 2736"/>
                      <a:gd name="T5" fmla="*/ 2 h 504"/>
                      <a:gd name="T6" fmla="*/ 251 w 2736"/>
                      <a:gd name="T7" fmla="*/ 2 h 504"/>
                      <a:gd name="T8" fmla="*/ 250 w 2736"/>
                      <a:gd name="T9" fmla="*/ 8 h 504"/>
                      <a:gd name="T10" fmla="*/ 162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9" name="Freeform 61"/>
                  <p:cNvSpPr>
                    <a:spLocks/>
                  </p:cNvSpPr>
                  <p:nvPr/>
                </p:nvSpPr>
                <p:spPr bwMode="hidden">
                  <a:xfrm rot="1277471" flipH="1">
                    <a:off x="615" y="898"/>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0" y="438"/>
                    <a:ext cx="484" cy="84"/>
                  </a:xfrm>
                  <a:custGeom>
                    <a:avLst/>
                    <a:gdLst>
                      <a:gd name="T0" fmla="*/ 0 w 2736"/>
                      <a:gd name="T1" fmla="*/ 2 h 504"/>
                      <a:gd name="T2" fmla="*/ 5 w 2736"/>
                      <a:gd name="T3" fmla="*/ 1 h 504"/>
                      <a:gd name="T4" fmla="*/ 10 w 2736"/>
                      <a:gd name="T5" fmla="*/ 0 h 504"/>
                      <a:gd name="T6" fmla="*/ 15 w 2736"/>
                      <a:gd name="T7" fmla="*/ 0 h 504"/>
                      <a:gd name="T8" fmla="*/ 15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7" name="Freeform 64"/>
                  <p:cNvSpPr>
                    <a:spLocks/>
                  </p:cNvSpPr>
                  <p:nvPr/>
                </p:nvSpPr>
                <p:spPr bwMode="hidden">
                  <a:xfrm rot="2028410" flipH="1">
                    <a:off x="3472" y="230"/>
                    <a:ext cx="260" cy="132"/>
                  </a:xfrm>
                  <a:custGeom>
                    <a:avLst/>
                    <a:gdLst>
                      <a:gd name="T0" fmla="*/ 0 w 1769"/>
                      <a:gd name="T1" fmla="*/ 0 h 791"/>
                      <a:gd name="T2" fmla="*/ 1 w 1769"/>
                      <a:gd name="T3" fmla="*/ 0 h 791"/>
                      <a:gd name="T4" fmla="*/ 4 w 1769"/>
                      <a:gd name="T5" fmla="*/ 1 h 791"/>
                      <a:gd name="T6" fmla="*/ 5 w 1769"/>
                      <a:gd name="T7" fmla="*/ 2 h 791"/>
                      <a:gd name="T8" fmla="*/ 6 w 1769"/>
                      <a:gd name="T9" fmla="*/ 3 h 791"/>
                      <a:gd name="T10" fmla="*/ 5 w 1769"/>
                      <a:gd name="T11" fmla="*/ 4 h 791"/>
                      <a:gd name="T12" fmla="*/ 5 w 1769"/>
                      <a:gd name="T13" fmla="*/ 3 h 791"/>
                      <a:gd name="T14" fmla="*/ 4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8" y="383"/>
                    <a:ext cx="490" cy="84"/>
                  </a:xfrm>
                  <a:custGeom>
                    <a:avLst/>
                    <a:gdLst>
                      <a:gd name="T0" fmla="*/ 0 w 2736"/>
                      <a:gd name="T1" fmla="*/ 2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5" name="Freeform 67"/>
                  <p:cNvSpPr>
                    <a:spLocks/>
                  </p:cNvSpPr>
                  <p:nvPr/>
                </p:nvSpPr>
                <p:spPr bwMode="hidden">
                  <a:xfrm rot="2664424" flipH="1">
                    <a:off x="3554" y="118"/>
                    <a:ext cx="263" cy="132"/>
                  </a:xfrm>
                  <a:custGeom>
                    <a:avLst/>
                    <a:gdLst>
                      <a:gd name="T0" fmla="*/ 0 w 1769"/>
                      <a:gd name="T1" fmla="*/ 0 h 791"/>
                      <a:gd name="T2" fmla="*/ 2 w 1769"/>
                      <a:gd name="T3" fmla="*/ 0 h 791"/>
                      <a:gd name="T4" fmla="*/ 4 w 1769"/>
                      <a:gd name="T5" fmla="*/ 1 h 791"/>
                      <a:gd name="T6" fmla="*/ 5 w 1769"/>
                      <a:gd name="T7" fmla="*/ 2 h 791"/>
                      <a:gd name="T8" fmla="*/ 6 w 1769"/>
                      <a:gd name="T9" fmla="*/ 3 h 791"/>
                      <a:gd name="T10" fmla="*/ 6 w 1769"/>
                      <a:gd name="T11" fmla="*/ 4 h 791"/>
                      <a:gd name="T12" fmla="*/ 5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2" y="958"/>
                    <a:ext cx="1101" cy="217"/>
                  </a:xfrm>
                  <a:custGeom>
                    <a:avLst/>
                    <a:gdLst>
                      <a:gd name="T0" fmla="*/ 0 w 2736"/>
                      <a:gd name="T1" fmla="*/ 40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3" name="Freeform 70"/>
                  <p:cNvSpPr>
                    <a:spLocks/>
                  </p:cNvSpPr>
                  <p:nvPr/>
                </p:nvSpPr>
                <p:spPr bwMode="hidden">
                  <a:xfrm rot="3473776" flipH="1">
                    <a:off x="1505" y="231"/>
                    <a:ext cx="591" cy="337"/>
                  </a:xfrm>
                  <a:custGeom>
                    <a:avLst/>
                    <a:gdLst>
                      <a:gd name="T0" fmla="*/ 0 w 1769"/>
                      <a:gd name="T1" fmla="*/ 0 h 791"/>
                      <a:gd name="T2" fmla="*/ 18 w 1769"/>
                      <a:gd name="T3" fmla="*/ 4 h 791"/>
                      <a:gd name="T4" fmla="*/ 43 w 1769"/>
                      <a:gd name="T5" fmla="*/ 15 h 791"/>
                      <a:gd name="T6" fmla="*/ 60 w 1769"/>
                      <a:gd name="T7" fmla="*/ 33 h 791"/>
                      <a:gd name="T8" fmla="*/ 65 w 1769"/>
                      <a:gd name="T9" fmla="*/ 47 h 791"/>
                      <a:gd name="T10" fmla="*/ 63 w 1769"/>
                      <a:gd name="T11" fmla="*/ 61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2" y="924"/>
                    <a:ext cx="1059" cy="214"/>
                  </a:xfrm>
                  <a:custGeom>
                    <a:avLst/>
                    <a:gdLst>
                      <a:gd name="T0" fmla="*/ 0 w 2736"/>
                      <a:gd name="T1" fmla="*/ 39 h 504"/>
                      <a:gd name="T2" fmla="*/ 50 w 2736"/>
                      <a:gd name="T3" fmla="*/ 13 h 504"/>
                      <a:gd name="T4" fmla="*/ 103 w 2736"/>
                      <a:gd name="T5" fmla="*/ 2 h 504"/>
                      <a:gd name="T6" fmla="*/ 159 w 2736"/>
                      <a:gd name="T7" fmla="*/ 2 h 504"/>
                      <a:gd name="T8" fmla="*/ 158 w 2736"/>
                      <a:gd name="T9" fmla="*/ 8 h 504"/>
                      <a:gd name="T10" fmla="*/ 102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1" name="Freeform 73"/>
                  <p:cNvSpPr>
                    <a:spLocks/>
                  </p:cNvSpPr>
                  <p:nvPr/>
                </p:nvSpPr>
                <p:spPr bwMode="hidden">
                  <a:xfrm rot="4126480" flipH="1">
                    <a:off x="1820"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0" y="1022"/>
                    <a:ext cx="1232" cy="216"/>
                  </a:xfrm>
                  <a:custGeom>
                    <a:avLst/>
                    <a:gdLst>
                      <a:gd name="T0" fmla="*/ 0 w 2736"/>
                      <a:gd name="T1" fmla="*/ 40 h 504"/>
                      <a:gd name="T2" fmla="*/ 79 w 2736"/>
                      <a:gd name="T3" fmla="*/ 13 h 504"/>
                      <a:gd name="T4" fmla="*/ 162 w 2736"/>
                      <a:gd name="T5" fmla="*/ 2 h 504"/>
                      <a:gd name="T6" fmla="*/ 250 w 2736"/>
                      <a:gd name="T7" fmla="*/ 2 h 504"/>
                      <a:gd name="T8" fmla="*/ 249 w 2736"/>
                      <a:gd name="T9" fmla="*/ 8 h 504"/>
                      <a:gd name="T10" fmla="*/ 161 w 2736"/>
                      <a:gd name="T11" fmla="*/ 8 h 504"/>
                      <a:gd name="T12" fmla="*/ 59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9" name="Freeform 76"/>
                  <p:cNvSpPr>
                    <a:spLocks/>
                  </p:cNvSpPr>
                  <p:nvPr/>
                </p:nvSpPr>
                <p:spPr bwMode="hidden">
                  <a:xfrm rot="-1325434">
                    <a:off x="4003" y="673"/>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2" y="946"/>
                    <a:ext cx="1233" cy="216"/>
                  </a:xfrm>
                  <a:custGeom>
                    <a:avLst/>
                    <a:gdLst>
                      <a:gd name="T0" fmla="*/ 0 w 2736"/>
                      <a:gd name="T1" fmla="*/ 40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7" name="Freeform 79"/>
                  <p:cNvSpPr>
                    <a:spLocks/>
                  </p:cNvSpPr>
                  <p:nvPr/>
                </p:nvSpPr>
                <p:spPr bwMode="hidden">
                  <a:xfrm rot="-1921064">
                    <a:off x="3801" y="444"/>
                    <a:ext cx="661" cy="339"/>
                  </a:xfrm>
                  <a:custGeom>
                    <a:avLst/>
                    <a:gdLst>
                      <a:gd name="T0" fmla="*/ 0 w 1769"/>
                      <a:gd name="T1" fmla="*/ 0 h 791"/>
                      <a:gd name="T2" fmla="*/ 25 w 1769"/>
                      <a:gd name="T3" fmla="*/ 4 h 791"/>
                      <a:gd name="T4" fmla="*/ 60 w 1769"/>
                      <a:gd name="T5" fmla="*/ 16 h 791"/>
                      <a:gd name="T6" fmla="*/ 84 w 1769"/>
                      <a:gd name="T7" fmla="*/ 34 h 791"/>
                      <a:gd name="T8" fmla="*/ 92 w 1769"/>
                      <a:gd name="T9" fmla="*/ 48 h 791"/>
                      <a:gd name="T10" fmla="*/ 88 w 1769"/>
                      <a:gd name="T11" fmla="*/ 62 h 791"/>
                      <a:gd name="T12" fmla="*/ 83 w 1769"/>
                      <a:gd name="T13" fmla="*/ 50 h 791"/>
                      <a:gd name="T14" fmla="*/ 72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81" name="Freeform 80"/>
                <p:cNvSpPr>
                  <a:spLocks/>
                </p:cNvSpPr>
                <p:nvPr/>
              </p:nvSpPr>
              <p:spPr bwMode="hidden">
                <a:xfrm rot="4578755" flipH="1">
                  <a:off x="3968" y="372"/>
                  <a:ext cx="403" cy="57"/>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82" name="Freeform 81"/>
                <p:cNvSpPr>
                  <a:spLocks/>
                </p:cNvSpPr>
                <p:nvPr/>
              </p:nvSpPr>
              <p:spPr bwMode="hidden">
                <a:xfrm rot="4578755" flipH="1">
                  <a:off x="3977" y="77"/>
                  <a:ext cx="216" cy="91"/>
                </a:xfrm>
                <a:custGeom>
                  <a:avLst/>
                  <a:gdLst>
                    <a:gd name="T0" fmla="*/ 0 w 1769"/>
                    <a:gd name="T1" fmla="*/ 0 h 791"/>
                    <a:gd name="T2" fmla="*/ 1 w 1769"/>
                    <a:gd name="T3" fmla="*/ 0 h 791"/>
                    <a:gd name="T4" fmla="*/ 2 w 1769"/>
                    <a:gd name="T5" fmla="*/ 0 h 791"/>
                    <a:gd name="T6" fmla="*/ 3 w 1769"/>
                    <a:gd name="T7" fmla="*/ 1 h 791"/>
                    <a:gd name="T8" fmla="*/ 3 w 1769"/>
                    <a:gd name="T9" fmla="*/ 1 h 791"/>
                    <a:gd name="T10" fmla="*/ 3 w 1769"/>
                    <a:gd name="T11" fmla="*/ 1 h 791"/>
                    <a:gd name="T12" fmla="*/ 3 w 1769"/>
                    <a:gd name="T13" fmla="*/ 1 h 791"/>
                    <a:gd name="T14" fmla="*/ 3 w 1769"/>
                    <a:gd name="T15" fmla="*/ 1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2" y="936"/>
                    <a:ext cx="1061" cy="186"/>
                  </a:xfrm>
                  <a:custGeom>
                    <a:avLst/>
                    <a:gdLst>
                      <a:gd name="T0" fmla="*/ 0 w 2736"/>
                      <a:gd name="T1" fmla="*/ 25 h 504"/>
                      <a:gd name="T2" fmla="*/ 50 w 2736"/>
                      <a:gd name="T3" fmla="*/ 8 h 504"/>
                      <a:gd name="T4" fmla="*/ 104 w 2736"/>
                      <a:gd name="T5" fmla="*/ 1 h 504"/>
                      <a:gd name="T6" fmla="*/ 159 w 2736"/>
                      <a:gd name="T7" fmla="*/ 1 h 504"/>
                      <a:gd name="T8" fmla="*/ 159 w 2736"/>
                      <a:gd name="T9" fmla="*/ 5 h 504"/>
                      <a:gd name="T10" fmla="*/ 103 w 2736"/>
                      <a:gd name="T11" fmla="*/ 5 h 504"/>
                      <a:gd name="T12" fmla="*/ 38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5" name="Freeform 84"/>
                  <p:cNvSpPr>
                    <a:spLocks/>
                  </p:cNvSpPr>
                  <p:nvPr/>
                </p:nvSpPr>
                <p:spPr bwMode="hidden">
                  <a:xfrm rot="-3857755">
                    <a:off x="3011" y="181"/>
                    <a:ext cx="569"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3" y="915"/>
                    <a:ext cx="1154" cy="270"/>
                  </a:xfrm>
                  <a:custGeom>
                    <a:avLst/>
                    <a:gdLst>
                      <a:gd name="T0" fmla="*/ 0 w 2736"/>
                      <a:gd name="T1" fmla="*/ 78 h 504"/>
                      <a:gd name="T2" fmla="*/ 65 w 2736"/>
                      <a:gd name="T3" fmla="*/ 26 h 504"/>
                      <a:gd name="T4" fmla="*/ 133 w 2736"/>
                      <a:gd name="T5" fmla="*/ 4 h 504"/>
                      <a:gd name="T6" fmla="*/ 205 w 2736"/>
                      <a:gd name="T7" fmla="*/ 4 h 504"/>
                      <a:gd name="T8" fmla="*/ 204 w 2736"/>
                      <a:gd name="T9" fmla="*/ 16 h 504"/>
                      <a:gd name="T10" fmla="*/ 132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3" name="Freeform 87"/>
                  <p:cNvSpPr>
                    <a:spLocks/>
                  </p:cNvSpPr>
                  <p:nvPr/>
                </p:nvSpPr>
                <p:spPr bwMode="hidden">
                  <a:xfrm rot="-2777260">
                    <a:off x="3431" y="262"/>
                    <a:ext cx="619" cy="422"/>
                  </a:xfrm>
                  <a:custGeom>
                    <a:avLst/>
                    <a:gdLst>
                      <a:gd name="T0" fmla="*/ 0 w 1769"/>
                      <a:gd name="T1" fmla="*/ 1 h 791"/>
                      <a:gd name="T2" fmla="*/ 21 w 1769"/>
                      <a:gd name="T3" fmla="*/ 9 h 791"/>
                      <a:gd name="T4" fmla="*/ 50 w 1769"/>
                      <a:gd name="T5" fmla="*/ 30 h 791"/>
                      <a:gd name="T6" fmla="*/ 69 w 1769"/>
                      <a:gd name="T7" fmla="*/ 66 h 791"/>
                      <a:gd name="T8" fmla="*/ 75 w 1769"/>
                      <a:gd name="T9" fmla="*/ 92 h 791"/>
                      <a:gd name="T10" fmla="*/ 72 w 1769"/>
                      <a:gd name="T11" fmla="*/ 120 h 791"/>
                      <a:gd name="T12" fmla="*/ 68 w 1769"/>
                      <a:gd name="T13" fmla="*/ 96 h 791"/>
                      <a:gd name="T14" fmla="*/ 59 w 1769"/>
                      <a:gd name="T15" fmla="*/ 69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7" y="959"/>
                    <a:ext cx="954" cy="87"/>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1" name="Freeform 90"/>
                  <p:cNvSpPr>
                    <a:spLocks/>
                  </p:cNvSpPr>
                  <p:nvPr/>
                </p:nvSpPr>
                <p:spPr bwMode="hidden">
                  <a:xfrm rot="-4903748">
                    <a:off x="2650" y="222"/>
                    <a:ext cx="511" cy="133"/>
                  </a:xfrm>
                  <a:custGeom>
                    <a:avLst/>
                    <a:gdLst>
                      <a:gd name="T0" fmla="*/ 0 w 1769"/>
                      <a:gd name="T1" fmla="*/ 0 h 791"/>
                      <a:gd name="T2" fmla="*/ 12 w 1769"/>
                      <a:gd name="T3" fmla="*/ 0 h 791"/>
                      <a:gd name="T4" fmla="*/ 28 w 1769"/>
                      <a:gd name="T5" fmla="*/ 1 h 791"/>
                      <a:gd name="T6" fmla="*/ 39 w 1769"/>
                      <a:gd name="T7" fmla="*/ 2 h 791"/>
                      <a:gd name="T8" fmla="*/ 42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09" y="2474"/>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9" name="Freeform 93"/>
                  <p:cNvSpPr>
                    <a:spLocks/>
                  </p:cNvSpPr>
                  <p:nvPr/>
                </p:nvSpPr>
                <p:spPr bwMode="hidden">
                  <a:xfrm rot="18335692" flipH="1">
                    <a:off x="725" y="3509"/>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8" y="2577"/>
                    <a:ext cx="1594" cy="313"/>
                  </a:xfrm>
                  <a:custGeom>
                    <a:avLst/>
                    <a:gdLst>
                      <a:gd name="T0" fmla="*/ 0 w 2736"/>
                      <a:gd name="T1" fmla="*/ 120 h 504"/>
                      <a:gd name="T2" fmla="*/ 171 w 2736"/>
                      <a:gd name="T3" fmla="*/ 40 h 504"/>
                      <a:gd name="T4" fmla="*/ 351 w 2736"/>
                      <a:gd name="T5" fmla="*/ 6 h 504"/>
                      <a:gd name="T6" fmla="*/ 541 w 2736"/>
                      <a:gd name="T7" fmla="*/ 6 h 504"/>
                      <a:gd name="T8" fmla="*/ 538 w 2736"/>
                      <a:gd name="T9" fmla="*/ 25 h 504"/>
                      <a:gd name="T10" fmla="*/ 349 w 2736"/>
                      <a:gd name="T11" fmla="*/ 25 h 504"/>
                      <a:gd name="T12" fmla="*/ 129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7" name="Freeform 96"/>
                  <p:cNvSpPr>
                    <a:spLocks/>
                  </p:cNvSpPr>
                  <p:nvPr/>
                </p:nvSpPr>
                <p:spPr bwMode="hidden">
                  <a:xfrm rot="17542885" flipH="1">
                    <a:off x="1274" y="3635"/>
                    <a:ext cx="854" cy="489"/>
                  </a:xfrm>
                  <a:custGeom>
                    <a:avLst/>
                    <a:gdLst>
                      <a:gd name="T0" fmla="*/ 0 w 1769"/>
                      <a:gd name="T1" fmla="*/ 2 h 791"/>
                      <a:gd name="T2" fmla="*/ 55 w 1769"/>
                      <a:gd name="T3" fmla="*/ 14 h 791"/>
                      <a:gd name="T4" fmla="*/ 130 w 1769"/>
                      <a:gd name="T5" fmla="*/ 48 h 791"/>
                      <a:gd name="T6" fmla="*/ 182 w 1769"/>
                      <a:gd name="T7" fmla="*/ 102 h 791"/>
                      <a:gd name="T8" fmla="*/ 197 w 1769"/>
                      <a:gd name="T9" fmla="*/ 143 h 791"/>
                      <a:gd name="T10" fmla="*/ 190 w 1769"/>
                      <a:gd name="T11" fmla="*/ 186 h 791"/>
                      <a:gd name="T12" fmla="*/ 179 w 1769"/>
                      <a:gd name="T13" fmla="*/ 150 h 791"/>
                      <a:gd name="T14" fmla="*/ 156 w 1769"/>
                      <a:gd name="T15" fmla="*/ 108 h 791"/>
                      <a:gd name="T16" fmla="*/ 125 w 1769"/>
                      <a:gd name="T17" fmla="*/ 70 h 791"/>
                      <a:gd name="T18" fmla="*/ 65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38" y="2692"/>
                    <a:ext cx="1712" cy="302"/>
                  </a:xfrm>
                  <a:custGeom>
                    <a:avLst/>
                    <a:gdLst>
                      <a:gd name="T0" fmla="*/ 0 w 2736"/>
                      <a:gd name="T1" fmla="*/ 108 h 504"/>
                      <a:gd name="T2" fmla="*/ 212 w 2736"/>
                      <a:gd name="T3" fmla="*/ 37 h 504"/>
                      <a:gd name="T4" fmla="*/ 435 w 2736"/>
                      <a:gd name="T5" fmla="*/ 5 h 504"/>
                      <a:gd name="T6" fmla="*/ 670 w 2736"/>
                      <a:gd name="T7" fmla="*/ 5 h 504"/>
                      <a:gd name="T8" fmla="*/ 666 w 2736"/>
                      <a:gd name="T9" fmla="*/ 22 h 504"/>
                      <a:gd name="T10" fmla="*/ 432 w 2736"/>
                      <a:gd name="T11" fmla="*/ 22 h 504"/>
                      <a:gd name="T12" fmla="*/ 160 w 2736"/>
                      <a:gd name="T13" fmla="*/ 63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5" name="Freeform 99"/>
                  <p:cNvSpPr>
                    <a:spLocks/>
                  </p:cNvSpPr>
                  <p:nvPr/>
                </p:nvSpPr>
                <p:spPr bwMode="hidden">
                  <a:xfrm rot="16782062" flipH="1">
                    <a:off x="1730" y="3897"/>
                    <a:ext cx="917" cy="471"/>
                  </a:xfrm>
                  <a:custGeom>
                    <a:avLst/>
                    <a:gdLst>
                      <a:gd name="T0" fmla="*/ 1 w 1769"/>
                      <a:gd name="T1" fmla="*/ 2 h 791"/>
                      <a:gd name="T2" fmla="*/ 67 w 1769"/>
                      <a:gd name="T3" fmla="*/ 12 h 791"/>
                      <a:gd name="T4" fmla="*/ 161 w 1769"/>
                      <a:gd name="T5" fmla="*/ 42 h 791"/>
                      <a:gd name="T6" fmla="*/ 224 w 1769"/>
                      <a:gd name="T7" fmla="*/ 91 h 791"/>
                      <a:gd name="T8" fmla="*/ 245 w 1769"/>
                      <a:gd name="T9" fmla="*/ 129 h 791"/>
                      <a:gd name="T10" fmla="*/ 235 w 1769"/>
                      <a:gd name="T11" fmla="*/ 166 h 791"/>
                      <a:gd name="T12" fmla="*/ 221 w 1769"/>
                      <a:gd name="T13" fmla="*/ 133 h 791"/>
                      <a:gd name="T14" fmla="*/ 193 w 1769"/>
                      <a:gd name="T15" fmla="*/ 96 h 791"/>
                      <a:gd name="T16" fmla="*/ 154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7" y="2423"/>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03" name="Freeform 102"/>
                  <p:cNvSpPr>
                    <a:spLocks/>
                  </p:cNvSpPr>
                  <p:nvPr/>
                </p:nvSpPr>
                <p:spPr bwMode="hidden">
                  <a:xfrm rot="3144576">
                    <a:off x="3752" y="3435"/>
                    <a:ext cx="925" cy="491"/>
                  </a:xfrm>
                  <a:custGeom>
                    <a:avLst/>
                    <a:gdLst>
                      <a:gd name="T0" fmla="*/ 1 w 1769"/>
                      <a:gd name="T1" fmla="*/ 2 h 791"/>
                      <a:gd name="T2" fmla="*/ 70 w 1769"/>
                      <a:gd name="T3" fmla="*/ 14 h 791"/>
                      <a:gd name="T4" fmla="*/ 165 w 1769"/>
                      <a:gd name="T5" fmla="*/ 48 h 791"/>
                      <a:gd name="T6" fmla="*/ 230 w 1769"/>
                      <a:gd name="T7" fmla="*/ 103 h 791"/>
                      <a:gd name="T8" fmla="*/ 251 w 1769"/>
                      <a:gd name="T9" fmla="*/ 146 h 791"/>
                      <a:gd name="T10" fmla="*/ 242 w 1769"/>
                      <a:gd name="T11" fmla="*/ 189 h 791"/>
                      <a:gd name="T12" fmla="*/ 227 w 1769"/>
                      <a:gd name="T13" fmla="*/ 151 h 791"/>
                      <a:gd name="T14" fmla="*/ 199 w 1769"/>
                      <a:gd name="T15" fmla="*/ 109 h 791"/>
                      <a:gd name="T16" fmla="*/ 158 w 1769"/>
                      <a:gd name="T17" fmla="*/ 71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39"/>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01" name="Freeform 105"/>
                  <p:cNvSpPr>
                    <a:spLocks/>
                  </p:cNvSpPr>
                  <p:nvPr/>
                </p:nvSpPr>
                <p:spPr bwMode="hidden">
                  <a:xfrm rot="3745735">
                    <a:off x="3387" y="3613"/>
                    <a:ext cx="885" cy="469"/>
                  </a:xfrm>
                  <a:custGeom>
                    <a:avLst/>
                    <a:gdLst>
                      <a:gd name="T0" fmla="*/ 1 w 1769"/>
                      <a:gd name="T1" fmla="*/ 2 h 791"/>
                      <a:gd name="T2" fmla="*/ 61 w 1769"/>
                      <a:gd name="T3" fmla="*/ 12 h 791"/>
                      <a:gd name="T4" fmla="*/ 145 w 1769"/>
                      <a:gd name="T5" fmla="*/ 42 h 791"/>
                      <a:gd name="T6" fmla="*/ 202 w 1769"/>
                      <a:gd name="T7" fmla="*/ 90 h 791"/>
                      <a:gd name="T8" fmla="*/ 220 w 1769"/>
                      <a:gd name="T9" fmla="*/ 127 h 791"/>
                      <a:gd name="T10" fmla="*/ 212 w 1769"/>
                      <a:gd name="T11" fmla="*/ 164 h 791"/>
                      <a:gd name="T12" fmla="*/ 199 w 1769"/>
                      <a:gd name="T13" fmla="*/ 132 h 791"/>
                      <a:gd name="T14" fmla="*/ 174 w 1769"/>
                      <a:gd name="T15" fmla="*/ 94 h 791"/>
                      <a:gd name="T16" fmla="*/ 139 w 1769"/>
                      <a:gd name="T17" fmla="*/ 62 h 791"/>
                      <a:gd name="T18" fmla="*/ 73 w 1769"/>
                      <a:gd name="T19" fmla="*/ 31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59"/>
                    <a:ext cx="1600" cy="244"/>
                  </a:xfrm>
                  <a:custGeom>
                    <a:avLst/>
                    <a:gdLst>
                      <a:gd name="T0" fmla="*/ 0 w 2736"/>
                      <a:gd name="T1" fmla="*/ 57 h 504"/>
                      <a:gd name="T2" fmla="*/ 173 w 2736"/>
                      <a:gd name="T3" fmla="*/ 19 h 504"/>
                      <a:gd name="T4" fmla="*/ 356 w 2736"/>
                      <a:gd name="T5" fmla="*/ 3 h 504"/>
                      <a:gd name="T6" fmla="*/ 547 w 2736"/>
                      <a:gd name="T7" fmla="*/ 3 h 504"/>
                      <a:gd name="T8" fmla="*/ 544 w 2736"/>
                      <a:gd name="T9" fmla="*/ 12 h 504"/>
                      <a:gd name="T10" fmla="*/ 353 w 2736"/>
                      <a:gd name="T11" fmla="*/ 12 h 504"/>
                      <a:gd name="T12" fmla="*/ 130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99" name="Freeform 108"/>
                  <p:cNvSpPr>
                    <a:spLocks/>
                  </p:cNvSpPr>
                  <p:nvPr/>
                </p:nvSpPr>
                <p:spPr bwMode="hidden">
                  <a:xfrm rot="4286818">
                    <a:off x="3001" y="3744"/>
                    <a:ext cx="860" cy="386"/>
                  </a:xfrm>
                  <a:custGeom>
                    <a:avLst/>
                    <a:gdLst>
                      <a:gd name="T0" fmla="*/ 0 w 1769"/>
                      <a:gd name="T1" fmla="*/ 1 h 791"/>
                      <a:gd name="T2" fmla="*/ 56 w 1769"/>
                      <a:gd name="T3" fmla="*/ 6 h 791"/>
                      <a:gd name="T4" fmla="*/ 133 w 1769"/>
                      <a:gd name="T5" fmla="*/ 23 h 791"/>
                      <a:gd name="T6" fmla="*/ 185 w 1769"/>
                      <a:gd name="T7" fmla="*/ 50 h 791"/>
                      <a:gd name="T8" fmla="*/ 202 w 1769"/>
                      <a:gd name="T9" fmla="*/ 71 h 791"/>
                      <a:gd name="T10" fmla="*/ 194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8" y="2711"/>
                    <a:ext cx="1469" cy="247"/>
                  </a:xfrm>
                  <a:custGeom>
                    <a:avLst/>
                    <a:gdLst>
                      <a:gd name="T0" fmla="*/ 0 w 2736"/>
                      <a:gd name="T1" fmla="*/ 59 h 504"/>
                      <a:gd name="T2" fmla="*/ 134 w 2736"/>
                      <a:gd name="T3" fmla="*/ 20 h 504"/>
                      <a:gd name="T4" fmla="*/ 275 w 2736"/>
                      <a:gd name="T5" fmla="*/ 3 h 504"/>
                      <a:gd name="T6" fmla="*/ 424 w 2736"/>
                      <a:gd name="T7" fmla="*/ 3 h 504"/>
                      <a:gd name="T8" fmla="*/ 421 w 2736"/>
                      <a:gd name="T9" fmla="*/ 12 h 504"/>
                      <a:gd name="T10" fmla="*/ 273 w 2736"/>
                      <a:gd name="T11" fmla="*/ 12 h 504"/>
                      <a:gd name="T12" fmla="*/ 101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97" name="Freeform 111"/>
                  <p:cNvSpPr>
                    <a:spLocks/>
                  </p:cNvSpPr>
                  <p:nvPr/>
                </p:nvSpPr>
                <p:spPr bwMode="hidden">
                  <a:xfrm rot="4898956">
                    <a:off x="2637" y="3730"/>
                    <a:ext cx="789" cy="386"/>
                  </a:xfrm>
                  <a:custGeom>
                    <a:avLst/>
                    <a:gdLst>
                      <a:gd name="T0" fmla="*/ 0 w 1769"/>
                      <a:gd name="T1" fmla="*/ 1 h 791"/>
                      <a:gd name="T2" fmla="*/ 43 w 1769"/>
                      <a:gd name="T3" fmla="*/ 6 h 791"/>
                      <a:gd name="T4" fmla="*/ 103 w 1769"/>
                      <a:gd name="T5" fmla="*/ 23 h 791"/>
                      <a:gd name="T6" fmla="*/ 143 w 1769"/>
                      <a:gd name="T7" fmla="*/ 50 h 791"/>
                      <a:gd name="T8" fmla="*/ 156 w 1769"/>
                      <a:gd name="T9" fmla="*/ 71 h 791"/>
                      <a:gd name="T10" fmla="*/ 150 w 1769"/>
                      <a:gd name="T11" fmla="*/ 91 h 791"/>
                      <a:gd name="T12" fmla="*/ 141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2" y="2759"/>
                    <a:ext cx="1435" cy="186"/>
                  </a:xfrm>
                  <a:custGeom>
                    <a:avLst/>
                    <a:gdLst>
                      <a:gd name="T0" fmla="*/ 0 w 2736"/>
                      <a:gd name="T1" fmla="*/ 25 h 504"/>
                      <a:gd name="T2" fmla="*/ 125 w 2736"/>
                      <a:gd name="T3" fmla="*/ 8 h 504"/>
                      <a:gd name="T4" fmla="*/ 256 w 2736"/>
                      <a:gd name="T5" fmla="*/ 1 h 504"/>
                      <a:gd name="T6" fmla="*/ 395 w 2736"/>
                      <a:gd name="T7" fmla="*/ 1 h 504"/>
                      <a:gd name="T8" fmla="*/ 392 w 2736"/>
                      <a:gd name="T9" fmla="*/ 5 h 504"/>
                      <a:gd name="T10" fmla="*/ 254 w 2736"/>
                      <a:gd name="T11" fmla="*/ 5 h 504"/>
                      <a:gd name="T12" fmla="*/ 94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95" name="Freeform 114"/>
                  <p:cNvSpPr>
                    <a:spLocks/>
                  </p:cNvSpPr>
                  <p:nvPr/>
                </p:nvSpPr>
                <p:spPr bwMode="hidden">
                  <a:xfrm rot="5755659">
                    <a:off x="2050" y="3786"/>
                    <a:ext cx="770" cy="294"/>
                  </a:xfrm>
                  <a:custGeom>
                    <a:avLst/>
                    <a:gdLst>
                      <a:gd name="T0" fmla="*/ 0 w 1769"/>
                      <a:gd name="T1" fmla="*/ 0 h 791"/>
                      <a:gd name="T2" fmla="*/ 40 w 1769"/>
                      <a:gd name="T3" fmla="*/ 3 h 791"/>
                      <a:gd name="T4" fmla="*/ 95 w 1769"/>
                      <a:gd name="T5" fmla="*/ 10 h 791"/>
                      <a:gd name="T6" fmla="*/ 133 w 1769"/>
                      <a:gd name="T7" fmla="*/ 22 h 791"/>
                      <a:gd name="T8" fmla="*/ 145 w 1769"/>
                      <a:gd name="T9" fmla="*/ 31 h 791"/>
                      <a:gd name="T10" fmla="*/ 139 w 1769"/>
                      <a:gd name="T11" fmla="*/ 41 h 791"/>
                      <a:gd name="T12" fmla="*/ 131 w 1769"/>
                      <a:gd name="T13" fmla="*/ 32 h 791"/>
                      <a:gd name="T14" fmla="*/ 114 w 1769"/>
                      <a:gd name="T15" fmla="*/ 23 h 791"/>
                      <a:gd name="T16" fmla="*/ 91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038" name="Freeform 115"/>
              <p:cNvSpPr>
                <a:spLocks/>
              </p:cNvSpPr>
              <p:nvPr/>
            </p:nvSpPr>
            <p:spPr bwMode="hidden">
              <a:xfrm flipH="1">
                <a:off x="3873" y="934"/>
                <a:ext cx="190"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9 w 776"/>
                  <a:gd name="T23" fmla="*/ 12 h 2368"/>
                  <a:gd name="T24" fmla="*/ 9 w 776"/>
                  <a:gd name="T25" fmla="*/ 14 h 2368"/>
                  <a:gd name="T26" fmla="*/ 10 w 776"/>
                  <a:gd name="T27" fmla="*/ 16 h 2368"/>
                  <a:gd name="T28" fmla="*/ 9 w 776"/>
                  <a:gd name="T29" fmla="*/ 18 h 2368"/>
                  <a:gd name="T30" fmla="*/ 11 w 776"/>
                  <a:gd name="T31" fmla="*/ 19 h 2368"/>
                  <a:gd name="T32" fmla="*/ 10 w 776"/>
                  <a:gd name="T33" fmla="*/ 21 h 2368"/>
                  <a:gd name="T34" fmla="*/ 11 w 776"/>
                  <a:gd name="T35" fmla="*/ 24 h 2368"/>
                  <a:gd name="T36" fmla="*/ 10 w 776"/>
                  <a:gd name="T37" fmla="*/ 25 h 2368"/>
                  <a:gd name="T38" fmla="*/ 11 w 776"/>
                  <a:gd name="T39" fmla="*/ 27 h 2368"/>
                  <a:gd name="T40" fmla="*/ 11 w 776"/>
                  <a:gd name="T41" fmla="*/ 29 h 2368"/>
                  <a:gd name="T42" fmla="*/ 11 w 776"/>
                  <a:gd name="T43" fmla="*/ 32 h 2368"/>
                  <a:gd name="T44" fmla="*/ 11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39"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1"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2"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6"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7" name="Freeform 124"/>
              <p:cNvSpPr>
                <a:spLocks/>
              </p:cNvSpPr>
              <p:nvPr/>
            </p:nvSpPr>
            <p:spPr bwMode="hidden">
              <a:xfrm>
                <a:off x="4410" y="1033"/>
                <a:ext cx="189"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4 h 2368"/>
                  <a:gd name="T26" fmla="*/ 10 w 776"/>
                  <a:gd name="T27" fmla="*/ 16 h 2368"/>
                  <a:gd name="T28" fmla="*/ 9 w 776"/>
                  <a:gd name="T29" fmla="*/ 18 h 2368"/>
                  <a:gd name="T30" fmla="*/ 10 w 776"/>
                  <a:gd name="T31" fmla="*/ 19 h 2368"/>
                  <a:gd name="T32" fmla="*/ 10 w 776"/>
                  <a:gd name="T33" fmla="*/ 21 h 2368"/>
                  <a:gd name="T34" fmla="*/ 10 w 776"/>
                  <a:gd name="T35" fmla="*/ 24 h 2368"/>
                  <a:gd name="T36" fmla="*/ 10 w 776"/>
                  <a:gd name="T37" fmla="*/ 25 h 2368"/>
                  <a:gd name="T38" fmla="*/ 11 w 776"/>
                  <a:gd name="T39" fmla="*/ 27 h 2368"/>
                  <a:gd name="T40" fmla="*/ 10 w 776"/>
                  <a:gd name="T41" fmla="*/ 29 h 2368"/>
                  <a:gd name="T42" fmla="*/ 11 w 776"/>
                  <a:gd name="T43" fmla="*/ 32 h 2368"/>
                  <a:gd name="T44" fmla="*/ 10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8" name="Freeform 125"/>
              <p:cNvSpPr>
                <a:spLocks/>
              </p:cNvSpPr>
              <p:nvPr/>
            </p:nvSpPr>
            <p:spPr bwMode="hidden">
              <a:xfrm rot="19660755" flipV="1">
                <a:off x="4114" y="843"/>
                <a:ext cx="172" cy="327"/>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2 h 2368"/>
                  <a:gd name="T26" fmla="*/ 7 w 776"/>
                  <a:gd name="T27" fmla="*/ 3 h 2368"/>
                  <a:gd name="T28" fmla="*/ 7 w 776"/>
                  <a:gd name="T29" fmla="*/ 3 h 2368"/>
                  <a:gd name="T30" fmla="*/ 8 w 776"/>
                  <a:gd name="T31" fmla="*/ 3 h 2368"/>
                  <a:gd name="T32" fmla="*/ 7 w 776"/>
                  <a:gd name="T33" fmla="*/ 4 h 2368"/>
                  <a:gd name="T34" fmla="*/ 8 w 776"/>
                  <a:gd name="T35" fmla="*/ 4 h 2368"/>
                  <a:gd name="T36" fmla="*/ 7 w 776"/>
                  <a:gd name="T37" fmla="*/ 4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0"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1"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2" name="Freeform 129"/>
              <p:cNvSpPr>
                <a:spLocks/>
              </p:cNvSpPr>
              <p:nvPr/>
            </p:nvSpPr>
            <p:spPr bwMode="hidden">
              <a:xfrm flipH="1">
                <a:off x="3307" y="981"/>
                <a:ext cx="426" cy="598"/>
              </a:xfrm>
              <a:custGeom>
                <a:avLst/>
                <a:gdLst>
                  <a:gd name="T0" fmla="*/ 0 w 776"/>
                  <a:gd name="T1" fmla="*/ 1 h 2368"/>
                  <a:gd name="T2" fmla="*/ 40 w 776"/>
                  <a:gd name="T3" fmla="*/ 0 h 2368"/>
                  <a:gd name="T4" fmla="*/ 16 w 776"/>
                  <a:gd name="T5" fmla="*/ 3 h 2368"/>
                  <a:gd name="T6" fmla="*/ 55 w 776"/>
                  <a:gd name="T7" fmla="*/ 3 h 2368"/>
                  <a:gd name="T8" fmla="*/ 32 w 776"/>
                  <a:gd name="T9" fmla="*/ 5 h 2368"/>
                  <a:gd name="T10" fmla="*/ 64 w 776"/>
                  <a:gd name="T11" fmla="*/ 6 h 2368"/>
                  <a:gd name="T12" fmla="*/ 48 w 776"/>
                  <a:gd name="T13" fmla="*/ 7 h 2368"/>
                  <a:gd name="T14" fmla="*/ 80 w 776"/>
                  <a:gd name="T15" fmla="*/ 8 h 2368"/>
                  <a:gd name="T16" fmla="*/ 64 w 776"/>
                  <a:gd name="T17" fmla="*/ 10 h 2368"/>
                  <a:gd name="T18" fmla="*/ 87 w 776"/>
                  <a:gd name="T19" fmla="*/ 10 h 2368"/>
                  <a:gd name="T20" fmla="*/ 80 w 776"/>
                  <a:gd name="T21" fmla="*/ 12 h 2368"/>
                  <a:gd name="T22" fmla="*/ 95 w 776"/>
                  <a:gd name="T23" fmla="*/ 13 h 2368"/>
                  <a:gd name="T24" fmla="*/ 95 w 776"/>
                  <a:gd name="T25" fmla="*/ 15 h 2368"/>
                  <a:gd name="T26" fmla="*/ 111 w 776"/>
                  <a:gd name="T27" fmla="*/ 17 h 2368"/>
                  <a:gd name="T28" fmla="*/ 103 w 776"/>
                  <a:gd name="T29" fmla="*/ 20 h 2368"/>
                  <a:gd name="T30" fmla="*/ 119 w 776"/>
                  <a:gd name="T31" fmla="*/ 21 h 2368"/>
                  <a:gd name="T32" fmla="*/ 111 w 776"/>
                  <a:gd name="T33" fmla="*/ 23 h 2368"/>
                  <a:gd name="T34" fmla="*/ 119 w 776"/>
                  <a:gd name="T35" fmla="*/ 26 h 2368"/>
                  <a:gd name="T36" fmla="*/ 111 w 776"/>
                  <a:gd name="T37" fmla="*/ 27 h 2368"/>
                  <a:gd name="T38" fmla="*/ 127 w 776"/>
                  <a:gd name="T39" fmla="*/ 30 h 2368"/>
                  <a:gd name="T40" fmla="*/ 119 w 776"/>
                  <a:gd name="T41" fmla="*/ 32 h 2368"/>
                  <a:gd name="T42" fmla="*/ 127 w 776"/>
                  <a:gd name="T43" fmla="*/ 35 h 2368"/>
                  <a:gd name="T44" fmla="*/ 119 w 776"/>
                  <a:gd name="T45" fmla="*/ 36 h 2368"/>
                  <a:gd name="T46" fmla="*/ 12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3" name="Freeform 130"/>
              <p:cNvSpPr>
                <a:spLocks/>
              </p:cNvSpPr>
              <p:nvPr/>
            </p:nvSpPr>
            <p:spPr bwMode="hidden">
              <a:xfrm flipH="1">
                <a:off x="3507" y="350"/>
                <a:ext cx="273" cy="597"/>
              </a:xfrm>
              <a:custGeom>
                <a:avLst/>
                <a:gdLst>
                  <a:gd name="T0" fmla="*/ 0 w 776"/>
                  <a:gd name="T1" fmla="*/ 1 h 2368"/>
                  <a:gd name="T2" fmla="*/ 11 w 776"/>
                  <a:gd name="T3" fmla="*/ 0 h 2368"/>
                  <a:gd name="T4" fmla="*/ 4 w 776"/>
                  <a:gd name="T5" fmla="*/ 3 h 2368"/>
                  <a:gd name="T6" fmla="*/ 15 w 776"/>
                  <a:gd name="T7" fmla="*/ 3 h 2368"/>
                  <a:gd name="T8" fmla="*/ 8 w 776"/>
                  <a:gd name="T9" fmla="*/ 5 h 2368"/>
                  <a:gd name="T10" fmla="*/ 17 w 776"/>
                  <a:gd name="T11" fmla="*/ 6 h 2368"/>
                  <a:gd name="T12" fmla="*/ 13 w 776"/>
                  <a:gd name="T13" fmla="*/ 7 h 2368"/>
                  <a:gd name="T14" fmla="*/ 21 w 776"/>
                  <a:gd name="T15" fmla="*/ 8 h 2368"/>
                  <a:gd name="T16" fmla="*/ 17 w 776"/>
                  <a:gd name="T17" fmla="*/ 10 h 2368"/>
                  <a:gd name="T18" fmla="*/ 23 w 776"/>
                  <a:gd name="T19" fmla="*/ 10 h 2368"/>
                  <a:gd name="T20" fmla="*/ 21 w 776"/>
                  <a:gd name="T21" fmla="*/ 12 h 2368"/>
                  <a:gd name="T22" fmla="*/ 25 w 776"/>
                  <a:gd name="T23" fmla="*/ 13 h 2368"/>
                  <a:gd name="T24" fmla="*/ 25 w 776"/>
                  <a:gd name="T25" fmla="*/ 15 h 2368"/>
                  <a:gd name="T26" fmla="*/ 29 w 776"/>
                  <a:gd name="T27" fmla="*/ 17 h 2368"/>
                  <a:gd name="T28" fmla="*/ 27 w 776"/>
                  <a:gd name="T29" fmla="*/ 19 h 2368"/>
                  <a:gd name="T30" fmla="*/ 31 w 776"/>
                  <a:gd name="T31" fmla="*/ 21 h 2368"/>
                  <a:gd name="T32" fmla="*/ 29 w 776"/>
                  <a:gd name="T33" fmla="*/ 23 h 2368"/>
                  <a:gd name="T34" fmla="*/ 31 w 776"/>
                  <a:gd name="T35" fmla="*/ 26 h 2368"/>
                  <a:gd name="T36" fmla="*/ 29 w 776"/>
                  <a:gd name="T37" fmla="*/ 27 h 2368"/>
                  <a:gd name="T38" fmla="*/ 33 w 776"/>
                  <a:gd name="T39" fmla="*/ 29 h 2368"/>
                  <a:gd name="T40" fmla="*/ 31 w 776"/>
                  <a:gd name="T41" fmla="*/ 32 h 2368"/>
                  <a:gd name="T42" fmla="*/ 33 w 776"/>
                  <a:gd name="T43" fmla="*/ 35 h 2368"/>
                  <a:gd name="T44" fmla="*/ 31 w 776"/>
                  <a:gd name="T45" fmla="*/ 36 h 2368"/>
                  <a:gd name="T46" fmla="*/ 33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4" name="Freeform 131"/>
              <p:cNvSpPr>
                <a:spLocks/>
              </p:cNvSpPr>
              <p:nvPr/>
            </p:nvSpPr>
            <p:spPr bwMode="hidden">
              <a:xfrm flipH="1">
                <a:off x="3821" y="172"/>
                <a:ext cx="164" cy="597"/>
              </a:xfrm>
              <a:custGeom>
                <a:avLst/>
                <a:gdLst>
                  <a:gd name="T0" fmla="*/ 0 w 776"/>
                  <a:gd name="T1" fmla="*/ 1 h 2368"/>
                  <a:gd name="T2" fmla="*/ 2 w 776"/>
                  <a:gd name="T3" fmla="*/ 0 h 2368"/>
                  <a:gd name="T4" fmla="*/ 1 w 776"/>
                  <a:gd name="T5" fmla="*/ 3 h 2368"/>
                  <a:gd name="T6" fmla="*/ 3 w 776"/>
                  <a:gd name="T7" fmla="*/ 3 h 2368"/>
                  <a:gd name="T8" fmla="*/ 2 w 776"/>
                  <a:gd name="T9" fmla="*/ 5 h 2368"/>
                  <a:gd name="T10" fmla="*/ 4 w 776"/>
                  <a:gd name="T11" fmla="*/ 6 h 2368"/>
                  <a:gd name="T12" fmla="*/ 3 w 776"/>
                  <a:gd name="T13" fmla="*/ 7 h 2368"/>
                  <a:gd name="T14" fmla="*/ 4 w 776"/>
                  <a:gd name="T15" fmla="*/ 8 h 2368"/>
                  <a:gd name="T16" fmla="*/ 4 w 776"/>
                  <a:gd name="T17" fmla="*/ 10 h 2368"/>
                  <a:gd name="T18" fmla="*/ 5 w 776"/>
                  <a:gd name="T19" fmla="*/ 10 h 2368"/>
                  <a:gd name="T20" fmla="*/ 4 w 776"/>
                  <a:gd name="T21" fmla="*/ 12 h 2368"/>
                  <a:gd name="T22" fmla="*/ 5 w 776"/>
                  <a:gd name="T23" fmla="*/ 13 h 2368"/>
                  <a:gd name="T24" fmla="*/ 5 w 776"/>
                  <a:gd name="T25" fmla="*/ 15 h 2368"/>
                  <a:gd name="T26" fmla="*/ 6 w 776"/>
                  <a:gd name="T27" fmla="*/ 17 h 2368"/>
                  <a:gd name="T28" fmla="*/ 6 w 776"/>
                  <a:gd name="T29" fmla="*/ 19 h 2368"/>
                  <a:gd name="T30" fmla="*/ 7 w 776"/>
                  <a:gd name="T31" fmla="*/ 21 h 2368"/>
                  <a:gd name="T32" fmla="*/ 6 w 776"/>
                  <a:gd name="T33" fmla="*/ 23 h 2368"/>
                  <a:gd name="T34" fmla="*/ 7 w 776"/>
                  <a:gd name="T35" fmla="*/ 26 h 2368"/>
                  <a:gd name="T36" fmla="*/ 6 w 776"/>
                  <a:gd name="T37" fmla="*/ 27 h 2368"/>
                  <a:gd name="T38" fmla="*/ 7 w 776"/>
                  <a:gd name="T39" fmla="*/ 29 h 2368"/>
                  <a:gd name="T40" fmla="*/ 7 w 776"/>
                  <a:gd name="T41" fmla="*/ 32 h 2368"/>
                  <a:gd name="T42" fmla="*/ 7 w 776"/>
                  <a:gd name="T43" fmla="*/ 35 h 2368"/>
                  <a:gd name="T44" fmla="*/ 7 w 776"/>
                  <a:gd name="T45" fmla="*/ 36 h 2368"/>
                  <a:gd name="T46" fmla="*/ 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5" name="Freeform 132"/>
              <p:cNvSpPr>
                <a:spLocks/>
              </p:cNvSpPr>
              <p:nvPr/>
            </p:nvSpPr>
            <p:spPr bwMode="hidden">
              <a:xfrm>
                <a:off x="4841" y="894"/>
                <a:ext cx="395" cy="628"/>
              </a:xfrm>
              <a:custGeom>
                <a:avLst/>
                <a:gdLst>
                  <a:gd name="T0" fmla="*/ 0 w 776"/>
                  <a:gd name="T1" fmla="*/ 1 h 2368"/>
                  <a:gd name="T2" fmla="*/ 32 w 776"/>
                  <a:gd name="T3" fmla="*/ 0 h 2368"/>
                  <a:gd name="T4" fmla="*/ 13 w 776"/>
                  <a:gd name="T5" fmla="*/ 3 h 2368"/>
                  <a:gd name="T6" fmla="*/ 44 w 776"/>
                  <a:gd name="T7" fmla="*/ 3 h 2368"/>
                  <a:gd name="T8" fmla="*/ 25 w 776"/>
                  <a:gd name="T9" fmla="*/ 6 h 2368"/>
                  <a:gd name="T10" fmla="*/ 50 w 776"/>
                  <a:gd name="T11" fmla="*/ 7 h 2368"/>
                  <a:gd name="T12" fmla="*/ 38 w 776"/>
                  <a:gd name="T13" fmla="*/ 8 h 2368"/>
                  <a:gd name="T14" fmla="*/ 63 w 776"/>
                  <a:gd name="T15" fmla="*/ 9 h 2368"/>
                  <a:gd name="T16" fmla="*/ 50 w 776"/>
                  <a:gd name="T17" fmla="*/ 11 h 2368"/>
                  <a:gd name="T18" fmla="*/ 70 w 776"/>
                  <a:gd name="T19" fmla="*/ 12 h 2368"/>
                  <a:gd name="T20" fmla="*/ 63 w 776"/>
                  <a:gd name="T21" fmla="*/ 14 h 2368"/>
                  <a:gd name="T22" fmla="*/ 76 w 776"/>
                  <a:gd name="T23" fmla="*/ 16 h 2368"/>
                  <a:gd name="T24" fmla="*/ 76 w 776"/>
                  <a:gd name="T25" fmla="*/ 17 h 2368"/>
                  <a:gd name="T26" fmla="*/ 89 w 776"/>
                  <a:gd name="T27" fmla="*/ 20 h 2368"/>
                  <a:gd name="T28" fmla="*/ 82 w 776"/>
                  <a:gd name="T29" fmla="*/ 23 h 2368"/>
                  <a:gd name="T30" fmla="*/ 95 w 776"/>
                  <a:gd name="T31" fmla="*/ 24 h 2368"/>
                  <a:gd name="T32" fmla="*/ 89 w 776"/>
                  <a:gd name="T33" fmla="*/ 27 h 2368"/>
                  <a:gd name="T34" fmla="*/ 95 w 776"/>
                  <a:gd name="T35" fmla="*/ 30 h 2368"/>
                  <a:gd name="T36" fmla="*/ 89 w 776"/>
                  <a:gd name="T37" fmla="*/ 32 h 2368"/>
                  <a:gd name="T38" fmla="*/ 101 w 776"/>
                  <a:gd name="T39" fmla="*/ 34 h 2368"/>
                  <a:gd name="T40" fmla="*/ 95 w 776"/>
                  <a:gd name="T41" fmla="*/ 37 h 2368"/>
                  <a:gd name="T42" fmla="*/ 101 w 776"/>
                  <a:gd name="T43" fmla="*/ 41 h 2368"/>
                  <a:gd name="T44" fmla="*/ 95 w 776"/>
                  <a:gd name="T45" fmla="*/ 41 h 2368"/>
                  <a:gd name="T46" fmla="*/ 10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6" name="Freeform 133"/>
              <p:cNvSpPr>
                <a:spLocks/>
              </p:cNvSpPr>
              <p:nvPr/>
            </p:nvSpPr>
            <p:spPr bwMode="hidden">
              <a:xfrm>
                <a:off x="4636" y="576"/>
                <a:ext cx="594" cy="418"/>
              </a:xfrm>
              <a:custGeom>
                <a:avLst/>
                <a:gdLst>
                  <a:gd name="T0" fmla="*/ 0 w 776"/>
                  <a:gd name="T1" fmla="*/ 0 h 2368"/>
                  <a:gd name="T2" fmla="*/ 108 w 776"/>
                  <a:gd name="T3" fmla="*/ 0 h 2368"/>
                  <a:gd name="T4" fmla="*/ 43 w 776"/>
                  <a:gd name="T5" fmla="*/ 1 h 2368"/>
                  <a:gd name="T6" fmla="*/ 151 w 776"/>
                  <a:gd name="T7" fmla="*/ 1 h 2368"/>
                  <a:gd name="T8" fmla="*/ 86 w 776"/>
                  <a:gd name="T9" fmla="*/ 2 h 2368"/>
                  <a:gd name="T10" fmla="*/ 172 w 776"/>
                  <a:gd name="T11" fmla="*/ 2 h 2368"/>
                  <a:gd name="T12" fmla="*/ 129 w 776"/>
                  <a:gd name="T13" fmla="*/ 2 h 2368"/>
                  <a:gd name="T14" fmla="*/ 215 w 776"/>
                  <a:gd name="T15" fmla="*/ 3 h 2368"/>
                  <a:gd name="T16" fmla="*/ 172 w 776"/>
                  <a:gd name="T17" fmla="*/ 3 h 2368"/>
                  <a:gd name="T18" fmla="*/ 237 w 776"/>
                  <a:gd name="T19" fmla="*/ 4 h 2368"/>
                  <a:gd name="T20" fmla="*/ 215 w 776"/>
                  <a:gd name="T21" fmla="*/ 4 h 2368"/>
                  <a:gd name="T22" fmla="*/ 259 w 776"/>
                  <a:gd name="T23" fmla="*/ 5 h 2368"/>
                  <a:gd name="T24" fmla="*/ 259 w 776"/>
                  <a:gd name="T25" fmla="*/ 5 h 2368"/>
                  <a:gd name="T26" fmla="*/ 301 w 776"/>
                  <a:gd name="T27" fmla="*/ 6 h 2368"/>
                  <a:gd name="T28" fmla="*/ 280 w 776"/>
                  <a:gd name="T29" fmla="*/ 7 h 2368"/>
                  <a:gd name="T30" fmla="*/ 323 w 776"/>
                  <a:gd name="T31" fmla="*/ 7 h 2368"/>
                  <a:gd name="T32" fmla="*/ 301 w 776"/>
                  <a:gd name="T33" fmla="*/ 8 h 2368"/>
                  <a:gd name="T34" fmla="*/ 323 w 776"/>
                  <a:gd name="T35" fmla="*/ 9 h 2368"/>
                  <a:gd name="T36" fmla="*/ 301 w 776"/>
                  <a:gd name="T37" fmla="*/ 9 h 2368"/>
                  <a:gd name="T38" fmla="*/ 344 w 776"/>
                  <a:gd name="T39" fmla="*/ 10 h 2368"/>
                  <a:gd name="T40" fmla="*/ 323 w 776"/>
                  <a:gd name="T41" fmla="*/ 11 h 2368"/>
                  <a:gd name="T42" fmla="*/ 344 w 776"/>
                  <a:gd name="T43" fmla="*/ 12 h 2368"/>
                  <a:gd name="T44" fmla="*/ 323 w 776"/>
                  <a:gd name="T45" fmla="*/ 12 h 2368"/>
                  <a:gd name="T46" fmla="*/ 34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7" name="Freeform 134"/>
              <p:cNvSpPr>
                <a:spLocks/>
              </p:cNvSpPr>
              <p:nvPr/>
            </p:nvSpPr>
            <p:spPr bwMode="hidden">
              <a:xfrm>
                <a:off x="4658" y="132"/>
                <a:ext cx="260" cy="561"/>
              </a:xfrm>
              <a:custGeom>
                <a:avLst/>
                <a:gdLst>
                  <a:gd name="T0" fmla="*/ 0 w 776"/>
                  <a:gd name="T1" fmla="*/ 1 h 2368"/>
                  <a:gd name="T2" fmla="*/ 9 w 776"/>
                  <a:gd name="T3" fmla="*/ 0 h 2368"/>
                  <a:gd name="T4" fmla="*/ 4 w 776"/>
                  <a:gd name="T5" fmla="*/ 2 h 2368"/>
                  <a:gd name="T6" fmla="*/ 13 w 776"/>
                  <a:gd name="T7" fmla="*/ 2 h 2368"/>
                  <a:gd name="T8" fmla="*/ 7 w 776"/>
                  <a:gd name="T9" fmla="*/ 4 h 2368"/>
                  <a:gd name="T10" fmla="*/ 14 w 776"/>
                  <a:gd name="T11" fmla="*/ 5 h 2368"/>
                  <a:gd name="T12" fmla="*/ 11 w 776"/>
                  <a:gd name="T13" fmla="*/ 6 h 2368"/>
                  <a:gd name="T14" fmla="*/ 18 w 776"/>
                  <a:gd name="T15" fmla="*/ 7 h 2368"/>
                  <a:gd name="T16" fmla="*/ 14 w 776"/>
                  <a:gd name="T17" fmla="*/ 8 h 2368"/>
                  <a:gd name="T18" fmla="*/ 20 w 776"/>
                  <a:gd name="T19" fmla="*/ 9 h 2368"/>
                  <a:gd name="T20" fmla="*/ 18 w 776"/>
                  <a:gd name="T21" fmla="*/ 10 h 2368"/>
                  <a:gd name="T22" fmla="*/ 22 w 776"/>
                  <a:gd name="T23" fmla="*/ 11 h 2368"/>
                  <a:gd name="T24" fmla="*/ 22 w 776"/>
                  <a:gd name="T25" fmla="*/ 12 h 2368"/>
                  <a:gd name="T26" fmla="*/ 25 w 776"/>
                  <a:gd name="T27" fmla="*/ 14 h 2368"/>
                  <a:gd name="T28" fmla="*/ 23 w 776"/>
                  <a:gd name="T29" fmla="*/ 16 h 2368"/>
                  <a:gd name="T30" fmla="*/ 27 w 776"/>
                  <a:gd name="T31" fmla="*/ 18 h 2368"/>
                  <a:gd name="T32" fmla="*/ 25 w 776"/>
                  <a:gd name="T33" fmla="*/ 19 h 2368"/>
                  <a:gd name="T34" fmla="*/ 27 w 776"/>
                  <a:gd name="T35" fmla="*/ 21 h 2368"/>
                  <a:gd name="T36" fmla="*/ 25 w 776"/>
                  <a:gd name="T37" fmla="*/ 23 h 2368"/>
                  <a:gd name="T38" fmla="*/ 29 w 776"/>
                  <a:gd name="T39" fmla="*/ 24 h 2368"/>
                  <a:gd name="T40" fmla="*/ 27 w 776"/>
                  <a:gd name="T41" fmla="*/ 26 h 2368"/>
                  <a:gd name="T42" fmla="*/ 29 w 776"/>
                  <a:gd name="T43" fmla="*/ 29 h 2368"/>
                  <a:gd name="T44" fmla="*/ 27 w 776"/>
                  <a:gd name="T45" fmla="*/ 30 h 2368"/>
                  <a:gd name="T46" fmla="*/ 29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8" name="Freeform 135"/>
              <p:cNvSpPr>
                <a:spLocks/>
              </p:cNvSpPr>
              <p:nvPr/>
            </p:nvSpPr>
            <p:spPr bwMode="hidden">
              <a:xfrm rot="-1346631">
                <a:off x="4401" y="599"/>
                <a:ext cx="175" cy="32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3 w 776"/>
                  <a:gd name="T13" fmla="*/ 1 h 2368"/>
                  <a:gd name="T14" fmla="*/ 5 w 776"/>
                  <a:gd name="T15" fmla="*/ 1 h 2368"/>
                  <a:gd name="T16" fmla="*/ 5 w 776"/>
                  <a:gd name="T17" fmla="*/ 2 h 2368"/>
                  <a:gd name="T18" fmla="*/ 6 w 776"/>
                  <a:gd name="T19" fmla="*/ 2 h 2368"/>
                  <a:gd name="T20" fmla="*/ 5 w 776"/>
                  <a:gd name="T21" fmla="*/ 2 h 2368"/>
                  <a:gd name="T22" fmla="*/ 7 w 776"/>
                  <a:gd name="T23" fmla="*/ 2 h 2368"/>
                  <a:gd name="T24" fmla="*/ 7 w 776"/>
                  <a:gd name="T25" fmla="*/ 3 h 2368"/>
                  <a:gd name="T26" fmla="*/ 8 w 776"/>
                  <a:gd name="T27" fmla="*/ 3 h 2368"/>
                  <a:gd name="T28" fmla="*/ 7 w 776"/>
                  <a:gd name="T29" fmla="*/ 3 h 2368"/>
                  <a:gd name="T30" fmla="*/ 8 w 776"/>
                  <a:gd name="T31" fmla="*/ 3 h 2368"/>
                  <a:gd name="T32" fmla="*/ 8 w 776"/>
                  <a:gd name="T33" fmla="*/ 4 h 2368"/>
                  <a:gd name="T34" fmla="*/ 8 w 776"/>
                  <a:gd name="T35" fmla="*/ 4 h 2368"/>
                  <a:gd name="T36" fmla="*/ 8 w 776"/>
                  <a:gd name="T37" fmla="*/ 5 h 2368"/>
                  <a:gd name="T38" fmla="*/ 9 w 776"/>
                  <a:gd name="T39" fmla="*/ 5 h 2368"/>
                  <a:gd name="T40" fmla="*/ 8 w 776"/>
                  <a:gd name="T41" fmla="*/ 5 h 2368"/>
                  <a:gd name="T42" fmla="*/ 9 w 776"/>
                  <a:gd name="T43" fmla="*/ 6 h 2368"/>
                  <a:gd name="T44" fmla="*/ 8 w 776"/>
                  <a:gd name="T45" fmla="*/ 6 h 2368"/>
                  <a:gd name="T46" fmla="*/ 9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59" name="Freeform 136"/>
              <p:cNvSpPr>
                <a:spLocks/>
              </p:cNvSpPr>
              <p:nvPr/>
            </p:nvSpPr>
            <p:spPr bwMode="hidden">
              <a:xfrm rot="1346631" flipH="1">
                <a:off x="3783" y="589"/>
                <a:ext cx="172" cy="330"/>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3 h 2368"/>
                  <a:gd name="T26" fmla="*/ 7 w 776"/>
                  <a:gd name="T27" fmla="*/ 3 h 2368"/>
                  <a:gd name="T28" fmla="*/ 7 w 776"/>
                  <a:gd name="T29" fmla="*/ 3 h 2368"/>
                  <a:gd name="T30" fmla="*/ 8 w 776"/>
                  <a:gd name="T31" fmla="*/ 4 h 2368"/>
                  <a:gd name="T32" fmla="*/ 7 w 776"/>
                  <a:gd name="T33" fmla="*/ 4 h 2368"/>
                  <a:gd name="T34" fmla="*/ 8 w 776"/>
                  <a:gd name="T35" fmla="*/ 4 h 2368"/>
                  <a:gd name="T36" fmla="*/ 7 w 776"/>
                  <a:gd name="T37" fmla="*/ 5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Geneva" charset="0"/>
              </a:defRPr>
            </a:lvl1pPr>
          </a:lstStyle>
          <a:p>
            <a:pPr>
              <a:defRPr/>
            </a:pPr>
            <a:fld id="{F02B1F1F-7393-BE4E-9106-8F6313730C5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68"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extLst>
      <p:ext uri="{BB962C8B-B14F-4D97-AF65-F5344CB8AC3E}">
        <p14:creationId xmlns:p14="http://schemas.microsoft.com/office/powerpoint/2010/main" val="1526793049"/>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 id="2147484734" r:id="rId13"/>
    <p:sldLayoutId id="2147484735" r:id="rId14"/>
    <p:sldLayoutId id="214748473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465279068"/>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9"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08F1D79-3FFE-461D-A767-9F8F5A541927}" type="slidenum">
              <a:rPr lang="en-GB"/>
              <a:pPr>
                <a:defRPr/>
              </a:pPr>
              <a:t>‹#›</a:t>
            </a:fld>
            <a:endParaRPr lang="en-GB"/>
          </a:p>
        </p:txBody>
      </p:sp>
    </p:spTree>
    <p:extLst>
      <p:ext uri="{BB962C8B-B14F-4D97-AF65-F5344CB8AC3E}">
        <p14:creationId xmlns:p14="http://schemas.microsoft.com/office/powerpoint/2010/main" val="4275547345"/>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33406514"/>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 id="214748477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extLst>
      <p:ext uri="{BB962C8B-B14F-4D97-AF65-F5344CB8AC3E}">
        <p14:creationId xmlns:p14="http://schemas.microsoft.com/office/powerpoint/2010/main" val="2793344674"/>
      </p:ext>
    </p:extLst>
  </p:cSld>
  <p:clrMap bg1="dk2" tx1="lt1" bg2="dk1"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extLst>
      <p:ext uri="{BB962C8B-B14F-4D97-AF65-F5344CB8AC3E}">
        <p14:creationId xmlns:p14="http://schemas.microsoft.com/office/powerpoint/2010/main" val="2965732450"/>
      </p:ext>
    </p:extLst>
  </p:cSld>
  <p:clrMap bg1="dk2" tx1="lt1" bg2="dk1" tx2="lt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1EC4EBAB-EDEC-444E-A084-64F928859C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E7855DF-56F3-AB4E-86C4-09F8C6EACD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575685"/>
      </p:ext>
    </p:extLst>
  </p:cSld>
  <p:clrMap bg1="dk2" tx1="lt1" bg2="dk1" tx2="lt2" accent1="accent1" accent2="accent2" accent3="accent3" accent4="accent4" accent5="accent5" accent6="accent6" hlink="hlink" folHlink="folHlink"/>
  <p:sldLayoutIdLst>
    <p:sldLayoutId id="214748459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3813405"/>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2692905337"/>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922843533"/>
      </p:ext>
    </p:extLst>
  </p:cSld>
  <p:clrMap bg1="dk2" tx1="lt1" bg2="dk1"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extLst>
      <p:ext uri="{BB962C8B-B14F-4D97-AF65-F5344CB8AC3E}">
        <p14:creationId xmlns:p14="http://schemas.microsoft.com/office/powerpoint/2010/main" val="1186731623"/>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extLst>
      <p:ext uri="{BB962C8B-B14F-4D97-AF65-F5344CB8AC3E}">
        <p14:creationId xmlns:p14="http://schemas.microsoft.com/office/powerpoint/2010/main" val="1832312417"/>
      </p:ext>
    </p:extLst>
  </p:cSld>
  <p:clrMap bg1="lt1" tx1="dk1" bg2="lt2" tx2="dk2" accent1="accent1" accent2="accent2" accent3="accent3" accent4="accent4" accent5="accent5" accent6="accent6" hlink="hlink" folHlink="folHlink"/>
  <p:sldLayoutIdLst>
    <p:sldLayoutId id="2147484720"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4.xml"/><Relationship Id="rId5" Type="http://schemas.openxmlformats.org/officeDocument/2006/relationships/image" Target="../media/image21.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6.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6.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7.png"/><Relationship Id="rId7" Type="http://schemas.openxmlformats.org/officeDocument/2006/relationships/image" Target="../media/image55.gif"/><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61.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3" name="Picture 3" descr="Matthew Jesus 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5" name="Rectangle 2"/>
          <p:cNvSpPr>
            <a:spLocks noGrp="1" noChangeArrowheads="1"/>
          </p:cNvSpPr>
          <p:nvPr>
            <p:ph type="ctrTitle"/>
          </p:nvPr>
        </p:nvSpPr>
        <p:spPr>
          <a:xfrm>
            <a:off x="571500" y="1675209"/>
            <a:ext cx="8001000" cy="1177528"/>
          </a:xfrm>
          <a:noFill/>
          <a:ln>
            <a:noFill/>
          </a:ln>
        </p:spPr>
        <p:txBody>
          <a:bodyPr vert="horz" wrap="square" lIns="91440" tIns="45720" rIns="91440" bIns="45720" numCol="1" anchor="t" anchorCtr="0" compatLnSpc="1">
            <a:prstTxWarp prst="textNoShape">
              <a:avLst/>
            </a:prstTxWarp>
          </a:bodyPr>
          <a:lstStyle/>
          <a:p>
            <a:pPr algn="ctr" eaLnBrk="1" hangingPunct="1">
              <a:spcBef>
                <a:spcPct val="20000"/>
              </a:spcBef>
              <a:buClr>
                <a:schemeClr val="hlink"/>
              </a:buClr>
            </a:pPr>
            <a:r>
              <a:rPr lang="ar-JO" sz="9600" b="1" dirty="0">
                <a:solidFill>
                  <a:schemeClr val="tx1"/>
                </a:solidFill>
                <a:effectLst>
                  <a:outerShdw blurRad="50800" dist="88900" dir="2700000" sx="101000" sy="101000" algn="tl" rotWithShape="0">
                    <a:srgbClr val="000000">
                      <a:alpha val="92000"/>
                    </a:srgbClr>
                  </a:outerShdw>
                </a:effectLst>
                <a:latin typeface="Tahoma" charset="0"/>
              </a:rPr>
              <a:t>العهد الداوودي</a:t>
            </a:r>
            <a:endParaRPr lang="en-US" sz="9600" b="1" dirty="0">
              <a:solidFill>
                <a:schemeClr val="tx1"/>
              </a:solidFill>
              <a:effectLst>
                <a:outerShdw blurRad="50800" dist="88900" dir="2700000" sx="101000" sy="101000" algn="tl" rotWithShape="0">
                  <a:srgbClr val="000000">
                    <a:alpha val="92000"/>
                  </a:srgbClr>
                </a:outerShdw>
              </a:effectLst>
              <a:latin typeface="Tahoma" charset="0"/>
            </a:endParaRPr>
          </a:p>
        </p:txBody>
      </p:sp>
      <p:sp>
        <p:nvSpPr>
          <p:cNvPr id="31746" name="Rectangle 3"/>
          <p:cNvSpPr>
            <a:spLocks noGrp="1" noChangeArrowheads="1"/>
          </p:cNvSpPr>
          <p:nvPr>
            <p:ph type="subTitle" idx="1"/>
          </p:nvPr>
        </p:nvSpPr>
        <p:spPr>
          <a:xfrm>
            <a:off x="611188" y="4005263"/>
            <a:ext cx="7993062" cy="1754187"/>
          </a:xfrm>
        </p:spPr>
        <p:txBody>
          <a:bodyPr/>
          <a:lstStyle/>
          <a:p>
            <a:pPr eaLnBrk="1" hangingPunct="1">
              <a:defRPr/>
            </a:pPr>
            <a:r>
              <a:rPr lang="ar-JO" sz="6600" b="1" dirty="0">
                <a:effectLst>
                  <a:outerShdw blurRad="50800" dist="88900" dir="2700000" sx="101000" sy="101000" algn="tl" rotWithShape="0">
                    <a:srgbClr val="000000">
                      <a:alpha val="92000"/>
                    </a:srgbClr>
                  </a:outerShdw>
                </a:effectLst>
                <a:latin typeface="Tahoma" charset="0"/>
              </a:rPr>
              <a:t>إعلان ملكوت الله</a:t>
            </a:r>
            <a:endParaRPr lang="en-US" sz="6600" b="1" dirty="0">
              <a:effectLst>
                <a:outerShdw blurRad="50800" dist="88900" dir="2700000" sx="101000" sy="101000" algn="tl" rotWithShape="0">
                  <a:srgbClr val="000000">
                    <a:alpha val="92000"/>
                  </a:srgbClr>
                </a:outerShdw>
              </a:effectLst>
              <a:latin typeface="Tahoma" charset="0"/>
            </a:endParaRPr>
          </a:p>
        </p:txBody>
      </p:sp>
      <p:sp>
        <p:nvSpPr>
          <p:cNvPr id="8" name="Rectangle 7">
            <a:extLst>
              <a:ext uri="{FF2B5EF4-FFF2-40B4-BE49-F238E27FC236}">
                <a16:creationId xmlns:a16="http://schemas.microsoft.com/office/drawing/2014/main" id="{EE99B6E4-E562-B228-BD55-8DD811E793D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t="3999"/>
          <a:stretch/>
        </p:blipFill>
        <p:spPr bwMode="auto">
          <a:xfrm>
            <a:off x="0" y="567556"/>
            <a:ext cx="9144000" cy="646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3"/>
          <p:cNvSpPr txBox="1">
            <a:spLocks noChangeArrowheads="1"/>
          </p:cNvSpPr>
          <p:nvPr/>
        </p:nvSpPr>
        <p:spPr bwMode="auto">
          <a:xfrm>
            <a:off x="34945" y="620287"/>
            <a:ext cx="2520831" cy="203122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نسب يسوع المسيح</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معارضة الملك هيرودس</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حلول الروح على يسوع</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السيطرة على تجارب الشيطان</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شرح الموعظة على الجبل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دروس حول الأولويات المناسبة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خلاصة العلاقات الشخصية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إيمان قائد المئة </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24" name="TextBox 4"/>
          <p:cNvSpPr txBox="1">
            <a:spLocks noChangeArrowheads="1"/>
          </p:cNvSpPr>
          <p:nvPr/>
        </p:nvSpPr>
        <p:spPr bwMode="auto">
          <a:xfrm>
            <a:off x="2555776" y="620267"/>
            <a:ext cx="2592309" cy="16003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دعوة متى من يسوع</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إرسال التلاميذ للتبشير</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شهادة عن رسالة يوحنا</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المسيا الحقيقي يسمى شيطاناً</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الرسالة المخفية للأمثال</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إعدام يوحنا المعمدان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الحكمة في الرد على الفريسسيين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26" name="TextBox 6"/>
          <p:cNvSpPr txBox="1">
            <a:spLocks noChangeArrowheads="1"/>
          </p:cNvSpPr>
          <p:nvPr/>
        </p:nvSpPr>
        <p:spPr bwMode="auto">
          <a:xfrm>
            <a:off x="6191671" y="4817704"/>
            <a:ext cx="2952329" cy="181578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دفع الضرائب لقيصر</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إدانة النفاق بالويلات</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أحداث المجيء الثاني</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دينونة الأمم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أحداث عشية الجلجثة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طريق الصليب</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قيامة المخلص ومأموريته</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651" name="Rectangle 3"/>
          <p:cNvSpPr>
            <a:spLocks noGrp="1" noChangeArrowheads="1"/>
          </p:cNvSpPr>
          <p:nvPr>
            <p:ph type="title" idx="4294967295"/>
          </p:nvPr>
        </p:nvSpPr>
        <p:spPr>
          <a:xfrm>
            <a:off x="-36512" y="6428184"/>
            <a:ext cx="5849887" cy="457200"/>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ar-JO" sz="2000" b="1" dirty="0">
                <a:solidFill>
                  <a:schemeClr val="bg1"/>
                </a:solidFill>
                <a:latin typeface="Arial" panose="020B0604020202020204" pitchFamily="34" charset="0"/>
                <a:cs typeface="Arial" panose="020B0604020202020204" pitchFamily="34" charset="0"/>
              </a:rPr>
              <a:t>باري هدلستون</a:t>
            </a:r>
            <a:r>
              <a:rPr lang="ar-JO" sz="2000" b="1" i="1" dirty="0">
                <a:solidFill>
                  <a:schemeClr val="bg1"/>
                </a:solidFill>
                <a:latin typeface="Arial" panose="020B0604020202020204" pitchFamily="34" charset="0"/>
                <a:cs typeface="Arial" panose="020B0604020202020204" pitchFamily="34" charset="0"/>
              </a:rPr>
              <a:t>. الكتاب المقدس المتوازي</a:t>
            </a:r>
            <a:endParaRPr lang="en-US" sz="2000" b="1" dirty="0">
              <a:solidFill>
                <a:schemeClr val="bg1"/>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9DCD747-C8C7-B44F-8998-A74446B917A3}"/>
              </a:ext>
            </a:extLst>
          </p:cNvPr>
          <p:cNvSpPr txBox="1">
            <a:spLocks noChangeArrowheads="1"/>
          </p:cNvSpPr>
          <p:nvPr/>
        </p:nvSpPr>
        <p:spPr bwMode="auto">
          <a:xfrm>
            <a:off x="0" y="-2461"/>
            <a:ext cx="9144000" cy="622728"/>
          </a:xfrm>
          <a:prstGeom prst="rect">
            <a:avLst/>
          </a:prstGeom>
          <a:solidFill>
            <a:srgbClr val="000000"/>
          </a:solid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متى</a:t>
            </a:r>
            <a:endPar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35525" name="TextBox 5"/>
          <p:cNvSpPr txBox="1">
            <a:spLocks noChangeArrowheads="1"/>
          </p:cNvSpPr>
          <p:nvPr/>
        </p:nvSpPr>
        <p:spPr bwMode="auto">
          <a:xfrm>
            <a:off x="3923949" y="4817704"/>
            <a:ext cx="2448272" cy="16003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مفاتيح الملكوت</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أثر تجلي يسوع</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الحاجة لغفران حقيقي</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توضيح أسباب الطلاق</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الفرص في الكرم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لعن شجرة التين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9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algn="ctr" eaLnBrk="1" hangingPunct="1"/>
            <a:r>
              <a:rPr lang="ar-JO" dirty="0">
                <a:solidFill>
                  <a:schemeClr val="tx1"/>
                </a:solidFill>
                <a:latin typeface="Tahoma" charset="0"/>
              </a:rPr>
              <a:t>السؤال </a:t>
            </a:r>
            <a:r>
              <a:rPr lang="ar-JO" sz="8800" dirty="0">
                <a:solidFill>
                  <a:schemeClr val="tx1"/>
                </a:solidFill>
                <a:latin typeface="Tahoma" charset="0"/>
              </a:rPr>
              <a:t>الكبير</a:t>
            </a:r>
            <a:endParaRPr lang="en-US" sz="8800" dirty="0">
              <a:latin typeface="Tahoma" charset="0"/>
            </a:endParaRPr>
          </a:p>
        </p:txBody>
      </p:sp>
      <p:sp>
        <p:nvSpPr>
          <p:cNvPr id="74755" name="Rectangle 3"/>
          <p:cNvSpPr>
            <a:spLocks noGrp="1" noChangeArrowheads="1"/>
          </p:cNvSpPr>
          <p:nvPr>
            <p:ph type="body" idx="1"/>
          </p:nvPr>
        </p:nvSpPr>
        <p:spPr>
          <a:xfrm>
            <a:off x="539552" y="2514600"/>
            <a:ext cx="7918648" cy="4114800"/>
          </a:xfrm>
        </p:spPr>
        <p:txBody>
          <a:bodyPr/>
          <a:lstStyle/>
          <a:p>
            <a:pPr algn="ctr" eaLnBrk="1" hangingPunct="1">
              <a:buFontTx/>
              <a:buNone/>
            </a:pPr>
            <a:r>
              <a:rPr lang="ar-JO" altLang="ja-JP" sz="5400" dirty="0">
                <a:latin typeface="Tahoma" charset="0"/>
              </a:rPr>
              <a:t>ما هو </a:t>
            </a:r>
            <a:r>
              <a:rPr lang="ar-JO" altLang="ja-JP" sz="5400" dirty="0">
                <a:solidFill>
                  <a:srgbClr val="FFFFFF"/>
                </a:solidFill>
                <a:latin typeface="Tahoma" charset="0"/>
              </a:rPr>
              <a:t>قصد الله النهائي </a:t>
            </a:r>
            <a:r>
              <a:rPr lang="ar-JO" altLang="ja-JP" sz="5400" dirty="0">
                <a:latin typeface="Tahoma" charset="0"/>
              </a:rPr>
              <a:t>للعالم </a:t>
            </a:r>
          </a:p>
          <a:p>
            <a:pPr algn="ctr" eaLnBrk="1" hangingPunct="1">
              <a:buFontTx/>
              <a:buNone/>
            </a:pPr>
            <a:r>
              <a:rPr lang="ar-JO" altLang="ja-JP" sz="5400" dirty="0">
                <a:latin typeface="Tahoma" charset="0"/>
              </a:rPr>
              <a:t>كما هو معلن في الكتاب المقدس ؟</a:t>
            </a:r>
            <a:r>
              <a:rPr lang="en-US" altLang="ja-JP" sz="5400" dirty="0">
                <a:latin typeface="Tahoma" charset="0"/>
              </a:rPr>
              <a:t> </a:t>
            </a:r>
            <a:endParaRPr lang="en-US" sz="5400" dirty="0">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p:txBody>
          <a:bodyPr/>
          <a:lstStyle/>
          <a:p>
            <a:pPr algn="ctr" eaLnBrk="1" hangingPunct="1"/>
            <a:r>
              <a:rPr lang="ar-JO" sz="6000" b="1" dirty="0">
                <a:solidFill>
                  <a:schemeClr val="tx1"/>
                </a:solidFill>
                <a:latin typeface="Tahoma" charset="0"/>
              </a:rPr>
              <a:t>الفكرة الكبيرة</a:t>
            </a:r>
            <a:endParaRPr lang="en-US" sz="6000" b="1" dirty="0">
              <a:latin typeface="Tahoma" charset="0"/>
            </a:endParaRPr>
          </a:p>
        </p:txBody>
      </p:sp>
      <p:sp>
        <p:nvSpPr>
          <p:cNvPr id="178178" name="Rectangle 1027"/>
          <p:cNvSpPr>
            <a:spLocks noGrp="1" noChangeArrowheads="1"/>
          </p:cNvSpPr>
          <p:nvPr>
            <p:ph type="body" idx="1"/>
          </p:nvPr>
        </p:nvSpPr>
        <p:spPr/>
        <p:txBody>
          <a:bodyPr/>
          <a:lstStyle/>
          <a:p>
            <a:pPr algn="ctr" eaLnBrk="1" hangingPunct="1">
              <a:buFontTx/>
              <a:buNone/>
            </a:pPr>
            <a:r>
              <a:rPr lang="ar-JO" sz="4800" dirty="0">
                <a:latin typeface="Tahoma" charset="0"/>
              </a:rPr>
              <a:t>يرغب الله بأن يعلن مجده</a:t>
            </a:r>
            <a:endParaRPr lang="en-US" sz="4800" dirty="0">
              <a:latin typeface="Tahoma" charset="0"/>
            </a:endParaRPr>
          </a:p>
          <a:p>
            <a:pPr algn="ctr" eaLnBrk="1" hangingPunct="1">
              <a:buFontTx/>
              <a:buNone/>
            </a:pPr>
            <a:r>
              <a:rPr lang="ar-JO" sz="4800" dirty="0">
                <a:solidFill>
                  <a:schemeClr val="tx2"/>
                </a:solidFill>
                <a:latin typeface="Tahoma" charset="0"/>
              </a:rPr>
              <a:t>من خلال تأسيس ملكوته</a:t>
            </a:r>
            <a:endParaRPr lang="en-US" sz="4800" dirty="0">
              <a:latin typeface="Tahoma" charset="0"/>
            </a:endParaRPr>
          </a:p>
          <a:p>
            <a:pPr algn="ctr" eaLnBrk="1" hangingPunct="1">
              <a:buFontTx/>
              <a:buNone/>
            </a:pPr>
            <a:r>
              <a:rPr lang="ar-JO" sz="4800" dirty="0">
                <a:latin typeface="Tahoma" charset="0"/>
              </a:rPr>
              <a:t>على الأرض من خلال التمثيل البشري</a:t>
            </a:r>
            <a:endParaRPr lang="en-US" sz="4800" dirty="0">
              <a:latin typeface="Tahoma"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5064514" y="4437112"/>
            <a:ext cx="3932551" cy="1633526"/>
          </a:xfrm>
        </p:spPr>
        <p:txBody>
          <a:bodyPr/>
          <a:lstStyle/>
          <a:p>
            <a:pPr algn="r" eaLnBrk="1" hangingPunct="1">
              <a:defRPr/>
            </a:pPr>
            <a:r>
              <a:rPr lang="ar-JO" sz="32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آية مفتاحية</a:t>
            </a:r>
            <a:br>
              <a:rPr lang="en-US" sz="32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br>
            <a:r>
              <a:rPr lang="ar-JO" sz="32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2 صموئيل 7 : 12 – 13 </a:t>
            </a:r>
            <a:endParaRPr lang="en-US" sz="32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189443" name="Text Box 8"/>
          <p:cNvSpPr txBox="1">
            <a:spLocks noChangeArrowheads="1"/>
          </p:cNvSpPr>
          <p:nvPr/>
        </p:nvSpPr>
        <p:spPr bwMode="auto">
          <a:xfrm>
            <a:off x="8305802" y="7620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متى كملت أيامك واضطجعت مع آبائك أقيم بعدك نسلك الذي يخرج من أحشائك وأثبت مملكته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هو يبني بيتاً لإسمي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وأنا اثبت كرسي مملكته إلى الأبد </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6089">
                                            <p:txEl>
                                              <p:pRg st="1" end="1"/>
                                            </p:txEl>
                                          </p:spTgt>
                                        </p:tgtEl>
                                        <p:attrNameLst>
                                          <p:attrName>style.visibility</p:attrName>
                                        </p:attrNameLst>
                                      </p:cBhvr>
                                      <p:to>
                                        <p:strVal val="visible"/>
                                      </p:to>
                                    </p:set>
                                    <p:animEffect transition="in" filter="fade">
                                      <p:cBhvr>
                                        <p:cTn id="14" dur="500"/>
                                        <p:tgtEl>
                                          <p:spTgt spid="46089">
                                            <p:txEl>
                                              <p:pRg st="1" end="1"/>
                                            </p:txEl>
                                          </p:spTgt>
                                        </p:tgtEl>
                                      </p:cBhvr>
                                    </p:animEffect>
                                    <p:anim calcmode="lin" valueType="num">
                                      <p:cBhvr>
                                        <p:cTn id="15" dur="500" fill="hold"/>
                                        <p:tgtEl>
                                          <p:spTgt spid="46089">
                                            <p:txEl>
                                              <p:pRg st="1" end="1"/>
                                            </p:txEl>
                                          </p:spTgt>
                                        </p:tgtEl>
                                        <p:attrNameLst>
                                          <p:attrName>ppt_x</p:attrName>
                                        </p:attrNameLst>
                                      </p:cBhvr>
                                      <p:tavLst>
                                        <p:tav tm="0">
                                          <p:val>
                                            <p:strVal val="#ppt_x-.1"/>
                                          </p:val>
                                        </p:tav>
                                        <p:tav tm="100000">
                                          <p:val>
                                            <p:strVal val="#ppt_x"/>
                                          </p:val>
                                        </p:tav>
                                      </p:tavLst>
                                    </p:anim>
                                    <p:anim calcmode="lin" valueType="num">
                                      <p:cBhvr>
                                        <p:cTn id="16" dur="500" fill="hold"/>
                                        <p:tgtEl>
                                          <p:spTgt spid="460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46089">
                                            <p:txEl>
                                              <p:pRg st="2" end="2"/>
                                            </p:txEl>
                                          </p:spTgt>
                                        </p:tgtEl>
                                        <p:attrNameLst>
                                          <p:attrName>style.visibility</p:attrName>
                                        </p:attrNameLst>
                                      </p:cBhvr>
                                      <p:to>
                                        <p:strVal val="visible"/>
                                      </p:to>
                                    </p:set>
                                    <p:animEffect transition="in" filter="fade">
                                      <p:cBhvr>
                                        <p:cTn id="21" dur="500"/>
                                        <p:tgtEl>
                                          <p:spTgt spid="46089">
                                            <p:txEl>
                                              <p:pRg st="2" end="2"/>
                                            </p:txEl>
                                          </p:spTgt>
                                        </p:tgtEl>
                                      </p:cBhvr>
                                    </p:animEffect>
                                    <p:anim calcmode="lin" valueType="num">
                                      <p:cBhvr>
                                        <p:cTn id="22" dur="500" fill="hold"/>
                                        <p:tgtEl>
                                          <p:spTgt spid="46089">
                                            <p:txEl>
                                              <p:pRg st="2" end="2"/>
                                            </p:txEl>
                                          </p:spTgt>
                                        </p:tgtEl>
                                        <p:attrNameLst>
                                          <p:attrName>ppt_x</p:attrName>
                                        </p:attrNameLst>
                                      </p:cBhvr>
                                      <p:tavLst>
                                        <p:tav tm="0">
                                          <p:val>
                                            <p:strVal val="#ppt_x-.1"/>
                                          </p:val>
                                        </p:tav>
                                        <p:tav tm="100000">
                                          <p:val>
                                            <p:strVal val="#ppt_x"/>
                                          </p:val>
                                        </p:tav>
                                      </p:tavLst>
                                    </p:anim>
                                    <p:anim calcmode="lin" valueType="num">
                                      <p:cBhvr>
                                        <p:cTn id="23" dur="500" fill="hold"/>
                                        <p:tgtEl>
                                          <p:spTgt spid="4608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6"/>
            <a:ext cx="8229600" cy="3046413"/>
          </a:xfrm>
        </p:spPr>
        <p:txBody>
          <a:bodyPr/>
          <a:lstStyle/>
          <a:p>
            <a:pPr eaLnBrk="1" hangingPunct="1"/>
            <a:r>
              <a:rPr lang="ar-JO" sz="4800" b="1" dirty="0">
                <a:solidFill>
                  <a:srgbClr val="FFFF00"/>
                </a:solidFill>
                <a:latin typeface="Arial" charset="0"/>
                <a:ea typeface="ＭＳ Ｐゴシック" charset="0"/>
                <a:cs typeface="Arial" charset="0"/>
              </a:rPr>
              <a:t>لطف العهد                               تجاه                                    سلالة داود</a:t>
            </a:r>
            <a:endParaRPr lang="en-US" sz="4800" b="1" dirty="0">
              <a:solidFill>
                <a:srgbClr val="FFFF00"/>
              </a:solidFill>
              <a:latin typeface="Arial" charset="0"/>
              <a:ea typeface="ＭＳ Ｐゴシック" charset="0"/>
              <a:cs typeface="Arial" charset="0"/>
            </a:endParaRPr>
          </a:p>
        </p:txBody>
      </p:sp>
      <p:sp>
        <p:nvSpPr>
          <p:cNvPr id="190467" name="Text Box 5"/>
          <p:cNvSpPr txBox="1">
            <a:spLocks noChangeArrowheads="1"/>
          </p:cNvSpPr>
          <p:nvPr/>
        </p:nvSpPr>
        <p:spPr bwMode="auto">
          <a:xfrm>
            <a:off x="8305802" y="7620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cs typeface="Arial" charset="0"/>
              </a:rPr>
              <a:t>209</a:t>
            </a:r>
            <a:endParaRPr lang="en-US" b="1" dirty="0">
              <a:solidFill>
                <a:schemeClr val="bg1"/>
              </a:solidFill>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latin typeface="Arial" panose="020B0604020202020204" pitchFamily="34" charset="0"/>
              <a:cs typeface="Arial" panose="020B0604020202020204" pitchFamily="34" charset="0"/>
            </a:endParaRPr>
          </a:p>
        </p:txBody>
      </p:sp>
      <p:sp>
        <p:nvSpPr>
          <p:cNvPr id="74773" name="Rectangle 21"/>
          <p:cNvSpPr>
            <a:spLocks noGrp="1" noChangeArrowheads="1"/>
          </p:cNvSpPr>
          <p:nvPr>
            <p:ph type="title" idx="4294967295"/>
          </p:nvPr>
        </p:nvSpPr>
        <p:spPr>
          <a:xfrm>
            <a:off x="1981200" y="971551"/>
            <a:ext cx="4876800" cy="584775"/>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عهود الوعد</a:t>
            </a:r>
            <a:endParaRPr lang="en-US" sz="32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4756" name="Text Box 4"/>
          <p:cNvSpPr txBox="1">
            <a:spLocks noChangeArrowheads="1"/>
          </p:cNvSpPr>
          <p:nvPr/>
        </p:nvSpPr>
        <p:spPr bwMode="auto">
          <a:xfrm>
            <a:off x="1447800" y="3257551"/>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إدارية</a:t>
            </a:r>
            <a:b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8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تختبر البركة</a:t>
            </a:r>
            <a:endParaRPr lang="en-US" sz="28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panose="020B0604020202020204" pitchFamily="34" charset="0"/>
              <a:ea typeface="+mn-ea"/>
              <a:cs typeface="Arial" panose="020B0604020202020204" pitchFamily="34" charset="0"/>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panose="020B0604020202020204" pitchFamily="34" charset="0"/>
              <a:ea typeface="+mn-ea"/>
              <a:cs typeface="Arial" panose="020B0604020202020204" pitchFamily="34" charset="0"/>
            </a:endParaRPr>
          </a:p>
        </p:txBody>
      </p:sp>
      <p:sp>
        <p:nvSpPr>
          <p:cNvPr id="74759" name="Text Box 7"/>
          <p:cNvSpPr txBox="1">
            <a:spLocks noChangeArrowheads="1"/>
          </p:cNvSpPr>
          <p:nvPr/>
        </p:nvSpPr>
        <p:spPr bwMode="auto">
          <a:xfrm>
            <a:off x="152400" y="2295526"/>
            <a:ext cx="3124200"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الإبراهيمي</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4760" name="Text Box 8"/>
          <p:cNvSpPr txBox="1">
            <a:spLocks noChangeArrowheads="1"/>
          </p:cNvSpPr>
          <p:nvPr/>
        </p:nvSpPr>
        <p:spPr bwMode="auto">
          <a:xfrm>
            <a:off x="5657850" y="2311401"/>
            <a:ext cx="3105151"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الداوودي</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4761" name="Text Box 9"/>
          <p:cNvSpPr txBox="1">
            <a:spLocks noChangeArrowheads="1"/>
          </p:cNvSpPr>
          <p:nvPr/>
        </p:nvSpPr>
        <p:spPr bwMode="auto">
          <a:xfrm>
            <a:off x="238125" y="4794251"/>
            <a:ext cx="402907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الموسوي </a:t>
            </a:r>
          </a:p>
          <a:p>
            <a:pPr algn="l" eaLnBrk="1" hangingPunct="1">
              <a:spcBef>
                <a:spcPct val="50000"/>
              </a:spcBef>
              <a:defRPr/>
            </a:pPr>
            <a:r>
              <a:rPr lang="ar-JO"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شروط طاعة إسرائيل</a:t>
            </a:r>
            <a:endPar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4762" name="Text Box 10"/>
          <p:cNvSpPr txBox="1">
            <a:spLocks noChangeArrowheads="1"/>
          </p:cNvSpPr>
          <p:nvPr/>
        </p:nvSpPr>
        <p:spPr bwMode="auto">
          <a:xfrm>
            <a:off x="4800600" y="4794250"/>
            <a:ext cx="4200525" cy="1815882"/>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p>
          <a:p>
            <a:pPr eaLnBrk="1" hangingPunct="1">
              <a:spcBef>
                <a:spcPct val="50000"/>
              </a:spcBef>
              <a:defRPr/>
            </a:pP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شروط الطاعة تحت المسيا</a:t>
            </a:r>
            <a:endPar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4763" name="Text Box 11"/>
          <p:cNvSpPr txBox="1">
            <a:spLocks noChangeArrowheads="1"/>
          </p:cNvSpPr>
          <p:nvPr/>
        </p:nvSpPr>
        <p:spPr bwMode="auto">
          <a:xfrm>
            <a:off x="1143000" y="28575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panose="020B0604020202020204" pitchFamily="34" charset="0"/>
                <a:ea typeface="+mn-ea"/>
                <a:cs typeface="Arial" panose="020B0604020202020204" pitchFamily="34" charset="0"/>
              </a:rPr>
              <a:t>Walt Russell, </a:t>
            </a:r>
            <a:r>
              <a:rPr lang="en-US" sz="2400" b="1" u="sng">
                <a:solidFill>
                  <a:schemeClr val="bg1"/>
                </a:solidFill>
                <a:latin typeface="Arial" panose="020B0604020202020204" pitchFamily="34" charset="0"/>
                <a:ea typeface="+mn-ea"/>
                <a:cs typeface="Arial" panose="020B0604020202020204" pitchFamily="34" charset="0"/>
              </a:rPr>
              <a:t>Playing with Fire</a:t>
            </a:r>
            <a:r>
              <a:rPr lang="en-US" sz="2400" b="1">
                <a:solidFill>
                  <a:schemeClr val="bg1"/>
                </a:solidFill>
                <a:latin typeface="Arial" panose="020B0604020202020204" pitchFamily="34" charset="0"/>
                <a:ea typeface="+mn-ea"/>
                <a:cs typeface="Arial" panose="020B0604020202020204" pitchFamily="34" charset="0"/>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1600">
                <a:latin typeface="Arial" panose="020B0604020202020204" pitchFamily="34" charset="0"/>
                <a:ea typeface="+mn-ea"/>
                <a:cs typeface="Arial" panose="020B0604020202020204" pitchFamily="34" charset="0"/>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البركة</a:t>
              </a:r>
              <a:endParaRPr lang="en-US" sz="4400" b="1" dirty="0">
                <a:solidFill>
                  <a:schemeClr val="bg1"/>
                </a:solidFill>
                <a:latin typeface="Arial" panose="020B0604020202020204" pitchFamily="34" charset="0"/>
                <a:ea typeface="+mn-ea"/>
                <a:cs typeface="Arial" panose="020B0604020202020204" pitchFamily="34" charset="0"/>
              </a:endParaRP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panose="020B0604020202020204" pitchFamily="34" charset="0"/>
                <a:ea typeface="+mn-ea"/>
                <a:cs typeface="Arial" panose="020B0604020202020204" pitchFamily="34" charset="0"/>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حل محلها</a:t>
              </a:r>
              <a:endParaRPr lang="en-US" sz="2400" b="1" dirty="0">
                <a:solidFill>
                  <a:schemeClr val="bg1"/>
                </a:solidFill>
                <a:latin typeface="Arial" panose="020B0604020202020204" pitchFamily="34" charset="0"/>
                <a:ea typeface="+mn-ea"/>
                <a:cs typeface="Arial" panose="020B0604020202020204" pitchFamily="34" charset="0"/>
              </a:endParaRP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panose="020B0604020202020204" pitchFamily="34" charset="0"/>
                <a:ea typeface="+mn-ea"/>
                <a:cs typeface="Arial" panose="020B0604020202020204" pitchFamily="34" charset="0"/>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تم تضخيمه في</a:t>
              </a:r>
              <a:endParaRPr lang="en-US" sz="2400" b="1" dirty="0">
                <a:solidFill>
                  <a:schemeClr val="bg1"/>
                </a:solidFill>
                <a:latin typeface="Arial" panose="020B0604020202020204" pitchFamily="34" charset="0"/>
                <a:ea typeface="+mn-ea"/>
                <a:cs typeface="Arial" panose="020B0604020202020204" pitchFamily="34" charset="0"/>
              </a:endParaRPr>
            </a:p>
          </p:txBody>
        </p:sp>
      </p:grpSp>
      <p:sp>
        <p:nvSpPr>
          <p:cNvPr id="191502" name="TextBox 5"/>
          <p:cNvSpPr txBox="1">
            <a:spLocks noChangeArrowheads="1"/>
          </p:cNvSpPr>
          <p:nvPr/>
        </p:nvSpPr>
        <p:spPr bwMode="auto">
          <a:xfrm>
            <a:off x="0" y="6492875"/>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latin typeface="Arial" panose="020B0604020202020204" pitchFamily="34" charset="0"/>
                <a:cs typeface="Arial" panose="020B0604020202020204" pitchFamily="34" charset="0"/>
              </a:rPr>
              <a:t>Walt Russell, </a:t>
            </a:r>
            <a:r>
              <a:rPr lang="en-US" sz="1800" b="1" i="1">
                <a:solidFill>
                  <a:srgbClr val="FFFFFF"/>
                </a:solidFill>
                <a:latin typeface="Arial" panose="020B0604020202020204" pitchFamily="34" charset="0"/>
                <a:cs typeface="Arial" panose="020B0604020202020204" pitchFamily="34" charset="0"/>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1447800" y="3505200"/>
            <a:ext cx="6096000" cy="1015663"/>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عهود إدارية</a:t>
            </a:r>
            <a:br>
              <a:rPr lang="en-US" sz="3200" b="1" dirty="0">
                <a:solidFill>
                  <a:schemeClr val="bg2"/>
                </a:solidFill>
                <a:effectLst>
                  <a:outerShdw blurRad="38100" dist="38100" dir="2700000" algn="tl">
                    <a:srgbClr val="000000"/>
                  </a:outerShdw>
                </a:effectLst>
                <a:latin typeface="Arial"/>
                <a:cs typeface="Arial"/>
              </a:rPr>
            </a:br>
            <a:r>
              <a:rPr lang="ar-JO" sz="2800" b="1" i="1" dirty="0">
                <a:solidFill>
                  <a:schemeClr val="bg2"/>
                </a:solidFill>
                <a:effectLst>
                  <a:outerShdw blurRad="38100" dist="38100" dir="2700000" algn="tl">
                    <a:srgbClr val="000000"/>
                  </a:outerShdw>
                </a:effectLst>
                <a:latin typeface="Arial"/>
                <a:cs typeface="Arial"/>
              </a:rPr>
              <a:t>كيف تختبر البركة</a:t>
            </a:r>
            <a:endParaRPr lang="en-US" sz="2800" b="1" i="1" dirty="0">
              <a:solidFill>
                <a:schemeClr val="bg2"/>
              </a:solidFill>
              <a:effectLst>
                <a:outerShdw blurRad="38100" dist="38100" dir="2700000" algn="tl">
                  <a:srgbClr val="000000"/>
                </a:outerShdw>
              </a:effectLst>
              <a:latin typeface="Arial"/>
              <a:cs typeface="Arial"/>
            </a:endParaRPr>
          </a:p>
        </p:txBody>
      </p:sp>
      <p:sp>
        <p:nvSpPr>
          <p:cNvPr id="75781"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2"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3" name="Text Box 7"/>
          <p:cNvSpPr txBox="1">
            <a:spLocks noChangeArrowheads="1"/>
          </p:cNvSpPr>
          <p:nvPr/>
        </p:nvSpPr>
        <p:spPr bwMode="auto">
          <a:xfrm>
            <a:off x="152400" y="2543176"/>
            <a:ext cx="3124200" cy="584775"/>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الإبراهيمي</a:t>
            </a:r>
            <a:endParaRPr lang="en-US" sz="3200" b="1" dirty="0">
              <a:solidFill>
                <a:schemeClr val="bg2"/>
              </a:solidFill>
              <a:effectLst>
                <a:outerShdw blurRad="38100" dist="38100" dir="2700000" algn="tl">
                  <a:srgbClr val="000000"/>
                </a:outerShdw>
              </a:effectLst>
              <a:latin typeface="Arial"/>
              <a:cs typeface="Arial"/>
            </a:endParaRPr>
          </a:p>
        </p:txBody>
      </p:sp>
      <p:sp>
        <p:nvSpPr>
          <p:cNvPr id="75784" name="Text Box 8"/>
          <p:cNvSpPr txBox="1">
            <a:spLocks noChangeArrowheads="1"/>
          </p:cNvSpPr>
          <p:nvPr/>
        </p:nvSpPr>
        <p:spPr bwMode="auto">
          <a:xfrm>
            <a:off x="5657850" y="2559051"/>
            <a:ext cx="3105151" cy="584775"/>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cs typeface="Arial"/>
              </a:rPr>
              <a:t>الداوودي</a:t>
            </a:r>
            <a:endParaRPr lang="en-US" sz="3200" b="1" dirty="0">
              <a:solidFill>
                <a:schemeClr val="bg1"/>
              </a:solidFill>
              <a:effectLst>
                <a:outerShdw blurRad="38100" dist="38100" dir="2700000" algn="tl">
                  <a:srgbClr val="000000"/>
                </a:outerShdw>
              </a:effectLst>
              <a:latin typeface="Arial"/>
              <a:cs typeface="Arial"/>
            </a:endParaRPr>
          </a:p>
        </p:txBody>
      </p:sp>
      <p:sp>
        <p:nvSpPr>
          <p:cNvPr id="75785" name="Text Box 9"/>
          <p:cNvSpPr txBox="1">
            <a:spLocks noChangeArrowheads="1"/>
          </p:cNvSpPr>
          <p:nvPr/>
        </p:nvSpPr>
        <p:spPr bwMode="auto">
          <a:xfrm>
            <a:off x="238125" y="5041900"/>
            <a:ext cx="4029075" cy="107721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الموسوي                        شروط طاعة إسرائيل</a:t>
            </a:r>
            <a:endParaRPr lang="en-US" sz="3200" b="1" i="1" dirty="0">
              <a:solidFill>
                <a:schemeClr val="bg2"/>
              </a:solidFill>
              <a:effectLst>
                <a:outerShdw blurRad="38100" dist="38100" dir="2700000" algn="tl">
                  <a:srgbClr val="000000"/>
                </a:outerShdw>
              </a:effectLst>
              <a:latin typeface="Arial"/>
              <a:cs typeface="Arial"/>
            </a:endParaRPr>
          </a:p>
        </p:txBody>
      </p:sp>
      <p:sp>
        <p:nvSpPr>
          <p:cNvPr id="75786" name="Text Box 10"/>
          <p:cNvSpPr txBox="1">
            <a:spLocks noChangeArrowheads="1"/>
          </p:cNvSpPr>
          <p:nvPr/>
        </p:nvSpPr>
        <p:spPr bwMode="auto">
          <a:xfrm>
            <a:off x="4800600" y="5041900"/>
            <a:ext cx="4200525" cy="107721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الجديد                             شروط الطاعة تحت المسيا</a:t>
            </a:r>
            <a:endParaRPr lang="en-US" sz="3200" b="1" i="1" dirty="0">
              <a:solidFill>
                <a:schemeClr val="bg2"/>
              </a:solidFill>
              <a:effectLst>
                <a:outerShdw blurRad="38100" dist="38100" dir="2700000" algn="tl">
                  <a:srgbClr val="000000"/>
                </a:outerShdw>
              </a:effectLst>
              <a:latin typeface="Arial"/>
              <a:cs typeface="Arial"/>
            </a:endParaRPr>
          </a:p>
        </p:txBody>
      </p:sp>
      <p:sp>
        <p:nvSpPr>
          <p:cNvPr id="75787" name="Text Box 11"/>
          <p:cNvSpPr txBox="1">
            <a:spLocks noChangeArrowheads="1"/>
          </p:cNvSpPr>
          <p:nvPr/>
        </p:nvSpPr>
        <p:spPr bwMode="auto">
          <a:xfrm>
            <a:off x="1143000" y="53340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sp>
        <p:nvSpPr>
          <p:cNvPr id="75788" name="AutoShape 12"/>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9" name="Text Box 13"/>
          <p:cNvSpPr txBox="1">
            <a:spLocks noChangeArrowheads="1"/>
          </p:cNvSpPr>
          <p:nvPr/>
        </p:nvSpPr>
        <p:spPr bwMode="auto">
          <a:xfrm>
            <a:off x="838200" y="350839"/>
            <a:ext cx="7207251" cy="769441"/>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ar-JO" sz="4400" b="1" dirty="0">
                <a:solidFill>
                  <a:schemeClr val="bg2"/>
                </a:solidFill>
                <a:latin typeface="Arial"/>
                <a:ea typeface="+mn-ea"/>
                <a:cs typeface="Arial"/>
              </a:rPr>
              <a:t>البركة</a:t>
            </a:r>
            <a:endParaRPr lang="en-US" sz="4400" b="1" dirty="0">
              <a:solidFill>
                <a:schemeClr val="bg2"/>
              </a:solidFill>
              <a:latin typeface="Arial"/>
              <a:ea typeface="+mn-ea"/>
              <a:cs typeface="Arial"/>
            </a:endParaRPr>
          </a:p>
        </p:txBody>
      </p:sp>
      <p:sp>
        <p:nvSpPr>
          <p:cNvPr id="75790" name="AutoShape 14"/>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5791" name="Text Box 15"/>
          <p:cNvSpPr txBox="1">
            <a:spLocks noChangeArrowheads="1"/>
          </p:cNvSpPr>
          <p:nvPr/>
        </p:nvSpPr>
        <p:spPr bwMode="auto">
          <a:xfrm>
            <a:off x="2895600" y="5035551"/>
            <a:ext cx="3200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2"/>
                </a:solidFill>
                <a:latin typeface="Arial"/>
                <a:ea typeface="+mn-ea"/>
                <a:cs typeface="Arial"/>
              </a:rPr>
              <a:t>حل محلها</a:t>
            </a:r>
            <a:endParaRPr lang="en-US" sz="2400" b="1" dirty="0">
              <a:solidFill>
                <a:schemeClr val="bg2"/>
              </a:solidFill>
              <a:latin typeface="Arial"/>
              <a:ea typeface="+mn-ea"/>
              <a:cs typeface="Arial"/>
            </a:endParaRPr>
          </a:p>
        </p:txBody>
      </p:sp>
      <p:sp>
        <p:nvSpPr>
          <p:cNvPr id="75792" name="AutoShape 16"/>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93" name="Text Box 17"/>
          <p:cNvSpPr txBox="1">
            <a:spLocks noChangeArrowheads="1"/>
          </p:cNvSpPr>
          <p:nvPr/>
        </p:nvSpPr>
        <p:spPr bwMode="auto">
          <a:xfrm>
            <a:off x="3352800" y="2155826"/>
            <a:ext cx="22098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2"/>
                </a:solidFill>
                <a:latin typeface="Arial"/>
                <a:ea typeface="+mn-ea"/>
                <a:cs typeface="Arial"/>
              </a:rPr>
              <a:t>تم تضخيمه</a:t>
            </a:r>
            <a:endParaRPr lang="en-US" sz="2400" b="1" dirty="0">
              <a:solidFill>
                <a:schemeClr val="bg2"/>
              </a:solidFill>
              <a:latin typeface="Arial"/>
              <a:ea typeface="+mn-ea"/>
              <a:cs typeface="Arial"/>
            </a:endParaRPr>
          </a:p>
        </p:txBody>
      </p:sp>
      <p:sp>
        <p:nvSpPr>
          <p:cNvPr id="75794" name="Text Box 18"/>
          <p:cNvSpPr txBox="1">
            <a:spLocks noChangeArrowheads="1"/>
          </p:cNvSpPr>
          <p:nvPr/>
        </p:nvSpPr>
        <p:spPr bwMode="auto">
          <a:xfrm>
            <a:off x="5438775" y="3190876"/>
            <a:ext cx="3505200" cy="52322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chemeClr val="bg1"/>
                </a:solidFill>
                <a:effectLst>
                  <a:outerShdw blurRad="38100" dist="38100" dir="2700000" algn="tl">
                    <a:srgbClr val="000000"/>
                  </a:outerShdw>
                </a:effectLst>
                <a:latin typeface="Arial"/>
                <a:cs typeface="Arial"/>
              </a:rPr>
              <a:t>2 صم 7 : 12 - 16</a:t>
            </a:r>
            <a:endParaRPr lang="en-US" sz="2800" b="1" dirty="0">
              <a:solidFill>
                <a:schemeClr val="bg1"/>
              </a:solidFill>
              <a:effectLst>
                <a:outerShdw blurRad="38100" dist="38100" dir="2700000" algn="tl">
                  <a:srgbClr val="000000"/>
                </a:outerShdw>
              </a:effectLst>
              <a:latin typeface="Arial"/>
              <a:cs typeface="Arial"/>
            </a:endParaRPr>
          </a:p>
        </p:txBody>
      </p:sp>
      <p:sp>
        <p:nvSpPr>
          <p:cNvPr id="75795" name="Rectangle 19"/>
          <p:cNvSpPr>
            <a:spLocks noGrp="1" noChangeArrowheads="1"/>
          </p:cNvSpPr>
          <p:nvPr>
            <p:ph type="title" idx="4294967295"/>
          </p:nvPr>
        </p:nvSpPr>
        <p:spPr>
          <a:xfrm>
            <a:off x="2057400" y="1263651"/>
            <a:ext cx="4876800" cy="584775"/>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ea typeface="ＭＳ Ｐゴシック" charset="0"/>
                <a:cs typeface="Arial"/>
              </a:rPr>
              <a:t>عهود الوعد</a:t>
            </a:r>
            <a:endParaRPr lang="en-US" sz="3200" b="1" dirty="0">
              <a:solidFill>
                <a:schemeClr val="bg2"/>
              </a:solidFill>
              <a:effectLst>
                <a:outerShdw blurRad="38100" dist="38100" dir="2700000" algn="tl">
                  <a:srgbClr val="000000"/>
                </a:outerShdw>
              </a:effectLst>
              <a:latin typeface="Arial"/>
              <a:ea typeface="ＭＳ Ｐゴシック" charset="0"/>
              <a:cs typeface="Arial"/>
            </a:endParaRPr>
          </a:p>
        </p:txBody>
      </p:sp>
      <p:sp>
        <p:nvSpPr>
          <p:cNvPr id="192530" name="TextBox 18"/>
          <p:cNvSpPr txBox="1">
            <a:spLocks noChangeArrowheads="1"/>
          </p:cNvSpPr>
          <p:nvPr/>
        </p:nvSpPr>
        <p:spPr bwMode="auto">
          <a:xfrm>
            <a:off x="0" y="6492875"/>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D9D9D9"/>
                </a:solidFill>
              </a:rPr>
              <a:t>Walt Russell, </a:t>
            </a:r>
            <a:r>
              <a:rPr lang="en-US" sz="1800" b="1" i="1">
                <a:solidFill>
                  <a:srgbClr val="D9D9D9"/>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75794"/>
                                        </p:tgtEl>
                                        <p:attrNameLst>
                                          <p:attrName>style.visibility</p:attrName>
                                        </p:attrNameLst>
                                      </p:cBhvr>
                                      <p:to>
                                        <p:strVal val="visible"/>
                                      </p:to>
                                    </p:set>
                                    <p:anim calcmode="lin" valueType="num">
                                      <p:cBhvr>
                                        <p:cTn id="7" dur="500" fill="hold"/>
                                        <p:tgtEl>
                                          <p:spTgt spid="75794"/>
                                        </p:tgtEl>
                                        <p:attrNameLst>
                                          <p:attrName>ppt_w</p:attrName>
                                        </p:attrNameLst>
                                      </p:cBhvr>
                                      <p:tavLst>
                                        <p:tav tm="0">
                                          <p:val>
                                            <p:fltVal val="0"/>
                                          </p:val>
                                        </p:tav>
                                        <p:tav tm="100000">
                                          <p:val>
                                            <p:strVal val="#ppt_w"/>
                                          </p:val>
                                        </p:tav>
                                      </p:tavLst>
                                    </p:anim>
                                    <p:anim calcmode="lin" valueType="num">
                                      <p:cBhvr>
                                        <p:cTn id="8" dur="500" fill="hold"/>
                                        <p:tgtEl>
                                          <p:spTgt spid="757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5784"/>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757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94" grpId="0" animBg="1" autoUpdateAnimBg="0"/>
      <p:bldP spid="7579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80900" name="Rectangle 4"/>
          <p:cNvSpPr>
            <a:spLocks noGrp="1" noChangeArrowheads="1"/>
          </p:cNvSpPr>
          <p:nvPr>
            <p:ph type="body" idx="1"/>
          </p:nvPr>
        </p:nvSpPr>
        <p:spPr>
          <a:xfrm>
            <a:off x="8384" y="1600202"/>
            <a:ext cx="9172128" cy="676672"/>
          </a:xfrm>
        </p:spPr>
        <p:txBody>
          <a:bodyPr anchor="ctr"/>
          <a:lstStyle/>
          <a:p>
            <a:pPr marL="0" indent="0" algn="ctr" eaLnBrk="1" hangingPunct="1">
              <a:spcBef>
                <a:spcPct val="0"/>
              </a:spcBef>
              <a:buFontTx/>
              <a:buNone/>
              <a:defRPr/>
            </a:pPr>
            <a:r>
              <a:rPr lang="ar-JO" sz="28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بماذا وعد الله داود في 2 صموئيل 7 : 12 – 16 ؟</a:t>
            </a:r>
            <a:endParaRPr lang="en-US" sz="28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80901"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              (2 صم 7)</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65539"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صم ٧</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بماذا وعد الله داود في ٢ صموئيل ٧: ١٢-١٦؟</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أبناء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بيت لا يفنى</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مملكة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سلالة حاكمة سياسياً (كل ملك على أورشليم يجب أن يكون من نسل داود المباشر)</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عرش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كعهد أبدي (عدد ١٦) حق الملك سوف يبقى في عائلته للأبد </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هيكل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سيقوم سليمان ببنائه</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تأديب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سيعاقب الله الملوك العصاة لكنه سيحفظ وعوده غير المشروطة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1588" y="6084888"/>
            <a:ext cx="918210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000" b="1" dirty="0">
                <a:latin typeface="Arial" charset="0"/>
                <a:cs typeface="Arial" charset="0"/>
              </a:rPr>
              <a:t>لأن الرب إله عظيم ملك كبير على كل الآلهة</a:t>
            </a:r>
            <a:endParaRPr lang="en-GB" sz="2000" b="1" dirty="0">
              <a:latin typeface="Arial" charset="0"/>
              <a:cs typeface="Arial" charset="0"/>
            </a:endParaRPr>
          </a:p>
          <a:p>
            <a:pPr algn="ctr" eaLnBrk="1" hangingPunct="1"/>
            <a:r>
              <a:rPr lang="ar-JO" sz="2000" b="1" i="1" dirty="0">
                <a:latin typeface="Arial" charset="0"/>
                <a:cs typeface="Arial" charset="0"/>
              </a:rPr>
              <a:t>مزمور 95: 3</a:t>
            </a:r>
            <a:endParaRPr lang="en-US" sz="2000" b="1" i="1" dirty="0">
              <a:latin typeface="Arial" charset="0"/>
              <a:cs typeface="Arial" charset="0"/>
            </a:endParaRPr>
          </a:p>
        </p:txBody>
      </p:sp>
      <p:sp>
        <p:nvSpPr>
          <p:cNvPr id="91140" name="Text Box 4"/>
          <p:cNvSpPr txBox="1">
            <a:spLocks noChangeArrowheads="1"/>
          </p:cNvSpPr>
          <p:nvPr/>
        </p:nvSpPr>
        <p:spPr bwMode="auto">
          <a:xfrm>
            <a:off x="0" y="4902577"/>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000" b="1" dirty="0">
                <a:solidFill>
                  <a:srgbClr val="FFFFFF"/>
                </a:solidFill>
                <a:latin typeface="Arial" charset="0"/>
                <a:cs typeface="Arial" charset="0"/>
              </a:rPr>
              <a:t>الرب قد ملك ... كرسيك مثبتة منذ القدم منذ الأزل أنت</a:t>
            </a:r>
            <a:endParaRPr lang="en-GB" sz="2000" b="1" dirty="0">
              <a:solidFill>
                <a:srgbClr val="FFFFFF"/>
              </a:solidFill>
              <a:latin typeface="Arial" charset="0"/>
              <a:cs typeface="Arial" charset="0"/>
            </a:endParaRPr>
          </a:p>
          <a:p>
            <a:pPr algn="ctr" eaLnBrk="1" hangingPunct="1"/>
            <a:r>
              <a:rPr lang="ar-JO" sz="2000" b="1" i="1" dirty="0">
                <a:solidFill>
                  <a:srgbClr val="FFFFFF"/>
                </a:solidFill>
                <a:latin typeface="Arial" charset="0"/>
                <a:cs typeface="Arial" charset="0"/>
              </a:rPr>
              <a:t>مزمور 93: 1-2</a:t>
            </a:r>
            <a:endParaRPr lang="en-US" sz="2000" b="1" i="1" dirty="0">
              <a:solidFill>
                <a:srgbClr val="FFFFFF"/>
              </a:solidFill>
              <a:latin typeface="Arial" charset="0"/>
              <a:cs typeface="Arial" charset="0"/>
            </a:endParaRPr>
          </a:p>
        </p:txBody>
      </p:sp>
      <p:sp>
        <p:nvSpPr>
          <p:cNvPr id="91141" name="Text Box 5"/>
          <p:cNvSpPr txBox="1">
            <a:spLocks noChangeArrowheads="1"/>
          </p:cNvSpPr>
          <p:nvPr/>
        </p:nvSpPr>
        <p:spPr bwMode="auto">
          <a:xfrm>
            <a:off x="34925" y="3720265"/>
            <a:ext cx="910748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000" b="1" dirty="0">
                <a:latin typeface="Arial" charset="0"/>
                <a:cs typeface="Arial" charset="0"/>
              </a:rPr>
              <a:t>من قبل أن تولد الجبال أو أبدأت الأرض والمسكونة </a:t>
            </a:r>
          </a:p>
          <a:p>
            <a:pPr algn="ctr" eaLnBrk="1" hangingPunct="1"/>
            <a:r>
              <a:rPr lang="ar-JO" sz="2000" b="1" dirty="0">
                <a:latin typeface="Arial" charset="0"/>
                <a:cs typeface="Arial" charset="0"/>
              </a:rPr>
              <a:t>منذ الأزل إلى الأبد أنت الله</a:t>
            </a:r>
            <a:endParaRPr lang="en-GB" sz="2000" b="1" dirty="0">
              <a:latin typeface="Arial" charset="0"/>
              <a:cs typeface="Arial" charset="0"/>
            </a:endParaRPr>
          </a:p>
          <a:p>
            <a:pPr algn="ctr" eaLnBrk="1" hangingPunct="1"/>
            <a:r>
              <a:rPr lang="ar-JO" sz="2000" b="1" i="1" dirty="0">
                <a:latin typeface="Arial" charset="0"/>
                <a:cs typeface="Arial" charset="0"/>
              </a:rPr>
              <a:t>مزمور 90: 2</a:t>
            </a:r>
            <a:endParaRPr lang="en-US" sz="2000" b="1" i="1" dirty="0">
              <a:latin typeface="Arial" charset="0"/>
              <a:cs typeface="Arial" charset="0"/>
            </a:endParaRPr>
          </a:p>
        </p:txBody>
      </p:sp>
      <p:sp>
        <p:nvSpPr>
          <p:cNvPr id="91142" name="Text Box 6"/>
          <p:cNvSpPr txBox="1">
            <a:spLocks noChangeArrowheads="1"/>
          </p:cNvSpPr>
          <p:nvPr/>
        </p:nvSpPr>
        <p:spPr bwMode="auto">
          <a:xfrm>
            <a:off x="0" y="2907106"/>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000" b="1" dirty="0">
                <a:solidFill>
                  <a:srgbClr val="FFFFFF"/>
                </a:solidFill>
                <a:latin typeface="Arial" charset="0"/>
                <a:cs typeface="Arial" charset="0"/>
              </a:rPr>
              <a:t>قال الجاهل في قلبه ليس إله</a:t>
            </a:r>
            <a:endParaRPr lang="en-US" sz="2000" b="1" dirty="0">
              <a:solidFill>
                <a:srgbClr val="FFFFFF"/>
              </a:solidFill>
              <a:latin typeface="Arial" charset="0"/>
              <a:cs typeface="Arial" charset="0"/>
            </a:endParaRPr>
          </a:p>
          <a:p>
            <a:pPr algn="ctr" eaLnBrk="1" hangingPunct="1"/>
            <a:r>
              <a:rPr lang="ar-JO" sz="2000" b="1" dirty="0">
                <a:solidFill>
                  <a:srgbClr val="FFFFFF"/>
                </a:solidFill>
                <a:latin typeface="Arial" charset="0"/>
                <a:cs typeface="Arial" charset="0"/>
              </a:rPr>
              <a:t>مزمور 14: 1</a:t>
            </a:r>
            <a:endParaRPr lang="en-US" sz="2000" b="1" i="1" dirty="0">
              <a:solidFill>
                <a:srgbClr val="FFFFFF"/>
              </a:solidFill>
              <a:latin typeface="Arial" charset="0"/>
              <a:cs typeface="Arial" charset="0"/>
            </a:endParaRPr>
          </a:p>
        </p:txBody>
      </p:sp>
      <p:sp>
        <p:nvSpPr>
          <p:cNvPr id="185350" name="Rectangle 11"/>
          <p:cNvSpPr>
            <a:spLocks noGrp="1" noChangeArrowheads="1"/>
          </p:cNvSpPr>
          <p:nvPr>
            <p:ph type="title" idx="4294967295"/>
          </p:nvPr>
        </p:nvSpPr>
        <p:spPr>
          <a:xfrm>
            <a:off x="685800" y="-26988"/>
            <a:ext cx="7772400" cy="914401"/>
          </a:xfrm>
        </p:spPr>
        <p:txBody>
          <a:bodyPr/>
          <a:lstStyle/>
          <a:p>
            <a:pPr algn="ctr" eaLnBrk="1" hangingPunct="1"/>
            <a:r>
              <a:rPr lang="ar-JO" sz="3600" b="1" dirty="0">
                <a:solidFill>
                  <a:schemeClr val="tx1"/>
                </a:solidFill>
                <a:latin typeface="Arial" charset="0"/>
              </a:rPr>
              <a:t>الله ملك</a:t>
            </a:r>
            <a:endParaRPr lang="en-US" sz="3600" b="1" dirty="0">
              <a:solidFill>
                <a:schemeClr val="tx1"/>
              </a:solidFill>
              <a:latin typeface="Arial" charset="0"/>
            </a:endParaRPr>
          </a:p>
        </p:txBody>
      </p:sp>
      <p:sp>
        <p:nvSpPr>
          <p:cNvPr id="2" name="Text Box 6">
            <a:extLst>
              <a:ext uri="{FF2B5EF4-FFF2-40B4-BE49-F238E27FC236}">
                <a16:creationId xmlns:a16="http://schemas.microsoft.com/office/drawing/2014/main" id="{85D9BC77-95AB-B7FB-E4A7-D1A3146E053F}"/>
              </a:ext>
            </a:extLst>
          </p:cNvPr>
          <p:cNvSpPr txBox="1">
            <a:spLocks noChangeArrowheads="1"/>
          </p:cNvSpPr>
          <p:nvPr/>
        </p:nvSpPr>
        <p:spPr bwMode="auto">
          <a:xfrm>
            <a:off x="-39687" y="2094682"/>
            <a:ext cx="91821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000" b="1" dirty="0">
                <a:latin typeface="Arial" charset="0"/>
                <a:cs typeface="Arial" charset="0"/>
              </a:rPr>
              <a:t>في البدء خلق الله</a:t>
            </a:r>
            <a:endParaRPr lang="en-US" sz="2000" b="1" dirty="0">
              <a:latin typeface="Arial" charset="0"/>
              <a:cs typeface="Arial" charset="0"/>
            </a:endParaRPr>
          </a:p>
          <a:p>
            <a:pPr algn="ctr" eaLnBrk="1" hangingPunct="1"/>
            <a:r>
              <a:rPr lang="ar-JO" sz="2000" b="1" dirty="0">
                <a:latin typeface="Arial" charset="0"/>
                <a:cs typeface="Arial" charset="0"/>
              </a:rPr>
              <a:t>تكوين 1: 1</a:t>
            </a:r>
            <a:endParaRPr lang="en-US" sz="2000" b="1" i="1" dirty="0">
              <a:latin typeface="Arial" charset="0"/>
              <a:cs typeface="Arial" charset="0"/>
            </a:endParaRPr>
          </a:p>
        </p:txBody>
      </p:sp>
      <p:pic>
        <p:nvPicPr>
          <p:cNvPr id="3" name="Picture 10" descr="crown option A">
            <a:extLst>
              <a:ext uri="{FF2B5EF4-FFF2-40B4-BE49-F238E27FC236}">
                <a16:creationId xmlns:a16="http://schemas.microsoft.com/office/drawing/2014/main" id="{0C0FCF77-CDE3-83B9-ED70-4B395F743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620713"/>
            <a:ext cx="3200400" cy="141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142"/>
                                        </p:tgtEl>
                                        <p:attrNameLst>
                                          <p:attrName>style.visibility</p:attrName>
                                        </p:attrNameLst>
                                      </p:cBhvr>
                                      <p:to>
                                        <p:strVal val="visible"/>
                                      </p:to>
                                    </p:set>
                                    <p:animEffect transition="in" filter="dissolve">
                                      <p:cBhvr>
                                        <p:cTn id="12" dur="500"/>
                                        <p:tgtEl>
                                          <p:spTgt spid="911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1141"/>
                                        </p:tgtEl>
                                        <p:attrNameLst>
                                          <p:attrName>style.visibility</p:attrName>
                                        </p:attrNameLst>
                                      </p:cBhvr>
                                      <p:to>
                                        <p:strVal val="visible"/>
                                      </p:to>
                                    </p:set>
                                    <p:animEffect transition="in" filter="dissolve">
                                      <p:cBhvr>
                                        <p:cTn id="17" dur="500"/>
                                        <p:tgtEl>
                                          <p:spTgt spid="911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dissolve">
                                      <p:cBhvr>
                                        <p:cTn id="22" dur="500"/>
                                        <p:tgtEl>
                                          <p:spTgt spid="911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1139"/>
                                        </p:tgtEl>
                                        <p:attrNameLst>
                                          <p:attrName>style.visibility</p:attrName>
                                        </p:attrNameLst>
                                      </p:cBhvr>
                                      <p:to>
                                        <p:strVal val="visible"/>
                                      </p:to>
                                    </p:set>
                                    <p:animEffect transition="in" filter="dissolve">
                                      <p:cBhvr>
                                        <p:cTn id="27" dur="5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P spid="91141" grpId="0" autoUpdateAnimBg="0"/>
      <p:bldP spid="91142" grpId="0" autoUpdateAnimBg="0"/>
      <p:bldP spid="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4" descr="CenterAtChristmas"/>
          <p:cNvPicPr>
            <a:picLocks noChangeAspect="1" noChangeArrowheads="1"/>
          </p:cNvPicPr>
          <p:nvPr/>
        </p:nvPicPr>
        <p:blipFill>
          <a:blip r:embed="rId2" cstate="screen">
            <a:extLst>
              <a:ext uri="{28A0092B-C50C-407E-A947-70E740481C1C}">
                <a14:useLocalDpi xmlns:a14="http://schemas.microsoft.com/office/drawing/2010/main"/>
              </a:ext>
            </a:extLst>
          </a:blip>
          <a:srcRect l="-43"/>
          <a:stretch>
            <a:fillRect/>
          </a:stretch>
        </p:blipFill>
        <p:spPr bwMode="auto">
          <a:xfrm rot="-5400000">
            <a:off x="999331" y="-1058069"/>
            <a:ext cx="7145338"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1"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fld id="{333A4209-8F57-F442-9291-1422008A4526}" type="slidenum">
              <a:rPr lang="en-US" sz="1400"/>
              <a:pPr/>
              <a:t>2</a:t>
            </a:fld>
            <a:endParaRPr lang="en-US" sz="1400"/>
          </a:p>
        </p:txBody>
      </p:sp>
      <p:sp>
        <p:nvSpPr>
          <p:cNvPr id="163842" name="Rectangle 2"/>
          <p:cNvSpPr>
            <a:spLocks noGrp="1" noChangeArrowheads="1"/>
          </p:cNvSpPr>
          <p:nvPr>
            <p:ph type="title"/>
          </p:nvPr>
        </p:nvSpPr>
        <p:spPr>
          <a:xfrm>
            <a:off x="2339752" y="4149080"/>
            <a:ext cx="6372573" cy="2113175"/>
          </a:xfrm>
        </p:spPr>
        <p:txBody>
          <a:bodyPr/>
          <a:lstStyle/>
          <a:p>
            <a:pPr algn="ctr" eaLnBrk="1" hangingPunct="1"/>
            <a:r>
              <a:rPr lang="ar-JO" sz="5400" b="1" dirty="0">
                <a:effectLst>
                  <a:glow rad="228600">
                    <a:schemeClr val="bg1">
                      <a:alpha val="74136"/>
                    </a:schemeClr>
                  </a:glow>
                </a:effectLst>
                <a:latin typeface="Arial Black" charset="0"/>
              </a:rPr>
              <a:t>كن مركز الجاذبية </a:t>
            </a:r>
            <a:br>
              <a:rPr lang="ar-JO" sz="5400" b="1" dirty="0">
                <a:effectLst>
                  <a:glow rad="228600">
                    <a:schemeClr val="bg1">
                      <a:alpha val="74136"/>
                    </a:schemeClr>
                  </a:glow>
                </a:effectLst>
                <a:latin typeface="Arial Black" charset="0"/>
              </a:rPr>
            </a:br>
            <a:r>
              <a:rPr lang="ar-JO" sz="5400" b="1" dirty="0">
                <a:effectLst>
                  <a:glow rad="228600">
                    <a:schemeClr val="bg1">
                      <a:alpha val="74136"/>
                    </a:schemeClr>
                  </a:glow>
                </a:effectLst>
                <a:latin typeface="Arial Black" charset="0"/>
              </a:rPr>
              <a:t>في عيد الميلاد </a:t>
            </a:r>
            <a:br>
              <a:rPr lang="ar-JO" sz="5400" b="1" dirty="0">
                <a:effectLst>
                  <a:glow rad="228600">
                    <a:schemeClr val="bg1">
                      <a:alpha val="74136"/>
                    </a:schemeClr>
                  </a:glow>
                </a:effectLst>
                <a:latin typeface="Arial Black" charset="0"/>
              </a:rPr>
            </a:br>
            <a:r>
              <a:rPr lang="ar-JO" sz="5400" b="1" dirty="0">
                <a:effectLst>
                  <a:glow rad="228600">
                    <a:schemeClr val="bg1">
                      <a:alpha val="74136"/>
                    </a:schemeClr>
                  </a:glow>
                </a:effectLst>
                <a:latin typeface="Arial Black" charset="0"/>
              </a:rPr>
              <a:t>لهذا العام</a:t>
            </a:r>
            <a:endParaRPr lang="en-US" sz="5400" b="1" dirty="0">
              <a:effectLst>
                <a:glow rad="228600">
                  <a:schemeClr val="bg1">
                    <a:alpha val="74136"/>
                  </a:schemeClr>
                </a:glow>
              </a:effectLst>
              <a:latin typeface="Arial Black"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0" y="4962525"/>
            <a:ext cx="91440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800" dirty="0">
                <a:solidFill>
                  <a:srgbClr val="FFFFFF"/>
                </a:solidFill>
                <a:latin typeface="Arial" charset="0"/>
                <a:cs typeface="Arial" charset="0"/>
              </a:rPr>
              <a:t>أنت مستحق أيها الرب أن تأخذ المجد والكرامة والقدرة لأنك أنت خلقت كل الأشياء وهي بإرادتك كائنة وخلقت</a:t>
            </a:r>
            <a:endParaRPr lang="en-GB" sz="2800" dirty="0">
              <a:solidFill>
                <a:srgbClr val="FFFFFF"/>
              </a:solidFill>
              <a:latin typeface="Arial" charset="0"/>
              <a:cs typeface="Arial" charset="0"/>
            </a:endParaRPr>
          </a:p>
          <a:p>
            <a:pPr algn="ctr" eaLnBrk="1" hangingPunct="1"/>
            <a:r>
              <a:rPr lang="ar-JO" sz="2800" i="1" dirty="0">
                <a:solidFill>
                  <a:srgbClr val="FFFFFF"/>
                </a:solidFill>
                <a:latin typeface="Arial" charset="0"/>
                <a:cs typeface="Arial" charset="0"/>
              </a:rPr>
              <a:t>رؤيا 4: 11</a:t>
            </a:r>
            <a:endParaRPr lang="en-US" sz="2800" i="1" dirty="0">
              <a:solidFill>
                <a:srgbClr val="FFFFFF"/>
              </a:solidFill>
              <a:latin typeface="Arial" charset="0"/>
              <a:cs typeface="Arial" charset="0"/>
            </a:endParaRPr>
          </a:p>
        </p:txBody>
      </p:sp>
      <p:sp>
        <p:nvSpPr>
          <p:cNvPr id="186370" name="Text Box 5"/>
          <p:cNvSpPr txBox="1">
            <a:spLocks noChangeArrowheads="1"/>
          </p:cNvSpPr>
          <p:nvPr/>
        </p:nvSpPr>
        <p:spPr bwMode="auto">
          <a:xfrm>
            <a:off x="4749800" y="2244725"/>
            <a:ext cx="4394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sz="2800" dirty="0">
                <a:latin typeface="Arial" charset="0"/>
                <a:cs typeface="Arial" charset="0"/>
              </a:rPr>
              <a:t>العالم هو مملكته</a:t>
            </a:r>
            <a:endParaRPr lang="en-US" sz="2800" dirty="0">
              <a:latin typeface="Arial" charset="0"/>
              <a:cs typeface="Arial" charset="0"/>
            </a:endParaRPr>
          </a:p>
        </p:txBody>
      </p:sp>
      <p:pic>
        <p:nvPicPr>
          <p:cNvPr id="186371" name="Picture 10" descr="crown option 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620713"/>
            <a:ext cx="3200400" cy="141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2" name="Picture 11" descr="SmallWorld"/>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124200" y="2781300"/>
            <a:ext cx="2971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3" name="Rectangle 12"/>
          <p:cNvSpPr>
            <a:spLocks noGrp="1" noChangeArrowheads="1"/>
          </p:cNvSpPr>
          <p:nvPr>
            <p:ph type="title" idx="4294967295"/>
          </p:nvPr>
        </p:nvSpPr>
        <p:spPr>
          <a:xfrm>
            <a:off x="685800" y="44450"/>
            <a:ext cx="7772400" cy="536575"/>
          </a:xfrm>
        </p:spPr>
        <p:txBody>
          <a:bodyPr/>
          <a:lstStyle/>
          <a:p>
            <a:pPr algn="ctr" eaLnBrk="1" hangingPunct="1"/>
            <a:r>
              <a:rPr lang="ar-JO" dirty="0">
                <a:solidFill>
                  <a:schemeClr val="tx1"/>
                </a:solidFill>
                <a:latin typeface="Arial" charset="0"/>
              </a:rPr>
              <a:t>الله خالق</a:t>
            </a:r>
            <a:endParaRPr lang="en-US" dirty="0">
              <a:solidFill>
                <a:schemeClr val="tx1"/>
              </a:solidFill>
              <a:latin typeface="Arial" charset="0"/>
            </a:endParaRPr>
          </a:p>
        </p:txBody>
      </p:sp>
      <p:sp>
        <p:nvSpPr>
          <p:cNvPr id="186374" name="AutoShape 4"/>
          <p:cNvSpPr>
            <a:spLocks noChangeArrowheads="1"/>
          </p:cNvSpPr>
          <p:nvPr/>
        </p:nvSpPr>
        <p:spPr bwMode="auto">
          <a:xfrm>
            <a:off x="4367213" y="2151063"/>
            <a:ext cx="392112" cy="733425"/>
          </a:xfrm>
          <a:prstGeom prst="downArrow">
            <a:avLst>
              <a:gd name="adj1" fmla="val 50000"/>
              <a:gd name="adj2" fmla="val 46761"/>
            </a:avLst>
          </a:prstGeom>
          <a:solidFill>
            <a:srgbClr val="FF0000"/>
          </a:solidFill>
          <a:ln w="9525">
            <a:solidFill>
              <a:srgbClr val="FF0000"/>
            </a:solidFill>
            <a:miter lim="800000"/>
            <a:headEnd/>
            <a:tailEnd/>
          </a:ln>
        </p:spPr>
        <p:txBody>
          <a:bodyPr vert="eaVert" wrap="none" anchor="ctr"/>
          <a:lstStyle/>
          <a:p>
            <a:endParaRPr lang="en-US" sz="240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1" name="Text Box 3"/>
          <p:cNvSpPr txBox="1">
            <a:spLocks noChangeArrowheads="1"/>
          </p:cNvSpPr>
          <p:nvPr/>
        </p:nvSpPr>
        <p:spPr bwMode="auto">
          <a:xfrm>
            <a:off x="5928861" y="1556792"/>
            <a:ext cx="3200400" cy="28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eaLnBrk="1" hangingPunct="1"/>
            <a:r>
              <a:rPr lang="ar-JO" sz="2000" b="1" dirty="0">
                <a:solidFill>
                  <a:srgbClr val="FFFFFF"/>
                </a:solidFill>
                <a:latin typeface="Arial" charset="0"/>
                <a:cs typeface="Arial" charset="0"/>
              </a:rPr>
              <a:t>وأخذ الرب الإله آدم ووضعه في جنة عدن ليعملها ويحفظها</a:t>
            </a:r>
            <a:endParaRPr lang="en-US" sz="2000" b="1" dirty="0">
              <a:solidFill>
                <a:srgbClr val="FFFFFF"/>
              </a:solidFill>
              <a:latin typeface="Arial" charset="0"/>
              <a:cs typeface="Arial" charset="0"/>
            </a:endParaRPr>
          </a:p>
          <a:p>
            <a:pPr algn="r" eaLnBrk="1" hangingPunct="1"/>
            <a:r>
              <a:rPr lang="ar-JO" sz="2000" b="1" dirty="0">
                <a:solidFill>
                  <a:srgbClr val="FFFFFF"/>
                </a:solidFill>
                <a:latin typeface="Arial" charset="0"/>
                <a:cs typeface="Arial" charset="0"/>
              </a:rPr>
              <a:t>تكوين 2: 15</a:t>
            </a:r>
            <a:endParaRPr lang="en-US" sz="2000" b="1" dirty="0">
              <a:solidFill>
                <a:srgbClr val="FFFFFF"/>
              </a:solidFill>
              <a:latin typeface="Arial" charset="0"/>
              <a:cs typeface="Arial" charset="0"/>
            </a:endParaRPr>
          </a:p>
          <a:p>
            <a:pPr eaLnBrk="1" hangingPunct="1"/>
            <a:endParaRPr lang="en-US" sz="1800" b="1" i="1" dirty="0">
              <a:solidFill>
                <a:srgbClr val="FFFFFF"/>
              </a:solidFill>
              <a:latin typeface="Arial" charset="0"/>
              <a:cs typeface="Arial" charset="0"/>
            </a:endParaRPr>
          </a:p>
          <a:p>
            <a:pPr algn="r" eaLnBrk="1" hangingPunct="1"/>
            <a:r>
              <a:rPr lang="ar-JO" sz="2000" b="1" dirty="0">
                <a:solidFill>
                  <a:srgbClr val="FFFFFF"/>
                </a:solidFill>
                <a:latin typeface="Arial" charset="0"/>
                <a:cs typeface="Arial" charset="0"/>
              </a:rPr>
              <a:t>وأوصى الرب الإله آدم قائلاً من جميع شجر الجنة تأكل أكلاً وأما شجرة معرفة الخير والشر فلا تأكل منها لأنك يوم تأكل منها موتاً تموت</a:t>
            </a:r>
            <a:endParaRPr lang="en-GB" sz="2000" b="1" dirty="0">
              <a:solidFill>
                <a:srgbClr val="FFFFFF"/>
              </a:solidFill>
              <a:latin typeface="Arial" charset="0"/>
              <a:cs typeface="Arial" charset="0"/>
            </a:endParaRPr>
          </a:p>
          <a:p>
            <a:pPr algn="r" eaLnBrk="1" hangingPunct="1"/>
            <a:r>
              <a:rPr lang="ar-JO" sz="2000" b="1" dirty="0">
                <a:solidFill>
                  <a:srgbClr val="FFFFFF"/>
                </a:solidFill>
                <a:latin typeface="Arial" charset="0"/>
                <a:cs typeface="Arial" charset="0"/>
              </a:rPr>
              <a:t>تكوين 2: 16-17</a:t>
            </a:r>
            <a:endParaRPr lang="en-US" sz="2000" b="1" dirty="0">
              <a:solidFill>
                <a:srgbClr val="FFFFFF"/>
              </a:solidFill>
              <a:latin typeface="Arial" charset="0"/>
              <a:cs typeface="Arial" charset="0"/>
            </a:endParaRPr>
          </a:p>
        </p:txBody>
      </p:sp>
      <p:sp>
        <p:nvSpPr>
          <p:cNvPr id="187394" name="AutoShape 9"/>
          <p:cNvSpPr>
            <a:spLocks noChangeArrowheads="1"/>
          </p:cNvSpPr>
          <p:nvPr/>
        </p:nvSpPr>
        <p:spPr bwMode="auto">
          <a:xfrm>
            <a:off x="4362450" y="3533775"/>
            <a:ext cx="423863" cy="733425"/>
          </a:xfrm>
          <a:prstGeom prst="upDownArrow">
            <a:avLst>
              <a:gd name="adj1" fmla="val 50000"/>
              <a:gd name="adj2" fmla="val 34607"/>
            </a:avLst>
          </a:prstGeom>
          <a:solidFill>
            <a:srgbClr val="FF0000"/>
          </a:solidFill>
          <a:ln w="9525">
            <a:solidFill>
              <a:srgbClr val="FF0000"/>
            </a:solidFill>
            <a:miter lim="800000"/>
            <a:headEnd/>
            <a:tailEnd/>
          </a:ln>
        </p:spPr>
        <p:txBody>
          <a:bodyPr vert="eaVert" wrap="none" anchor="ctr"/>
          <a:lstStyle/>
          <a:p>
            <a:endParaRPr lang="en-US"/>
          </a:p>
        </p:txBody>
      </p:sp>
      <p:pic>
        <p:nvPicPr>
          <p:cNvPr id="187395" name="Picture 10" descr="peo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5029200"/>
            <a:ext cx="863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9" name="Text Box 11"/>
          <p:cNvSpPr txBox="1">
            <a:spLocks noChangeArrowheads="1"/>
          </p:cNvSpPr>
          <p:nvPr/>
        </p:nvSpPr>
        <p:spPr bwMode="auto">
          <a:xfrm>
            <a:off x="228600" y="1447800"/>
            <a:ext cx="283527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eaLnBrk="1" hangingPunct="1"/>
            <a:r>
              <a:rPr lang="ar-JO" sz="2000" b="1" dirty="0">
                <a:solidFill>
                  <a:srgbClr val="FFFFFF"/>
                </a:solidFill>
                <a:latin typeface="Arial" charset="0"/>
                <a:cs typeface="Arial" charset="0"/>
              </a:rPr>
              <a:t>فخلق الله الإنسان على صورته على صورة الله خلقه ذكراً وأنثى خلقهم وباركهم الله</a:t>
            </a:r>
            <a:endParaRPr lang="en-US" sz="2000" b="1" dirty="0">
              <a:solidFill>
                <a:srgbClr val="FFFFFF"/>
              </a:solidFill>
              <a:latin typeface="Arial" charset="0"/>
              <a:cs typeface="Arial" charset="0"/>
            </a:endParaRPr>
          </a:p>
          <a:p>
            <a:pPr eaLnBrk="1" hangingPunct="1"/>
            <a:endParaRPr lang="en-GB" sz="2000" b="1" dirty="0">
              <a:solidFill>
                <a:srgbClr val="FFFFFF"/>
              </a:solidFill>
              <a:latin typeface="Arial" charset="0"/>
              <a:cs typeface="Arial" charset="0"/>
            </a:endParaRPr>
          </a:p>
          <a:p>
            <a:pPr algn="r" eaLnBrk="1" hangingPunct="1"/>
            <a:r>
              <a:rPr lang="ar-JO" sz="2000" b="1" dirty="0">
                <a:solidFill>
                  <a:srgbClr val="FFFFFF"/>
                </a:solidFill>
                <a:latin typeface="Arial" charset="0"/>
                <a:cs typeface="Arial" charset="0"/>
              </a:rPr>
              <a:t>تكوين 1: 27-28</a:t>
            </a:r>
            <a:endParaRPr lang="en-US" sz="2000" b="1" dirty="0">
              <a:solidFill>
                <a:srgbClr val="FFFFFF"/>
              </a:solidFill>
              <a:latin typeface="Arial" charset="0"/>
              <a:cs typeface="Arial" charset="0"/>
            </a:endParaRPr>
          </a:p>
          <a:p>
            <a:pPr eaLnBrk="1" hangingPunct="1"/>
            <a:endParaRPr lang="en-US" sz="2000" b="1" dirty="0">
              <a:solidFill>
                <a:srgbClr val="FFFFFF"/>
              </a:solidFill>
              <a:latin typeface="Arial" charset="0"/>
              <a:cs typeface="Arial" charset="0"/>
            </a:endParaRPr>
          </a:p>
        </p:txBody>
      </p:sp>
      <p:pic>
        <p:nvPicPr>
          <p:cNvPr id="187397" name="Picture 12" descr="tre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4419600"/>
            <a:ext cx="26289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8" name="Picture 16" descr="crown option A sm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3688" y="4756150"/>
            <a:ext cx="46831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9" name="Picture 17" descr="crown option A sm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8513" y="4756150"/>
            <a:ext cx="46831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400" name="Picture 18" descr="crown option 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11525" y="1804988"/>
            <a:ext cx="2476500"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1" name="Rectangle 19"/>
          <p:cNvSpPr>
            <a:spLocks noGrp="1" noChangeArrowheads="1"/>
          </p:cNvSpPr>
          <p:nvPr>
            <p:ph type="title" idx="4294967295"/>
          </p:nvPr>
        </p:nvSpPr>
        <p:spPr>
          <a:xfrm>
            <a:off x="1066800" y="609600"/>
            <a:ext cx="6781800" cy="536575"/>
          </a:xfrm>
        </p:spPr>
        <p:txBody>
          <a:bodyPr/>
          <a:lstStyle/>
          <a:p>
            <a:pPr algn="ctr" eaLnBrk="1" hangingPunct="1"/>
            <a:r>
              <a:rPr lang="ar-JO" sz="3600" dirty="0">
                <a:solidFill>
                  <a:schemeClr val="tx1"/>
                </a:solidFill>
                <a:latin typeface="Tahoma" charset="0"/>
              </a:rPr>
              <a:t>الملكوت قد تأسس</a:t>
            </a:r>
            <a:endParaRPr lang="en-US" sz="3600" dirty="0">
              <a:solidFill>
                <a:schemeClr val="tx1"/>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379"/>
                                        </p:tgtEl>
                                        <p:attrNameLst>
                                          <p:attrName>style.visibility</p:attrName>
                                        </p:attrNameLst>
                                      </p:cBhvr>
                                      <p:to>
                                        <p:strVal val="visible"/>
                                      </p:to>
                                    </p:set>
                                    <p:animEffect transition="in" filter="dissolve">
                                      <p:cBhvr>
                                        <p:cTn id="7" dur="500"/>
                                        <p:tgtEl>
                                          <p:spTgt spid="1863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371"/>
                                        </p:tgtEl>
                                        <p:attrNameLst>
                                          <p:attrName>style.visibility</p:attrName>
                                        </p:attrNameLst>
                                      </p:cBhvr>
                                      <p:to>
                                        <p:strVal val="visible"/>
                                      </p:to>
                                    </p:set>
                                    <p:animEffect transition="in" filter="dissolve">
                                      <p:cBhvr>
                                        <p:cTn id="12"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utoUpdateAnimBg="0"/>
      <p:bldP spid="18637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7" name="AutoShape 3"/>
          <p:cNvSpPr>
            <a:spLocks noChangeArrowheads="1"/>
          </p:cNvSpPr>
          <p:nvPr/>
        </p:nvSpPr>
        <p:spPr bwMode="auto">
          <a:xfrm rot="8100000">
            <a:off x="4953000" y="2209800"/>
            <a:ext cx="635000" cy="1101725"/>
          </a:xfrm>
          <a:prstGeom prst="upDownArrow">
            <a:avLst>
              <a:gd name="adj1" fmla="val 50000"/>
              <a:gd name="adj2" fmla="val 34700"/>
            </a:avLst>
          </a:prstGeom>
          <a:solidFill>
            <a:srgbClr val="FF0000"/>
          </a:solidFill>
          <a:ln w="9525">
            <a:solidFill>
              <a:srgbClr val="FF0000"/>
            </a:solidFill>
            <a:miter lim="800000"/>
            <a:headEnd/>
            <a:tailEnd/>
          </a:ln>
        </p:spPr>
        <p:txBody>
          <a:bodyPr vert="eaVert" wrap="none" anchor="ctr"/>
          <a:lstStyle/>
          <a:p>
            <a:endParaRPr lang="en-US"/>
          </a:p>
        </p:txBody>
      </p:sp>
      <p:sp>
        <p:nvSpPr>
          <p:cNvPr id="188418" name="Line 4"/>
          <p:cNvSpPr>
            <a:spLocks noChangeShapeType="1"/>
          </p:cNvSpPr>
          <p:nvPr/>
        </p:nvSpPr>
        <p:spPr bwMode="auto">
          <a:xfrm>
            <a:off x="5181600" y="2286000"/>
            <a:ext cx="146050" cy="1101725"/>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8419" name="Line 5"/>
          <p:cNvSpPr>
            <a:spLocks noChangeShapeType="1"/>
          </p:cNvSpPr>
          <p:nvPr/>
        </p:nvSpPr>
        <p:spPr bwMode="auto">
          <a:xfrm flipH="1" flipV="1">
            <a:off x="4648200" y="2667000"/>
            <a:ext cx="1181100" cy="165100"/>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8420" name="Picture 6" descr="peo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0029" y="2836500"/>
            <a:ext cx="863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1" name="Line 7"/>
          <p:cNvSpPr>
            <a:spLocks noChangeShapeType="1"/>
          </p:cNvSpPr>
          <p:nvPr/>
        </p:nvSpPr>
        <p:spPr bwMode="auto">
          <a:xfrm flipH="1">
            <a:off x="5308600" y="781050"/>
            <a:ext cx="1711325" cy="436403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5241" name="Text Box 9"/>
          <p:cNvSpPr txBox="1">
            <a:spLocks noChangeArrowheads="1"/>
          </p:cNvSpPr>
          <p:nvPr/>
        </p:nvSpPr>
        <p:spPr bwMode="auto">
          <a:xfrm>
            <a:off x="0" y="3357563"/>
            <a:ext cx="529272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dirty="0">
                <a:latin typeface="Arial" panose="020B0604020202020204" pitchFamily="34" charset="0"/>
                <a:cs typeface="Arial" panose="020B0604020202020204" pitchFamily="34" charset="0"/>
              </a:rPr>
              <a:t>فرأت المرأة أن الشجرة جيدة للأكل وأنها بهجة للعيون وأن الشجرة شهية للنظرفأخذت من ثمرها وأكلت</a:t>
            </a:r>
          </a:p>
          <a:p>
            <a:pPr algn="ctr" eaLnBrk="1" hangingPunct="1"/>
            <a:r>
              <a:rPr lang="en-GB" dirty="0">
                <a:latin typeface="Arial" panose="020B0604020202020204" pitchFamily="34" charset="0"/>
                <a:cs typeface="Arial" panose="020B0604020202020204" pitchFamily="34" charset="0"/>
              </a:rPr>
              <a:t>  </a:t>
            </a:r>
            <a:r>
              <a:rPr lang="ar-JO" dirty="0">
                <a:solidFill>
                  <a:schemeClr val="tx2"/>
                </a:solidFill>
                <a:latin typeface="Arial" panose="020B0604020202020204" pitchFamily="34" charset="0"/>
                <a:cs typeface="Arial" panose="020B0604020202020204" pitchFamily="34" charset="0"/>
              </a:rPr>
              <a:t>وأعطت رجلها أيضاً معها فأكل</a:t>
            </a:r>
            <a:endParaRPr lang="en-GB" dirty="0">
              <a:solidFill>
                <a:schemeClr val="tx2"/>
              </a:solidFill>
              <a:latin typeface="Arial" panose="020B0604020202020204" pitchFamily="34" charset="0"/>
              <a:cs typeface="Arial" panose="020B0604020202020204" pitchFamily="34" charset="0"/>
            </a:endParaRPr>
          </a:p>
          <a:p>
            <a:pPr algn="ctr" eaLnBrk="1" hangingPunct="1"/>
            <a:endParaRPr lang="en-GB" dirty="0">
              <a:solidFill>
                <a:schemeClr val="tx2"/>
              </a:solidFill>
              <a:latin typeface="Arial" panose="020B0604020202020204" pitchFamily="34" charset="0"/>
              <a:cs typeface="Arial" panose="020B0604020202020204" pitchFamily="34" charset="0"/>
            </a:endParaRPr>
          </a:p>
          <a:p>
            <a:pPr algn="ctr" eaLnBrk="1" hangingPunct="1"/>
            <a:r>
              <a:rPr lang="ar-JO" i="1" dirty="0">
                <a:latin typeface="Arial" panose="020B0604020202020204" pitchFamily="34" charset="0"/>
                <a:cs typeface="Arial" panose="020B0604020202020204" pitchFamily="34" charset="0"/>
              </a:rPr>
              <a:t>تكوين 3: 6</a:t>
            </a:r>
            <a:endParaRPr lang="en-US" i="1" dirty="0">
              <a:latin typeface="Arial" panose="020B0604020202020204" pitchFamily="34" charset="0"/>
              <a:cs typeface="Arial" panose="020B0604020202020204" pitchFamily="34" charset="0"/>
            </a:endParaRPr>
          </a:p>
        </p:txBody>
      </p:sp>
      <p:pic>
        <p:nvPicPr>
          <p:cNvPr id="188423" name="Picture 12" descr="tre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14400"/>
            <a:ext cx="2844800"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4" name="Picture 18" descr="crown option 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838200"/>
            <a:ext cx="2476500"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6" name="Picture 22" descr="SmallWorld"/>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867400" y="4572000"/>
            <a:ext cx="2362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7" name="Rectangle 23"/>
          <p:cNvSpPr>
            <a:spLocks noGrp="1" noChangeArrowheads="1"/>
          </p:cNvSpPr>
          <p:nvPr>
            <p:ph type="title" idx="4294967295"/>
          </p:nvPr>
        </p:nvSpPr>
        <p:spPr>
          <a:xfrm>
            <a:off x="762000" y="0"/>
            <a:ext cx="5943600" cy="688975"/>
          </a:xfrm>
        </p:spPr>
        <p:txBody>
          <a:bodyPr/>
          <a:lstStyle/>
          <a:p>
            <a:pPr algn="ctr" eaLnBrk="1" hangingPunct="1"/>
            <a:r>
              <a:rPr lang="ar-JO" sz="3200" dirty="0">
                <a:solidFill>
                  <a:schemeClr val="tx1"/>
                </a:solidFill>
                <a:latin typeface="Tahoma" charset="0"/>
              </a:rPr>
              <a:t>السقوط</a:t>
            </a:r>
            <a:endParaRPr lang="en-US" sz="3200" dirty="0">
              <a:solidFill>
                <a:schemeClr val="tx1"/>
              </a:solidFill>
              <a:latin typeface="Tahoma" charset="0"/>
            </a:endParaRPr>
          </a:p>
        </p:txBody>
      </p:sp>
      <p:pic>
        <p:nvPicPr>
          <p:cNvPr id="1026" name="Picture 2" descr="Serpent GIFs - Get the best gif on GIFER">
            <a:extLst>
              <a:ext uri="{FF2B5EF4-FFF2-40B4-BE49-F238E27FC236}">
                <a16:creationId xmlns:a16="http://schemas.microsoft.com/office/drawing/2014/main" id="{2B461D96-36C0-D289-62C4-EE7F54BDE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658" y="630237"/>
            <a:ext cx="1950076"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dissolve">
                                      <p:cBhvr>
                                        <p:cTn id="7" dur="5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5" name="Rectangle 1032"/>
          <p:cNvSpPr>
            <a:spLocks noGrp="1" noChangeArrowheads="1"/>
          </p:cNvSpPr>
          <p:nvPr>
            <p:ph type="title"/>
          </p:nvPr>
        </p:nvSpPr>
        <p:spPr>
          <a:xfrm>
            <a:off x="685800" y="188913"/>
            <a:ext cx="7772400" cy="1038225"/>
          </a:xfrm>
        </p:spPr>
        <p:txBody>
          <a:bodyPr/>
          <a:lstStyle/>
          <a:p>
            <a:pPr algn="ctr" eaLnBrk="1" hangingPunct="1"/>
            <a:r>
              <a:rPr lang="ar-JO" dirty="0">
                <a:solidFill>
                  <a:schemeClr val="tx1"/>
                </a:solidFill>
                <a:latin typeface="Tahoma" charset="0"/>
              </a:rPr>
              <a:t>المملكة قد فسدت</a:t>
            </a:r>
            <a:endParaRPr lang="en-US" dirty="0">
              <a:solidFill>
                <a:schemeClr val="tx1"/>
              </a:solidFill>
              <a:latin typeface="Tahoma" charset="0"/>
            </a:endParaRPr>
          </a:p>
        </p:txBody>
      </p:sp>
      <p:pic>
        <p:nvPicPr>
          <p:cNvPr id="190466" name="Picture 1028" descr="Fleeing%20the%20garden%20of%20Eden"/>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95288" y="1989138"/>
            <a:ext cx="3387725" cy="4343400"/>
          </a:xfrm>
          <a:noFill/>
        </p:spPr>
      </p:pic>
      <p:sp>
        <p:nvSpPr>
          <p:cNvPr id="190467" name="Rectangle 1037"/>
          <p:cNvSpPr>
            <a:spLocks noChangeArrowheads="1"/>
          </p:cNvSpPr>
          <p:nvPr/>
        </p:nvSpPr>
        <p:spPr bwMode="auto">
          <a:xfrm>
            <a:off x="3995738" y="1484313"/>
            <a:ext cx="5148262"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800" dirty="0">
                <a:solidFill>
                  <a:schemeClr val="tx2"/>
                </a:solidFill>
                <a:latin typeface="Arial" charset="0"/>
                <a:cs typeface="Arial" charset="0"/>
              </a:rPr>
              <a:t>فأخرجه الرب الإله من جنة عدن</a:t>
            </a:r>
          </a:p>
          <a:p>
            <a:pPr algn="ctr"/>
            <a:r>
              <a:rPr lang="ar-JO" sz="2800" dirty="0">
                <a:latin typeface="Arial" charset="0"/>
                <a:cs typeface="Arial" charset="0"/>
              </a:rPr>
              <a:t>ليعمل الأرض التي أخذ منها فطرد الإنسان وأقام شرقي جنة عدن الكروبيم ولهيب سيف متقلب لحراسة طريق شجرة الحياة</a:t>
            </a:r>
            <a:endParaRPr lang="en-US" sz="2800" dirty="0">
              <a:latin typeface="Arial" charset="0"/>
              <a:cs typeface="Arial" charset="0"/>
            </a:endParaRPr>
          </a:p>
          <a:p>
            <a:pPr algn="ctr"/>
            <a:endParaRPr lang="en-US" sz="2800" dirty="0">
              <a:latin typeface="Arial" charset="0"/>
              <a:cs typeface="Arial" charset="0"/>
            </a:endParaRPr>
          </a:p>
          <a:p>
            <a:pPr algn="ctr"/>
            <a:r>
              <a:rPr lang="ar-JO" sz="2800" dirty="0">
                <a:latin typeface="Arial" charset="0"/>
                <a:cs typeface="Arial" charset="0"/>
              </a:rPr>
              <a:t>تكوين 3: 23-24</a:t>
            </a:r>
            <a:endParaRPr lang="en-US" sz="2800" dirty="0">
              <a:latin typeface="Arial" charset="0"/>
              <a:cs typeface="Arial" charset="0"/>
            </a:endParaRPr>
          </a:p>
          <a:p>
            <a:pPr algn="ctr">
              <a:spcBef>
                <a:spcPct val="50000"/>
              </a:spcBef>
            </a:pPr>
            <a:endParaRPr lang="en-US" sz="2800" dirty="0">
              <a:solidFill>
                <a:srgbClr val="0000FF"/>
              </a:solidFill>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89" name="AutoShape 4"/>
          <p:cNvSpPr>
            <a:spLocks noChangeArrowheads="1"/>
          </p:cNvSpPr>
          <p:nvPr/>
        </p:nvSpPr>
        <p:spPr bwMode="auto">
          <a:xfrm>
            <a:off x="4419600" y="3276600"/>
            <a:ext cx="392113" cy="733425"/>
          </a:xfrm>
          <a:prstGeom prst="downArrow">
            <a:avLst>
              <a:gd name="adj1" fmla="val 50000"/>
              <a:gd name="adj2" fmla="val 46761"/>
            </a:avLst>
          </a:prstGeom>
          <a:solidFill>
            <a:srgbClr val="FF0000"/>
          </a:solidFill>
          <a:ln w="9525">
            <a:solidFill>
              <a:srgbClr val="FF0000"/>
            </a:solidFill>
            <a:miter lim="800000"/>
            <a:headEnd/>
            <a:tailEnd/>
          </a:ln>
        </p:spPr>
        <p:txBody>
          <a:bodyPr vert="eaVert" wrap="none" anchor="ctr"/>
          <a:lstStyle/>
          <a:p>
            <a:endParaRPr lang="en-US" sz="2000">
              <a:latin typeface="Arial" charset="0"/>
              <a:cs typeface="Arial" charset="0"/>
            </a:endParaRPr>
          </a:p>
        </p:txBody>
      </p:sp>
      <p:sp>
        <p:nvSpPr>
          <p:cNvPr id="191490" name="Text Box 5"/>
          <p:cNvSpPr txBox="1">
            <a:spLocks noChangeArrowheads="1"/>
          </p:cNvSpPr>
          <p:nvPr/>
        </p:nvSpPr>
        <p:spPr bwMode="auto">
          <a:xfrm>
            <a:off x="2195513" y="3352800"/>
            <a:ext cx="21256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eaLnBrk="1" hangingPunct="1"/>
            <a:r>
              <a:rPr lang="ar-JO" sz="2800" dirty="0">
                <a:latin typeface="Arial" charset="0"/>
                <a:cs typeface="Arial" charset="0"/>
              </a:rPr>
              <a:t>الوعد</a:t>
            </a:r>
            <a:endParaRPr lang="en-US" sz="2800" dirty="0">
              <a:latin typeface="Arial" charset="0"/>
              <a:cs typeface="Arial" charset="0"/>
            </a:endParaRPr>
          </a:p>
        </p:txBody>
      </p:sp>
      <p:sp>
        <p:nvSpPr>
          <p:cNvPr id="97286" name="Text Box 6"/>
          <p:cNvSpPr txBox="1">
            <a:spLocks noChangeArrowheads="1"/>
          </p:cNvSpPr>
          <p:nvPr/>
        </p:nvSpPr>
        <p:spPr bwMode="auto">
          <a:xfrm>
            <a:off x="6084168" y="620713"/>
            <a:ext cx="3059832"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ar-JO" b="1" dirty="0">
                <a:latin typeface="Arial" charset="0"/>
                <a:cs typeface="Arial" charset="0"/>
              </a:rPr>
              <a:t>وأضع عداوة               بينك (الشيطان)           وبين المرأة                وبين نسلك            (الأرواح الشريرة)     ونسلها (يسوع)             هو يسحق رأسك (القيامة) وأنت تسحقين عقبه (الجلجثة)</a:t>
            </a:r>
            <a:endParaRPr lang="en-US" b="1" dirty="0">
              <a:latin typeface="Arial" charset="0"/>
              <a:cs typeface="Arial" charset="0"/>
            </a:endParaRPr>
          </a:p>
          <a:p>
            <a:pPr algn="ctr" eaLnBrk="1" hangingPunct="1">
              <a:spcBef>
                <a:spcPct val="50000"/>
              </a:spcBef>
            </a:pPr>
            <a:r>
              <a:rPr lang="ar-JO" b="1" i="1" dirty="0">
                <a:latin typeface="Arial" charset="0"/>
                <a:cs typeface="Arial" charset="0"/>
              </a:rPr>
              <a:t>تكوين 3: 15</a:t>
            </a:r>
            <a:endParaRPr lang="en-GB" b="1" i="1" dirty="0">
              <a:latin typeface="Arial" charset="0"/>
              <a:cs typeface="Arial" charset="0"/>
            </a:endParaRPr>
          </a:p>
        </p:txBody>
      </p:sp>
      <p:pic>
        <p:nvPicPr>
          <p:cNvPr id="191492" name="Picture 12" descr="crown option 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143000"/>
            <a:ext cx="3429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4" name="Picture 15" descr="peo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4267200"/>
            <a:ext cx="13716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5" name="Rectangle 16"/>
          <p:cNvSpPr>
            <a:spLocks noGrp="1" noChangeArrowheads="1"/>
          </p:cNvSpPr>
          <p:nvPr>
            <p:ph type="title" idx="4294967295"/>
          </p:nvPr>
        </p:nvSpPr>
        <p:spPr>
          <a:xfrm>
            <a:off x="685800" y="228600"/>
            <a:ext cx="7772400" cy="685800"/>
          </a:xfrm>
        </p:spPr>
        <p:txBody>
          <a:bodyPr/>
          <a:lstStyle/>
          <a:p>
            <a:pPr algn="ctr" eaLnBrk="1" hangingPunct="1"/>
            <a:r>
              <a:rPr lang="ar-JO" sz="4000" dirty="0">
                <a:solidFill>
                  <a:schemeClr val="tx1"/>
                </a:solidFill>
                <a:latin typeface="Arial" charset="0"/>
              </a:rPr>
              <a:t>خطة الله</a:t>
            </a:r>
            <a:endParaRPr lang="en-US" sz="4000" dirty="0">
              <a:solidFill>
                <a:schemeClr val="tx1"/>
              </a:solidFill>
              <a:latin typeface="Arial" charset="0"/>
            </a:endParaRPr>
          </a:p>
        </p:txBody>
      </p:sp>
      <p:sp>
        <p:nvSpPr>
          <p:cNvPr id="97297" name="AutoShape 17"/>
          <p:cNvSpPr>
            <a:spLocks noChangeArrowheads="1"/>
          </p:cNvSpPr>
          <p:nvPr/>
        </p:nvSpPr>
        <p:spPr bwMode="auto">
          <a:xfrm rot="5400000">
            <a:off x="2775743" y="4920457"/>
            <a:ext cx="392113" cy="914400"/>
          </a:xfrm>
          <a:prstGeom prst="downArrow">
            <a:avLst>
              <a:gd name="adj1" fmla="val 49796"/>
              <a:gd name="adj2" fmla="val 66127"/>
            </a:avLst>
          </a:prstGeom>
          <a:solidFill>
            <a:srgbClr val="FF0000"/>
          </a:solidFill>
          <a:ln w="9525">
            <a:solidFill>
              <a:srgbClr val="FF0000"/>
            </a:solidFill>
            <a:miter lim="800000"/>
            <a:headEnd/>
            <a:tailEnd/>
          </a:ln>
        </p:spPr>
        <p:txBody>
          <a:bodyPr vert="eaVert" wrap="none" anchor="ctr"/>
          <a:lstStyle/>
          <a:p>
            <a:endParaRPr lang="en-US" sz="2000">
              <a:latin typeface="Arial" charset="0"/>
              <a:cs typeface="Arial" charset="0"/>
            </a:endParaRPr>
          </a:p>
        </p:txBody>
      </p:sp>
      <p:sp>
        <p:nvSpPr>
          <p:cNvPr id="97298" name="Text Box 18"/>
          <p:cNvSpPr txBox="1">
            <a:spLocks noChangeArrowheads="1"/>
          </p:cNvSpPr>
          <p:nvPr/>
        </p:nvSpPr>
        <p:spPr bwMode="auto">
          <a:xfrm>
            <a:off x="2268538" y="5589588"/>
            <a:ext cx="1484312"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800" dirty="0">
                <a:latin typeface="Arial" charset="0"/>
                <a:cs typeface="Arial" charset="0"/>
              </a:rPr>
              <a:t>الحرب</a:t>
            </a:r>
            <a:endParaRPr lang="en-US" sz="2800" dirty="0">
              <a:latin typeface="Arial" charset="0"/>
              <a:cs typeface="Arial" charset="0"/>
            </a:endParaRPr>
          </a:p>
        </p:txBody>
      </p:sp>
      <p:sp>
        <p:nvSpPr>
          <p:cNvPr id="97299" name="Text Box 19"/>
          <p:cNvSpPr txBox="1">
            <a:spLocks noChangeArrowheads="1"/>
          </p:cNvSpPr>
          <p:nvPr/>
        </p:nvSpPr>
        <p:spPr bwMode="auto">
          <a:xfrm>
            <a:off x="549275" y="6021388"/>
            <a:ext cx="1790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800" dirty="0">
                <a:latin typeface="Arial" charset="0"/>
                <a:cs typeface="Arial" charset="0"/>
              </a:rPr>
              <a:t>الشيطان</a:t>
            </a:r>
            <a:endParaRPr lang="en-US" sz="2800" dirty="0">
              <a:latin typeface="Arial" charset="0"/>
              <a:cs typeface="Arial" charset="0"/>
            </a:endParaRPr>
          </a:p>
        </p:txBody>
      </p:sp>
      <p:pic>
        <p:nvPicPr>
          <p:cNvPr id="2" name="Picture 2" descr="Serpent GIFs - Get the best gif on GIFER">
            <a:extLst>
              <a:ext uri="{FF2B5EF4-FFF2-40B4-BE49-F238E27FC236}">
                <a16:creationId xmlns:a16="http://schemas.microsoft.com/office/drawing/2014/main" id="{F39FC3B8-AC35-9CD3-0BB9-E0C925EC4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54" y="4246765"/>
            <a:ext cx="1950076"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box(in)">
                                      <p:cBhvr>
                                        <p:cTn id="7" dur="500"/>
                                        <p:tgtEl>
                                          <p:spTgt spid="97286"/>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97297"/>
                                        </p:tgtEl>
                                        <p:attrNameLst>
                                          <p:attrName>style.visibility</p:attrName>
                                        </p:attrNameLst>
                                      </p:cBhvr>
                                      <p:to>
                                        <p:strVal val="visible"/>
                                      </p:to>
                                    </p:set>
                                    <p:animEffect transition="in" filter="strips(downLeft)">
                                      <p:cBhvr>
                                        <p:cTn id="11" dur="500"/>
                                        <p:tgtEl>
                                          <p:spTgt spid="97297"/>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97298"/>
                                        </p:tgtEl>
                                        <p:attrNameLst>
                                          <p:attrName>style.visibility</p:attrName>
                                        </p:attrNameLst>
                                      </p:cBhvr>
                                      <p:to>
                                        <p:strVal val="visible"/>
                                      </p:to>
                                    </p:set>
                                  </p:childTnLst>
                                </p:cTn>
                              </p:par>
                              <p:par>
                                <p:cTn id="15" presetID="24" presetClass="entr" presetSubtype="0" fill="hold" grpId="0" nodeType="withEffect">
                                  <p:stCondLst>
                                    <p:cond delay="0"/>
                                  </p:stCondLst>
                                  <p:childTnLst>
                                    <p:set>
                                      <p:cBhvr>
                                        <p:cTn id="16" dur="1" fill="hold">
                                          <p:stCondLst>
                                            <p:cond delay="0"/>
                                          </p:stCondLst>
                                        </p:cTn>
                                        <p:tgtEl>
                                          <p:spTgt spid="97299"/>
                                        </p:tgtEl>
                                        <p:attrNameLst>
                                          <p:attrName>style.visibility</p:attrName>
                                        </p:attrNameLst>
                                      </p:cBhvr>
                                      <p:to>
                                        <p:strVal val="visible"/>
                                      </p:to>
                                    </p:set>
                                    <p:anim to="" calcmode="lin" valueType="num">
                                      <p:cBhvr>
                                        <p:cTn id="17" dur="1" fill="hold"/>
                                        <p:tgtEl>
                                          <p:spTgt spid="972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P spid="97297" grpId="0" animBg="1"/>
      <p:bldP spid="97298" grpId="0"/>
      <p:bldP spid="9729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539750" y="381000"/>
            <a:ext cx="8297863" cy="1447800"/>
          </a:xfrm>
        </p:spPr>
        <p:txBody>
          <a:bodyPr/>
          <a:lstStyle/>
          <a:p>
            <a:pPr algn="ctr" eaLnBrk="1" hangingPunct="1"/>
            <a:r>
              <a:rPr lang="ar-JO" sz="5400" dirty="0">
                <a:solidFill>
                  <a:srgbClr val="FFFFFF"/>
                </a:solidFill>
                <a:latin typeface="Tahoma" charset="0"/>
              </a:rPr>
              <a:t>كيف</a:t>
            </a:r>
            <a:r>
              <a:rPr lang="ar-JO" sz="5400" dirty="0">
                <a:solidFill>
                  <a:schemeClr val="tx1"/>
                </a:solidFill>
                <a:latin typeface="Tahoma" charset="0"/>
              </a:rPr>
              <a:t> يتمم الله خطته ؟</a:t>
            </a:r>
            <a:endParaRPr lang="en-US" sz="5400" dirty="0">
              <a:latin typeface="Tahoma" charset="0"/>
            </a:endParaRPr>
          </a:p>
        </p:txBody>
      </p:sp>
      <p:sp>
        <p:nvSpPr>
          <p:cNvPr id="90115" name="Rectangle 3"/>
          <p:cNvSpPr>
            <a:spLocks noGrp="1" noChangeArrowheads="1"/>
          </p:cNvSpPr>
          <p:nvPr>
            <p:ph type="body" idx="1"/>
          </p:nvPr>
        </p:nvSpPr>
        <p:spPr>
          <a:xfrm>
            <a:off x="179388" y="2895600"/>
            <a:ext cx="8569325" cy="2743200"/>
          </a:xfrm>
        </p:spPr>
        <p:txBody>
          <a:bodyPr/>
          <a:lstStyle/>
          <a:p>
            <a:pPr algn="ctr" eaLnBrk="1" hangingPunct="1">
              <a:buFontTx/>
              <a:buNone/>
            </a:pPr>
            <a:r>
              <a:rPr lang="ar-JO" sz="4000" i="1" dirty="0">
                <a:latin typeface="Tahoma" charset="0"/>
              </a:rPr>
              <a:t>لقد تم الإعلان تدريجياً عبر الكتاب المقدس</a:t>
            </a:r>
          </a:p>
          <a:p>
            <a:pPr algn="ctr" eaLnBrk="1" hangingPunct="1">
              <a:buFontTx/>
              <a:buNone/>
            </a:pPr>
            <a:r>
              <a:rPr lang="ar-JO" sz="4000" i="1" dirty="0">
                <a:latin typeface="Tahoma" charset="0"/>
              </a:rPr>
              <a:t> من خلال </a:t>
            </a:r>
            <a:r>
              <a:rPr lang="ar-JO" sz="4000" i="1" dirty="0">
                <a:solidFill>
                  <a:srgbClr val="FFFFFF"/>
                </a:solidFill>
                <a:latin typeface="Tahoma" charset="0"/>
              </a:rPr>
              <a:t>عهد</a:t>
            </a:r>
            <a:r>
              <a:rPr lang="ar-JO" sz="4000" i="1" dirty="0">
                <a:latin typeface="Tahoma" charset="0"/>
              </a:rPr>
              <a:t> </a:t>
            </a:r>
          </a:p>
          <a:p>
            <a:pPr algn="ctr" eaLnBrk="1" hangingPunct="1">
              <a:buFontTx/>
              <a:buNone/>
            </a:pPr>
            <a:r>
              <a:rPr lang="ar-JO" sz="4000" i="1" dirty="0">
                <a:latin typeface="Tahoma" charset="0"/>
              </a:rPr>
              <a:t>بدلاً من إعلان كل شيء مرة واحدة</a:t>
            </a:r>
            <a:endParaRPr lang="en-US" sz="4000" i="1" dirty="0">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ircle(in)">
                                      <p:cBhvr>
                                        <p:cTn id="7" dur="20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circle(in)">
                                      <p:cBhvr>
                                        <p:cTn id="12" dur="20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circle(in)">
                                      <p:cBhvr>
                                        <p:cTn id="17" dur="2000"/>
                                        <p:tgtEl>
                                          <p:spTgt spid="901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algn="ctr" eaLnBrk="1" hangingPunct="1"/>
            <a:r>
              <a:rPr lang="ar-JO" sz="4800" dirty="0">
                <a:solidFill>
                  <a:schemeClr val="tx1"/>
                </a:solidFill>
                <a:latin typeface="Tahoma" charset="0"/>
              </a:rPr>
              <a:t>ما هو العهد ؟</a:t>
            </a:r>
            <a:endParaRPr lang="en-US" sz="4800" dirty="0">
              <a:solidFill>
                <a:schemeClr val="tx1"/>
              </a:solidFill>
              <a:latin typeface="Tahoma" charset="0"/>
            </a:endParaRPr>
          </a:p>
        </p:txBody>
      </p:sp>
      <p:sp>
        <p:nvSpPr>
          <p:cNvPr id="193538" name="Rectangle 3"/>
          <p:cNvSpPr>
            <a:spLocks noGrp="1" noChangeArrowheads="1"/>
          </p:cNvSpPr>
          <p:nvPr>
            <p:ph type="body" idx="1"/>
          </p:nvPr>
        </p:nvSpPr>
        <p:spPr>
          <a:xfrm>
            <a:off x="685800" y="1772816"/>
            <a:ext cx="8134672" cy="4876800"/>
          </a:xfrm>
        </p:spPr>
        <p:txBody>
          <a:bodyPr/>
          <a:lstStyle/>
          <a:p>
            <a:pPr algn="r" rtl="1" eaLnBrk="1" hangingPunct="1"/>
            <a:r>
              <a:rPr lang="ar-JO" dirty="0">
                <a:latin typeface="Tahoma" charset="0"/>
              </a:rPr>
              <a:t>وعد بين طرفين أو أكثر بحيث يلزم كل طرف نفسه نحو الطرف الآخر </a:t>
            </a:r>
          </a:p>
          <a:p>
            <a:pPr algn="r" rtl="1" eaLnBrk="1" hangingPunct="1"/>
            <a:r>
              <a:rPr lang="ar-JO" dirty="0">
                <a:latin typeface="Tahoma" charset="0"/>
              </a:rPr>
              <a:t>كل العهود التي سنقوم بدراستها بين الله والبشر أحادية الجانب</a:t>
            </a:r>
            <a:r>
              <a:rPr lang="en-US" dirty="0">
                <a:latin typeface="Tahoma" charset="0"/>
              </a:rPr>
              <a:t> </a:t>
            </a:r>
            <a:endParaRPr lang="ar-JO" dirty="0">
              <a:latin typeface="Tahoma" charset="0"/>
            </a:endParaRPr>
          </a:p>
          <a:p>
            <a:pPr algn="r" rtl="1" eaLnBrk="1" hangingPunct="1"/>
            <a:r>
              <a:rPr lang="ar-JO" dirty="0">
                <a:latin typeface="Tahoma" charset="0"/>
              </a:rPr>
              <a:t>قدم الله وعوداً بأنه سيعمل أمراً ما ولم يكن هناك شيء مطلوب من قبل البشر</a:t>
            </a:r>
            <a:endParaRPr lang="en-US" dirty="0">
              <a:latin typeface="Tahoma"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1" name="AutoShape 3"/>
          <p:cNvSpPr>
            <a:spLocks noChangeArrowheads="1"/>
          </p:cNvSpPr>
          <p:nvPr/>
        </p:nvSpPr>
        <p:spPr bwMode="auto">
          <a:xfrm>
            <a:off x="1066800" y="1905000"/>
            <a:ext cx="392113" cy="733425"/>
          </a:xfrm>
          <a:prstGeom prst="downArrow">
            <a:avLst>
              <a:gd name="adj1" fmla="val 50000"/>
              <a:gd name="adj2" fmla="val 46761"/>
            </a:avLst>
          </a:prstGeom>
          <a:solidFill>
            <a:srgbClr val="FF0000"/>
          </a:solidFill>
          <a:ln w="9525">
            <a:solidFill>
              <a:srgbClr val="FF0000"/>
            </a:solidFill>
            <a:miter lim="800000"/>
            <a:headEnd/>
            <a:tailEnd/>
          </a:ln>
        </p:spPr>
        <p:txBody>
          <a:bodyPr vert="eaVert" wrap="none" anchor="ctr"/>
          <a:lstStyle/>
          <a:p>
            <a:endParaRPr lang="en-US" b="1">
              <a:latin typeface="Arial" charset="0"/>
              <a:cs typeface="Arial" charset="0"/>
            </a:endParaRPr>
          </a:p>
        </p:txBody>
      </p:sp>
      <p:sp>
        <p:nvSpPr>
          <p:cNvPr id="99332" name="Text Box 4"/>
          <p:cNvSpPr txBox="1">
            <a:spLocks noChangeArrowheads="1"/>
          </p:cNvSpPr>
          <p:nvPr/>
        </p:nvSpPr>
        <p:spPr bwMode="auto">
          <a:xfrm>
            <a:off x="1524000" y="1976438"/>
            <a:ext cx="64472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sz="2000" b="1" dirty="0">
                <a:latin typeface="Arial" charset="0"/>
                <a:cs typeface="Arial" charset="0"/>
              </a:rPr>
              <a:t>الوعد</a:t>
            </a:r>
            <a:endParaRPr lang="en-US" sz="2000" b="1" dirty="0">
              <a:latin typeface="Arial" charset="0"/>
              <a:cs typeface="Arial" charset="0"/>
            </a:endParaRPr>
          </a:p>
        </p:txBody>
      </p:sp>
      <p:pic>
        <p:nvPicPr>
          <p:cNvPr id="194563" name="Picture 5" descr="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743200"/>
            <a:ext cx="987425"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4" name="Text Box 6"/>
          <p:cNvSpPr txBox="1">
            <a:spLocks noChangeArrowheads="1"/>
          </p:cNvSpPr>
          <p:nvPr/>
        </p:nvSpPr>
        <p:spPr bwMode="auto">
          <a:xfrm>
            <a:off x="0" y="2738438"/>
            <a:ext cx="98714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sz="2000" b="1" dirty="0">
                <a:latin typeface="Arial" charset="0"/>
                <a:cs typeface="Arial" charset="0"/>
              </a:rPr>
              <a:t>إبراهيم</a:t>
            </a:r>
            <a:endParaRPr lang="en-US" sz="2000" b="1" dirty="0">
              <a:latin typeface="Arial" charset="0"/>
              <a:cs typeface="Arial" charset="0"/>
            </a:endParaRPr>
          </a:p>
        </p:txBody>
      </p:sp>
      <p:sp>
        <p:nvSpPr>
          <p:cNvPr id="99335" name="Text Box 7"/>
          <p:cNvSpPr txBox="1">
            <a:spLocks noChangeArrowheads="1"/>
          </p:cNvSpPr>
          <p:nvPr/>
        </p:nvSpPr>
        <p:spPr bwMode="auto">
          <a:xfrm>
            <a:off x="3527425" y="2206625"/>
            <a:ext cx="7489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sz="2000" b="1" dirty="0">
                <a:latin typeface="Arial" charset="0"/>
                <a:cs typeface="Arial" charset="0"/>
              </a:rPr>
              <a:t>الأرض</a:t>
            </a:r>
            <a:endParaRPr lang="en-US" sz="2000" b="1" dirty="0">
              <a:latin typeface="Arial" charset="0"/>
              <a:cs typeface="Arial" charset="0"/>
            </a:endParaRPr>
          </a:p>
        </p:txBody>
      </p:sp>
      <p:sp>
        <p:nvSpPr>
          <p:cNvPr id="99336" name="Text Box 8"/>
          <p:cNvSpPr txBox="1">
            <a:spLocks noChangeArrowheads="1"/>
          </p:cNvSpPr>
          <p:nvPr/>
        </p:nvSpPr>
        <p:spPr bwMode="auto">
          <a:xfrm>
            <a:off x="3527425" y="3270250"/>
            <a:ext cx="64152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sz="2000" b="1" dirty="0">
                <a:latin typeface="Arial" charset="0"/>
                <a:cs typeface="Arial" charset="0"/>
              </a:rPr>
              <a:t>النسل</a:t>
            </a:r>
            <a:endParaRPr lang="en-US" sz="2000" b="1" dirty="0">
              <a:latin typeface="Arial" charset="0"/>
              <a:cs typeface="Arial" charset="0"/>
            </a:endParaRPr>
          </a:p>
        </p:txBody>
      </p:sp>
      <p:sp>
        <p:nvSpPr>
          <p:cNvPr id="99337" name="Text Box 9"/>
          <p:cNvSpPr txBox="1">
            <a:spLocks noChangeArrowheads="1"/>
          </p:cNvSpPr>
          <p:nvPr/>
        </p:nvSpPr>
        <p:spPr bwMode="auto">
          <a:xfrm>
            <a:off x="3527425" y="4364038"/>
            <a:ext cx="6799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sz="2000" b="1" dirty="0">
                <a:latin typeface="Arial" charset="0"/>
                <a:cs typeface="Arial" charset="0"/>
              </a:rPr>
              <a:t>البركة</a:t>
            </a:r>
            <a:endParaRPr lang="en-US" sz="2000" b="1" dirty="0">
              <a:latin typeface="Arial" charset="0"/>
              <a:cs typeface="Arial" charset="0"/>
            </a:endParaRPr>
          </a:p>
        </p:txBody>
      </p:sp>
      <p:sp>
        <p:nvSpPr>
          <p:cNvPr id="99338" name="AutoShape 10"/>
          <p:cNvSpPr>
            <a:spLocks noChangeArrowheads="1"/>
          </p:cNvSpPr>
          <p:nvPr/>
        </p:nvSpPr>
        <p:spPr bwMode="auto">
          <a:xfrm rot="2700000">
            <a:off x="2110582" y="3825081"/>
            <a:ext cx="1073150" cy="322263"/>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b="1">
              <a:latin typeface="Arial" charset="0"/>
              <a:cs typeface="Arial" charset="0"/>
            </a:endParaRPr>
          </a:p>
        </p:txBody>
      </p:sp>
      <p:sp>
        <p:nvSpPr>
          <p:cNvPr id="99339" name="AutoShape 11"/>
          <p:cNvSpPr>
            <a:spLocks noChangeArrowheads="1"/>
          </p:cNvSpPr>
          <p:nvPr/>
        </p:nvSpPr>
        <p:spPr bwMode="auto">
          <a:xfrm>
            <a:off x="2438400" y="3276600"/>
            <a:ext cx="1073150" cy="322263"/>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b="1">
              <a:latin typeface="Arial" charset="0"/>
              <a:cs typeface="Arial" charset="0"/>
            </a:endParaRPr>
          </a:p>
        </p:txBody>
      </p:sp>
      <p:sp>
        <p:nvSpPr>
          <p:cNvPr id="99340" name="AutoShape 12"/>
          <p:cNvSpPr>
            <a:spLocks noChangeArrowheads="1"/>
          </p:cNvSpPr>
          <p:nvPr/>
        </p:nvSpPr>
        <p:spPr bwMode="auto">
          <a:xfrm rot="-2700000">
            <a:off x="2111375" y="2776538"/>
            <a:ext cx="1073150" cy="322262"/>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b="1">
              <a:latin typeface="Arial" charset="0"/>
              <a:cs typeface="Arial" charset="0"/>
            </a:endParaRPr>
          </a:p>
        </p:txBody>
      </p:sp>
      <p:pic>
        <p:nvPicPr>
          <p:cNvPr id="194571" name="Picture 18"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75" y="519113"/>
            <a:ext cx="2197100" cy="1185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72" name="Text Box 19"/>
          <p:cNvSpPr txBox="1">
            <a:spLocks noChangeArrowheads="1"/>
          </p:cNvSpPr>
          <p:nvPr/>
        </p:nvSpPr>
        <p:spPr bwMode="auto">
          <a:xfrm>
            <a:off x="8453438" y="1828800"/>
            <a:ext cx="461962"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pPr>
            <a:endParaRPr lang="en-US" sz="1800" b="1">
              <a:latin typeface="Arial" charset="0"/>
              <a:cs typeface="Arial" charset="0"/>
            </a:endParaRPr>
          </a:p>
        </p:txBody>
      </p:sp>
      <p:sp>
        <p:nvSpPr>
          <p:cNvPr id="194573" name="Text Box 20"/>
          <p:cNvSpPr txBox="1">
            <a:spLocks noChangeArrowheads="1"/>
          </p:cNvSpPr>
          <p:nvPr/>
        </p:nvSpPr>
        <p:spPr bwMode="auto">
          <a:xfrm>
            <a:off x="5257800" y="1981200"/>
            <a:ext cx="3581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pPr>
            <a:endParaRPr lang="en-US" sz="1800" b="1">
              <a:latin typeface="Arial" charset="0"/>
              <a:cs typeface="Arial" charset="0"/>
            </a:endParaRPr>
          </a:p>
        </p:txBody>
      </p:sp>
      <p:sp>
        <p:nvSpPr>
          <p:cNvPr id="99349" name="Text Box 21"/>
          <p:cNvSpPr txBox="1">
            <a:spLocks noChangeArrowheads="1"/>
          </p:cNvSpPr>
          <p:nvPr/>
        </p:nvSpPr>
        <p:spPr bwMode="auto">
          <a:xfrm>
            <a:off x="5410200" y="1752600"/>
            <a:ext cx="3505200"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a:r>
              <a:rPr lang="ar-JO" sz="2000" b="1" dirty="0">
                <a:latin typeface="Arial" charset="0"/>
                <a:cs typeface="Arial" charset="0"/>
              </a:rPr>
              <a:t>تكوين 17: 6-7</a:t>
            </a:r>
            <a:endParaRPr lang="en-GB" sz="2000" b="1" dirty="0">
              <a:latin typeface="Arial" charset="0"/>
              <a:cs typeface="Arial" charset="0"/>
            </a:endParaRPr>
          </a:p>
          <a:p>
            <a:endParaRPr lang="en-GB" sz="2000" b="1" dirty="0">
              <a:latin typeface="Arial" charset="0"/>
              <a:cs typeface="Arial" charset="0"/>
            </a:endParaRPr>
          </a:p>
          <a:p>
            <a:pPr algn="r">
              <a:spcBef>
                <a:spcPct val="50000"/>
              </a:spcBef>
            </a:pPr>
            <a:r>
              <a:rPr lang="ar-JO" sz="2000" b="1" dirty="0">
                <a:latin typeface="Arial" charset="0"/>
                <a:cs typeface="Arial" charset="0"/>
              </a:rPr>
              <a:t>وأثمرك كثيراً جداً وأجعلك أمماً و</a:t>
            </a:r>
            <a:r>
              <a:rPr lang="ar-JO" sz="2000" b="1" dirty="0">
                <a:solidFill>
                  <a:srgbClr val="FFFFFF"/>
                </a:solidFill>
                <a:latin typeface="Arial" charset="0"/>
                <a:cs typeface="Arial" charset="0"/>
              </a:rPr>
              <a:t>ملوك</a:t>
            </a:r>
            <a:r>
              <a:rPr lang="ar-JO" sz="2000" b="1" dirty="0">
                <a:latin typeface="Arial" charset="0"/>
                <a:cs typeface="Arial" charset="0"/>
              </a:rPr>
              <a:t> منك يخرجون وأقيم عهدي بيني وبينك وبين </a:t>
            </a:r>
            <a:r>
              <a:rPr lang="ar-JO" sz="2000" b="1" dirty="0">
                <a:solidFill>
                  <a:srgbClr val="FFFFFF"/>
                </a:solidFill>
                <a:latin typeface="Arial" charset="0"/>
                <a:cs typeface="Arial" charset="0"/>
              </a:rPr>
              <a:t>نسلك</a:t>
            </a:r>
            <a:r>
              <a:rPr lang="ar-JO" sz="2000" b="1" dirty="0">
                <a:latin typeface="Arial" charset="0"/>
                <a:cs typeface="Arial" charset="0"/>
              </a:rPr>
              <a:t> من بعدك في أجيالهم عهداً </a:t>
            </a:r>
            <a:r>
              <a:rPr lang="ar-JO" sz="2000" b="1" dirty="0">
                <a:solidFill>
                  <a:srgbClr val="FFFFFF"/>
                </a:solidFill>
                <a:latin typeface="Arial" charset="0"/>
                <a:cs typeface="Arial" charset="0"/>
              </a:rPr>
              <a:t>أبدياً </a:t>
            </a:r>
            <a:r>
              <a:rPr lang="ar-JO" sz="2000" b="1" dirty="0">
                <a:latin typeface="Arial" charset="0"/>
                <a:cs typeface="Arial" charset="0"/>
              </a:rPr>
              <a:t>لأكون إلهاً لك ولنسلك من بعدك</a:t>
            </a:r>
            <a:endParaRPr lang="en-US" sz="2000" b="1" dirty="0">
              <a:latin typeface="Arial" charset="0"/>
              <a:cs typeface="Arial" charset="0"/>
            </a:endParaRPr>
          </a:p>
        </p:txBody>
      </p:sp>
      <p:sp>
        <p:nvSpPr>
          <p:cNvPr id="194575" name="Rectangle 22"/>
          <p:cNvSpPr>
            <a:spLocks noGrp="1" noChangeArrowheads="1"/>
          </p:cNvSpPr>
          <p:nvPr>
            <p:ph type="title" idx="4294967295"/>
          </p:nvPr>
        </p:nvSpPr>
        <p:spPr>
          <a:xfrm>
            <a:off x="2438400" y="304800"/>
            <a:ext cx="6705600" cy="1462088"/>
          </a:xfrm>
        </p:spPr>
        <p:txBody>
          <a:bodyPr/>
          <a:lstStyle/>
          <a:p>
            <a:pPr algn="ctr" eaLnBrk="1" hangingPunct="1"/>
            <a:r>
              <a:rPr lang="ar-JO" sz="3600" b="1" dirty="0">
                <a:solidFill>
                  <a:schemeClr val="tx1"/>
                </a:solidFill>
                <a:latin typeface="Arial" charset="0"/>
              </a:rPr>
              <a:t>الملكوت موعود</a:t>
            </a:r>
            <a:br>
              <a:rPr lang="ar-JO" sz="3600" b="1" dirty="0">
                <a:solidFill>
                  <a:schemeClr val="tx1"/>
                </a:solidFill>
                <a:latin typeface="Arial" charset="0"/>
              </a:rPr>
            </a:br>
            <a:r>
              <a:rPr lang="ar-JO" sz="2800" b="1" dirty="0">
                <a:solidFill>
                  <a:schemeClr val="tx1"/>
                </a:solidFill>
                <a:latin typeface="Arial" charset="0"/>
              </a:rPr>
              <a:t>العهد الإبراهيمي</a:t>
            </a:r>
            <a:endParaRPr lang="en-US" sz="2800" b="1" dirty="0">
              <a:solidFill>
                <a:schemeClr val="tx1"/>
              </a:solidFill>
              <a:latin typeface="Arial" charset="0"/>
            </a:endParaRPr>
          </a:p>
        </p:txBody>
      </p:sp>
      <p:sp>
        <p:nvSpPr>
          <p:cNvPr id="99351" name="Text Box 23"/>
          <p:cNvSpPr txBox="1">
            <a:spLocks noChangeArrowheads="1"/>
          </p:cNvSpPr>
          <p:nvPr/>
        </p:nvSpPr>
        <p:spPr bwMode="auto">
          <a:xfrm>
            <a:off x="2057400" y="4953000"/>
            <a:ext cx="2590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pPr>
            <a:r>
              <a:rPr lang="ar-JO" sz="2000" b="1" dirty="0">
                <a:latin typeface="Arial" charset="0"/>
                <a:cs typeface="Arial" charset="0"/>
              </a:rPr>
              <a:t>تكوين 12: 1-3</a:t>
            </a:r>
            <a:endParaRPr lang="en-US" sz="2000" b="1" dirty="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 to="" calcmode="lin" valueType="num">
                                      <p:cBhvr>
                                        <p:cTn id="7" dur="1" fill="hold"/>
                                        <p:tgtEl>
                                          <p:spTgt spid="99331"/>
                                        </p:tgtEl>
                                        <p:attrNameLst>
                                          <p:attrName/>
                                        </p:attrNameLst>
                                      </p:cBhvr>
                                    </p:anim>
                                  </p:childTnLst>
                                </p:cTn>
                              </p:par>
                              <p:par>
                                <p:cTn id="8" presetID="1" presetClass="entr" presetSubtype="0" fill="hold" grpId="0" nodeType="withEffect">
                                  <p:stCondLst>
                                    <p:cond delay="0"/>
                                  </p:stCondLst>
                                  <p:childTnLst>
                                    <p:set>
                                      <p:cBhvr>
                                        <p:cTn id="9" dur="1" fill="hold">
                                          <p:stCondLst>
                                            <p:cond delay="0"/>
                                          </p:stCondLst>
                                        </p:cTn>
                                        <p:tgtEl>
                                          <p:spTgt spid="9933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99340"/>
                                        </p:tgtEl>
                                        <p:attrNameLst>
                                          <p:attrName>style.visibility</p:attrName>
                                        </p:attrNameLst>
                                      </p:cBhvr>
                                      <p:to>
                                        <p:strVal val="visible"/>
                                      </p:to>
                                    </p:set>
                                    <p:anim to="" calcmode="lin" valueType="num">
                                      <p:cBhvr>
                                        <p:cTn id="14" dur="1" fill="hold"/>
                                        <p:tgtEl>
                                          <p:spTgt spid="99340"/>
                                        </p:tgtEl>
                                        <p:attrNameLst>
                                          <p:attrName/>
                                        </p:attrNameLst>
                                      </p:cBhvr>
                                    </p:anim>
                                  </p:childTnLst>
                                </p:cTn>
                              </p:par>
                              <p:par>
                                <p:cTn id="15" presetID="1" presetClass="entr" presetSubtype="0" fill="hold" grpId="0" nodeType="withEffect">
                                  <p:stCondLst>
                                    <p:cond delay="0"/>
                                  </p:stCondLst>
                                  <p:childTnLst>
                                    <p:set>
                                      <p:cBhvr>
                                        <p:cTn id="16" dur="1" fill="hold">
                                          <p:stCondLst>
                                            <p:cond delay="0"/>
                                          </p:stCondLst>
                                        </p:cTn>
                                        <p:tgtEl>
                                          <p:spTgt spid="9933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99339"/>
                                        </p:tgtEl>
                                        <p:attrNameLst>
                                          <p:attrName>style.visibility</p:attrName>
                                        </p:attrNameLst>
                                      </p:cBhvr>
                                      <p:to>
                                        <p:strVal val="visible"/>
                                      </p:to>
                                    </p:set>
                                    <p:anim to="" calcmode="lin" valueType="num">
                                      <p:cBhvr>
                                        <p:cTn id="21" dur="1" fill="hold"/>
                                        <p:tgtEl>
                                          <p:spTgt spid="99339"/>
                                        </p:tgtEl>
                                        <p:attrNameLst>
                                          <p:attrName/>
                                        </p:attrNameLst>
                                      </p:cBhvr>
                                    </p:anim>
                                  </p:childTnLst>
                                </p:cTn>
                              </p:par>
                              <p:par>
                                <p:cTn id="22" presetID="1" presetClass="entr" presetSubtype="0" fill="hold" grpId="0" nodeType="withEffect">
                                  <p:stCondLst>
                                    <p:cond delay="0"/>
                                  </p:stCondLst>
                                  <p:childTnLst>
                                    <p:set>
                                      <p:cBhvr>
                                        <p:cTn id="23" dur="1" fill="hold">
                                          <p:stCondLst>
                                            <p:cond delay="0"/>
                                          </p:stCondLst>
                                        </p:cTn>
                                        <p:tgtEl>
                                          <p:spTgt spid="9933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99338"/>
                                        </p:tgtEl>
                                        <p:attrNameLst>
                                          <p:attrName>style.visibility</p:attrName>
                                        </p:attrNameLst>
                                      </p:cBhvr>
                                      <p:to>
                                        <p:strVal val="visible"/>
                                      </p:to>
                                    </p:set>
                                    <p:anim to="" calcmode="lin" valueType="num">
                                      <p:cBhvr>
                                        <p:cTn id="28" dur="1" fill="hold"/>
                                        <p:tgtEl>
                                          <p:spTgt spid="99338"/>
                                        </p:tgtEl>
                                        <p:attrNameLst>
                                          <p:attrName/>
                                        </p:attrNameLst>
                                      </p:cBhvr>
                                    </p:anim>
                                  </p:childTnLst>
                                </p:cTn>
                              </p:par>
                              <p:par>
                                <p:cTn id="29" presetID="1" presetClass="entr" presetSubtype="0" fill="hold" grpId="0" nodeType="withEffect">
                                  <p:stCondLst>
                                    <p:cond delay="0"/>
                                  </p:stCondLst>
                                  <p:childTnLst>
                                    <p:set>
                                      <p:cBhvr>
                                        <p:cTn id="30" dur="1" fill="hold">
                                          <p:stCondLst>
                                            <p:cond delay="0"/>
                                          </p:stCondLst>
                                        </p:cTn>
                                        <p:tgtEl>
                                          <p:spTgt spid="99337"/>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935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9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p:bldP spid="99335" grpId="0"/>
      <p:bldP spid="99336" grpId="0"/>
      <p:bldP spid="99337" grpId="0"/>
      <p:bldP spid="99338" grpId="0" animBg="1"/>
      <p:bldP spid="99339" grpId="0" animBg="1"/>
      <p:bldP spid="99340" grpId="0" animBg="1"/>
      <p:bldP spid="99349" grpId="0"/>
      <p:bldP spid="9935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5" name="Rectangle 1030"/>
          <p:cNvSpPr>
            <a:spLocks noGrp="1" noChangeArrowheads="1"/>
          </p:cNvSpPr>
          <p:nvPr>
            <p:ph type="title"/>
          </p:nvPr>
        </p:nvSpPr>
        <p:spPr>
          <a:xfrm>
            <a:off x="685800" y="1524000"/>
            <a:ext cx="7772400" cy="3432175"/>
          </a:xfrm>
        </p:spPr>
        <p:txBody>
          <a:bodyPr/>
          <a:lstStyle/>
          <a:p>
            <a:pPr algn="ctr" eaLnBrk="1" hangingPunct="1"/>
            <a:r>
              <a:rPr lang="ar-JO" sz="6000" dirty="0">
                <a:solidFill>
                  <a:schemeClr val="tx1"/>
                </a:solidFill>
                <a:latin typeface="Tahoma" charset="0"/>
              </a:rPr>
              <a:t>كيف يرتبط </a:t>
            </a:r>
            <a:br>
              <a:rPr lang="ar-JO" sz="6000" dirty="0">
                <a:solidFill>
                  <a:schemeClr val="tx1"/>
                </a:solidFill>
                <a:latin typeface="Tahoma" charset="0"/>
              </a:rPr>
            </a:br>
            <a:r>
              <a:rPr lang="ar-JO" sz="6000" dirty="0">
                <a:solidFill>
                  <a:schemeClr val="tx1"/>
                </a:solidFill>
                <a:latin typeface="Tahoma" charset="0"/>
              </a:rPr>
              <a:t>العهد الإبراهيمي </a:t>
            </a:r>
            <a:br>
              <a:rPr lang="ar-JO" sz="6000" dirty="0">
                <a:solidFill>
                  <a:schemeClr val="tx1"/>
                </a:solidFill>
                <a:latin typeface="Tahoma" charset="0"/>
              </a:rPr>
            </a:br>
            <a:r>
              <a:rPr lang="ar-JO" sz="6000" dirty="0">
                <a:solidFill>
                  <a:schemeClr val="tx1"/>
                </a:solidFill>
                <a:latin typeface="Tahoma" charset="0"/>
              </a:rPr>
              <a:t>بداود ؟</a:t>
            </a:r>
            <a:endParaRPr lang="en-US" sz="6000" dirty="0">
              <a:solidFill>
                <a:schemeClr val="tx1"/>
              </a:solidFill>
              <a:latin typeface="Tahoma"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1"/>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Dr. Rick Griffith • BibleStudyDownloads.org</a:t>
            </a:r>
          </a:p>
        </p:txBody>
      </p:sp>
      <p:sp>
        <p:nvSpPr>
          <p:cNvPr id="4097" name="Line 2"/>
          <p:cNvSpPr>
            <a:spLocks noChangeShapeType="1"/>
          </p:cNvSpPr>
          <p:nvPr/>
        </p:nvSpPr>
        <p:spPr bwMode="auto">
          <a:xfrm flipH="1" flipV="1">
            <a:off x="-1797051"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8" name="Line 3"/>
          <p:cNvSpPr>
            <a:spLocks noChangeShapeType="1"/>
          </p:cNvSpPr>
          <p:nvPr/>
        </p:nvSpPr>
        <p:spPr bwMode="auto">
          <a:xfrm flipH="1" flipV="1">
            <a:off x="-1797051"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9" name="Rectangle 4"/>
          <p:cNvSpPr>
            <a:spLocks noChangeArrowheads="1"/>
          </p:cNvSpPr>
          <p:nvPr/>
        </p:nvSpPr>
        <p:spPr bwMode="auto">
          <a:xfrm>
            <a:off x="1492251"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9"/>
            <a:ext cx="2338388"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9"/>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آدم يحكم مع الله</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 : 26 و 28, 2 : 19 )</a:t>
            </a:r>
          </a:p>
        </p:txBody>
      </p:sp>
      <p:sp>
        <p:nvSpPr>
          <p:cNvPr id="104456" name="Rectangle 8"/>
          <p:cNvSpPr>
            <a:spLocks noChangeArrowheads="1"/>
          </p:cNvSpPr>
          <p:nvPr/>
        </p:nvSpPr>
        <p:spPr bwMode="auto">
          <a:xfrm>
            <a:off x="685801" y="947739"/>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الشيطان بدأ يحكم كإله هذا العالم</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3 : 15, 2 كو 4 : 4 )</a:t>
            </a:r>
          </a:p>
        </p:txBody>
      </p:sp>
      <p:sp>
        <p:nvSpPr>
          <p:cNvPr id="104457" name="Rectangle 9"/>
          <p:cNvSpPr>
            <a:spLocks noChangeArrowheads="1"/>
          </p:cNvSpPr>
          <p:nvPr/>
        </p:nvSpPr>
        <p:spPr bwMode="auto">
          <a:xfrm rot="16200000" flipH="1">
            <a:off x="-1072358" y="3744739"/>
            <a:ext cx="4608515"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6" name="Rectangle 11"/>
          <p:cNvSpPr>
            <a:spLocks noChangeArrowheads="1"/>
          </p:cNvSpPr>
          <p:nvPr/>
        </p:nvSpPr>
        <p:spPr bwMode="auto">
          <a:xfrm>
            <a:off x="3048001"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7" name="Rectangle 12"/>
          <p:cNvSpPr>
            <a:spLocks noChangeArrowheads="1"/>
          </p:cNvSpPr>
          <p:nvPr/>
        </p:nvSpPr>
        <p:spPr bwMode="auto">
          <a:xfrm>
            <a:off x="1879601"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1" name="Rectangle 13"/>
          <p:cNvSpPr>
            <a:spLocks noChangeArrowheads="1"/>
          </p:cNvSpPr>
          <p:nvPr/>
        </p:nvSpPr>
        <p:spPr bwMode="auto">
          <a:xfrm>
            <a:off x="2035177" y="2166939"/>
            <a:ext cx="2663825" cy="366767"/>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7" y="3335339"/>
            <a:ext cx="2419353"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6" y="4443414"/>
            <a:ext cx="2513013" cy="366767"/>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6" y="5662614"/>
            <a:ext cx="3503613"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4113" name="Group 18"/>
          <p:cNvGrpSpPr>
            <a:grpSpLocks/>
          </p:cNvGrpSpPr>
          <p:nvPr/>
        </p:nvGrpSpPr>
        <p:grpSpPr bwMode="auto">
          <a:xfrm>
            <a:off x="5721351" y="1336676"/>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469" name="Rectangle 21"/>
          <p:cNvSpPr>
            <a:spLocks noChangeArrowheads="1"/>
          </p:cNvSpPr>
          <p:nvPr/>
        </p:nvSpPr>
        <p:spPr bwMode="auto">
          <a:xfrm>
            <a:off x="1752602" y="947739"/>
            <a:ext cx="18065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عهود الله مع إبراهيم لإعادة سيادة الإنسان من خلال إسرائيل كمملكة كهنة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12 : 1 – 3, خر 19 : 6 )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16"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17" name="Freeform 24"/>
          <p:cNvSpPr>
            <a:spLocks/>
          </p:cNvSpPr>
          <p:nvPr/>
        </p:nvSpPr>
        <p:spPr bwMode="auto">
          <a:xfrm>
            <a:off x="635001" y="1449389"/>
            <a:ext cx="122239"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73" name="Rectangle 25"/>
          <p:cNvSpPr>
            <a:spLocks noChangeArrowheads="1"/>
          </p:cNvSpPr>
          <p:nvPr/>
        </p:nvSpPr>
        <p:spPr bwMode="auto">
          <a:xfrm>
            <a:off x="222251" y="1614489"/>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9"/>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فشل إسرائيل في الشهادة للأمم كمملكة كهنة أدين من خلال السبي تحت حكم الأجانب</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929541" y="4740275"/>
            <a:ext cx="10996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وعود إر 31 : 31 – 34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الغفران</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سكنى الروح</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قلب و فكر و طبيعة جديدة</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إتحاد إسرائيل و يهوذا ثانية</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لا داعي للكرازة</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547797" y="3632201"/>
            <a:ext cx="117660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وعود 2 صم 7 : 12 – 16 :</a:t>
            </a:r>
          </a:p>
          <a:p>
            <a:pPr lvl="0" algn="r">
              <a:buFont typeface="Arial" pitchFamily="34" charset="0"/>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نسل ( بيت لا يزول )</a:t>
            </a:r>
          </a:p>
          <a:p>
            <a:pPr lvl="0" algn="r">
              <a:buFont typeface="Arial" pitchFamily="34" charset="0"/>
              <a:buChar char="•"/>
              <a:defRPr/>
            </a:pPr>
            <a:r>
              <a:rPr lang="en-US" sz="800" b="1" dirty="0">
                <a:solidFill>
                  <a:srgbClr val="FFFFFF"/>
                </a:solidFill>
                <a:latin typeface="Arial" panose="020B0604020202020204" pitchFamily="34" charset="0"/>
                <a:ea typeface="ＭＳ Ｐゴシック" charset="-128"/>
                <a:cs typeface="Arial" panose="020B0604020202020204" pitchFamily="34" charset="0"/>
              </a:rPr>
              <a:t>* </a:t>
            </a:r>
            <a:r>
              <a:rPr lang="ar-JO" sz="800" b="1" dirty="0">
                <a:solidFill>
                  <a:srgbClr val="FFFFFF"/>
                </a:solidFill>
                <a:latin typeface="Arial" panose="020B0604020202020204" pitchFamily="34" charset="0"/>
                <a:ea typeface="ＭＳ Ｐゴシック" charset="-128"/>
                <a:cs typeface="Arial" panose="020B0604020202020204" pitchFamily="34" charset="0"/>
              </a:rPr>
              <a:t>مملكة ( سلطة سياسية )</a:t>
            </a:r>
          </a:p>
          <a:p>
            <a:pPr lvl="0" algn="r">
              <a:buFont typeface="Arial" pitchFamily="34" charset="0"/>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عرش ( حق الحكم لنسله</a:t>
            </a:r>
          </a:p>
          <a:p>
            <a:pPr lvl="0" algn="r">
              <a:buFont typeface="Arial" pitchFamily="34" charset="0"/>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هيكل ( ابن يقوم ببنائه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وعود تك 15 : 18 ( تث 30 : 1 – 10 )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الأرض من وادي مصر إلى نهر الفرات ( أش 27 : 12 )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ملكية أبدية للأرض ( تك 17 : 8 ) بعد السبي و الرجوع</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بركة لكل العالم من خلال الأرض ( أش 14 : 1 – 2 )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1" y="955676"/>
            <a:ext cx="101123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يوسع يسوع ملكوته بشكل سري من خلال الكنيسة</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مت 13 )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9"/>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رفضت إسرائيل ما قدمه المسيا للملكوت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متى 12 : 41 – 42, 23 : 37 – 39 )</a:t>
            </a:r>
          </a:p>
        </p:txBody>
      </p:sp>
      <p:sp>
        <p:nvSpPr>
          <p:cNvPr id="104480" name="Rectangle 32"/>
          <p:cNvSpPr>
            <a:spLocks noChangeArrowheads="1"/>
          </p:cNvSpPr>
          <p:nvPr/>
        </p:nvSpPr>
        <p:spPr bwMode="auto">
          <a:xfrm>
            <a:off x="6732588" y="949326"/>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يخضع المسيح أداء إسرائيل  و الأمم تؤمن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رو 11 : 26 – 27 )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7" name="Rectangle 34"/>
          <p:cNvSpPr>
            <a:spLocks noChangeArrowheads="1"/>
          </p:cNvSpPr>
          <p:nvPr/>
        </p:nvSpPr>
        <p:spPr bwMode="auto">
          <a:xfrm>
            <a:off x="5810250" y="4456113"/>
            <a:ext cx="3297239"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9" name="Rectangle 36"/>
          <p:cNvSpPr>
            <a:spLocks noChangeArrowheads="1"/>
          </p:cNvSpPr>
          <p:nvPr/>
        </p:nvSpPr>
        <p:spPr bwMode="auto">
          <a:xfrm>
            <a:off x="7720014" y="2063751"/>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0" name="Rectangle 37"/>
          <p:cNvSpPr>
            <a:spLocks noChangeArrowheads="1"/>
          </p:cNvSpPr>
          <p:nvPr/>
        </p:nvSpPr>
        <p:spPr bwMode="auto">
          <a:xfrm>
            <a:off x="5810251" y="3271839"/>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86" name="Rectangle 38"/>
          <p:cNvSpPr>
            <a:spLocks noChangeArrowheads="1"/>
          </p:cNvSpPr>
          <p:nvPr/>
        </p:nvSpPr>
        <p:spPr bwMode="auto">
          <a:xfrm>
            <a:off x="5818189" y="2479676"/>
            <a:ext cx="1719263"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تم إدانة إسرائيل لرفضهم المسيا من خلال طردهم من الأرض لحوالي 19 قرناً </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( 70م – 1948م ) لكن الآن تم استردادهم جزئياً ( حز 37 : 1 – 7 )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6054725" y="3389314"/>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المسيح هو رأس كنيسته</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التي هي الهيكل الروحي </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أف 2 : 19 – 22, 2 كو 6 : 16 )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6"/>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استبدلت الشريعة الموسوية بأول ثلاثة عناصر من العهد الجديد</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لو 22 : 20, 2 كو 3 : 6 )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91" name="Rectangle 43"/>
          <p:cNvSpPr>
            <a:spLocks noChangeArrowheads="1"/>
          </p:cNvSpPr>
          <p:nvPr/>
        </p:nvSpPr>
        <p:spPr bwMode="auto">
          <a:xfrm>
            <a:off x="7620001" y="2057401"/>
            <a:ext cx="1546225"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المملكة            المسيانية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37" name="Line 44"/>
          <p:cNvSpPr>
            <a:spLocks noChangeShapeType="1"/>
          </p:cNvSpPr>
          <p:nvPr/>
        </p:nvSpPr>
        <p:spPr bwMode="auto">
          <a:xfrm>
            <a:off x="8489951"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93" name="Rectangle 45"/>
          <p:cNvSpPr>
            <a:spLocks noChangeArrowheads="1"/>
          </p:cNvSpPr>
          <p:nvPr/>
        </p:nvSpPr>
        <p:spPr bwMode="auto">
          <a:xfrm>
            <a:off x="7696202" y="2192339"/>
            <a:ext cx="14144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الأبدية           الألفية</a:t>
            </a:r>
            <a:r>
              <a:rPr kumimoji="0" lang="ar-JO" sz="1000" b="1" i="0" u="none" strike="noStrike" kern="120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9" y="2411414"/>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استرداد كامل </a:t>
            </a:r>
          </a:p>
          <a:p>
            <a:pPr lvl="0">
              <a:defRPr/>
            </a:pPr>
            <a:endParaRPr lang="ar-JO" sz="800" b="1" dirty="0">
              <a:solidFill>
                <a:srgbClr val="FFFFFF"/>
              </a:solidFill>
              <a:latin typeface="Arial" panose="020B0604020202020204" pitchFamily="34" charset="0"/>
              <a:ea typeface="ＭＳ Ｐゴシック" charset="-128"/>
              <a:cs typeface="Arial" panose="020B0604020202020204" pitchFamily="34" charset="0"/>
            </a:endParaRP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حز 37 : 8 – 28)</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أورشليم عاصمة العالم </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أش 2 : 1 – 5 )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4"/>
            <a:ext cx="730251"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أورشليم الجديدة</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رؤ 21 – 22 )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6" y="3389314"/>
            <a:ext cx="803275" cy="713657"/>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المسيح يملك على العالم ( أش 11 )</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مع القديسين ( رؤ 5 : 10, 20 : 4 – 6 )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9"/>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يملك المسيح على كل شيء مع القديسين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أف 1 : 9 – 10, رؤ 20 : 1 – 6, 22 : 5ب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143" name="Group 50"/>
          <p:cNvGrpSpPr>
            <a:grpSpLocks/>
          </p:cNvGrpSpPr>
          <p:nvPr/>
        </p:nvGrpSpPr>
        <p:grpSpPr bwMode="auto">
          <a:xfrm>
            <a:off x="4679951"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44" name="Group 54"/>
          <p:cNvGrpSpPr>
            <a:grpSpLocks/>
          </p:cNvGrpSpPr>
          <p:nvPr/>
        </p:nvGrpSpPr>
        <p:grpSpPr bwMode="auto">
          <a:xfrm>
            <a:off x="4946649" y="5311776"/>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506" name="Rectangle 58"/>
          <p:cNvSpPr>
            <a:spLocks noChangeArrowheads="1"/>
          </p:cNvSpPr>
          <p:nvPr/>
        </p:nvSpPr>
        <p:spPr bwMode="auto">
          <a:xfrm rot="16200000">
            <a:off x="1513779" y="2542663"/>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8"/>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69" y="4896925"/>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963533" y="3653426"/>
            <a:ext cx="133049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4"/>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المسيح يسلم الملك إلى الآب</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( 1 كو 15 : 24 )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grpSp>
        <p:nvGrpSpPr>
          <p:cNvPr id="4150" name="Group 63"/>
          <p:cNvGrpSpPr>
            <a:grpSpLocks/>
          </p:cNvGrpSpPr>
          <p:nvPr/>
        </p:nvGrpSpPr>
        <p:grpSpPr bwMode="auto">
          <a:xfrm>
            <a:off x="7854951"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4151" name="Group 69"/>
          <p:cNvGrpSpPr>
            <a:grpSpLocks/>
          </p:cNvGrpSpPr>
          <p:nvPr/>
        </p:nvGrpSpPr>
        <p:grpSpPr bwMode="auto">
          <a:xfrm>
            <a:off x="4832351"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52" name="Group 72"/>
          <p:cNvGrpSpPr>
            <a:grpSpLocks/>
          </p:cNvGrpSpPr>
          <p:nvPr/>
        </p:nvGrpSpPr>
        <p:grpSpPr bwMode="auto">
          <a:xfrm>
            <a:off x="5060951" y="5364164"/>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524" name="Rectangle 76"/>
          <p:cNvSpPr>
            <a:spLocks noChangeArrowheads="1"/>
          </p:cNvSpPr>
          <p:nvPr/>
        </p:nvSpPr>
        <p:spPr bwMode="auto">
          <a:xfrm>
            <a:off x="0" y="6416502"/>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eaLnBrk="0" hangingPunct="0">
              <a:defRPr/>
            </a:pPr>
            <a:r>
              <a:rPr lang="ar-JO" sz="1000" dirty="0">
                <a:latin typeface="Arial" panose="020B0604020202020204" pitchFamily="34" charset="0"/>
                <a:cs typeface="Arial" panose="020B0604020202020204" pitchFamily="34" charset="0"/>
              </a:rPr>
              <a:t>الكتاب المقدس لديه موضوع مزدوج للعهد الملكوت. يتسع دور إسرائيل من إبراهيم إلى المسيح ليشمل الكنيسة (استمرارية) لكن الكنيسة لا تحل محل الأمة على أنها "إسرائيل الجديدة" (انقطاع). ستتمتع إسرائيل بالشهرة العالمية بعد أن وثقت بالمسيح في مجيئه الثاني.</a:t>
            </a:r>
            <a:endPar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6"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904838" y="2200276"/>
            <a:ext cx="76784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a:t>
            </a:r>
            <a:r>
              <a:rPr kumimoji="0" lang="ar-JO" sz="800" b="1" i="0" u="none" strike="noStrike" kern="120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4157" name="Object 2"/>
          <p:cNvGraphicFramePr>
            <a:graphicFrameLocks/>
          </p:cNvGraphicFramePr>
          <p:nvPr>
            <p:extLst>
              <p:ext uri="{D42A27DB-BD31-4B8C-83A1-F6EECF244321}">
                <p14:modId xmlns:p14="http://schemas.microsoft.com/office/powerpoint/2010/main" val="3030438748"/>
              </p:ext>
            </p:extLst>
          </p:nvPr>
        </p:nvGraphicFramePr>
        <p:xfrm>
          <a:off x="7423151"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1"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104003" y="2200276"/>
            <a:ext cx="113653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الإنسان الجديد (أف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59"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531" name="Rectangle 83"/>
          <p:cNvSpPr>
            <a:spLocks noChangeArrowheads="1"/>
          </p:cNvSpPr>
          <p:nvPr/>
        </p:nvSpPr>
        <p:spPr bwMode="auto">
          <a:xfrm>
            <a:off x="8245475" y="5710239"/>
            <a:ext cx="86360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10 Nov 2020</a:t>
            </a:r>
          </a:p>
        </p:txBody>
      </p:sp>
      <p:grpSp>
        <p:nvGrpSpPr>
          <p:cNvPr id="4161" name="Group 84"/>
          <p:cNvGrpSpPr>
            <a:grpSpLocks/>
          </p:cNvGrpSpPr>
          <p:nvPr/>
        </p:nvGrpSpPr>
        <p:grpSpPr bwMode="auto">
          <a:xfrm>
            <a:off x="1419226" y="2047876"/>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63" name="Group 93"/>
          <p:cNvGrpSpPr>
            <a:grpSpLocks/>
          </p:cNvGrpSpPr>
          <p:nvPr/>
        </p:nvGrpSpPr>
        <p:grpSpPr bwMode="auto">
          <a:xfrm>
            <a:off x="1806575" y="1389064"/>
            <a:ext cx="298451"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04548" name="Rectangle 100"/>
          <p:cNvSpPr>
            <a:spLocks noChangeArrowheads="1"/>
          </p:cNvSpPr>
          <p:nvPr/>
        </p:nvSpPr>
        <p:spPr bwMode="auto">
          <a:xfrm>
            <a:off x="7761288" y="4587877"/>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تمت العناصر الخمسة كاملة في استرداد الأمة </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زكريا 8 )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6" y="4572001"/>
            <a:ext cx="6699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كل الأمور صارت جديدة ( رؤ 21 : 5 )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9"/>
            <a:ext cx="37385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موقت ( غل 3 : 19 ) و مشروط ( تث 28 ) ليعلن الخطية ( رو 7 : 7 ) وينظم إسرائيل ( غل 3 ” 23 -* 25 )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1"/>
            <a:ext cx="19558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تم إلغاء و تتميم و استبدال الناموس على الصليب </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رو 7 : 1 – 6, 1 كو 9 : 19 – 21, عب 8 : 13 )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26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9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6 : 18, 9 : 8 - 17</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799" y="3886201"/>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ar-JO" sz="4000" dirty="0">
                <a:effectLst>
                  <a:glow rad="215900">
                    <a:schemeClr val="bg1">
                      <a:lumMod val="50000"/>
                      <a:alpha val="75000"/>
                    </a:schemeClr>
                  </a:glow>
                </a:effectLst>
                <a:latin typeface="Arial" panose="020B0604020202020204" pitchFamily="34" charset="0"/>
                <a:cs typeface="Arial" panose="020B0604020202020204" pitchFamily="34" charset="0"/>
              </a:rPr>
              <a:t>خط سير المملكة والعهود</a:t>
            </a:r>
            <a:endParaRPr lang="en-US" sz="5400" dirty="0">
              <a:effectLst>
                <a:glow rad="215900">
                  <a:schemeClr val="bg1">
                    <a:lumMod val="50000"/>
                    <a:alpha val="75000"/>
                  </a:schemeClr>
                </a:glow>
              </a:effectLst>
              <a:latin typeface="Arial" panose="020B0604020202020204" pitchFamily="34" charset="0"/>
              <a:cs typeface="Arial" panose="020B0604020202020204" pitchFamily="34" charset="0"/>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9"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5" y="116633"/>
            <a:ext cx="69922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7" y="510341"/>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7" y="1658418"/>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80" y="1264709"/>
            <a:ext cx="5437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7" y="905195"/>
            <a:ext cx="69922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1939" y="125877"/>
            <a:ext cx="530915"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8" name="Oval 1131">
            <a:extLst>
              <a:ext uri="{FF2B5EF4-FFF2-40B4-BE49-F238E27FC236}">
                <a16:creationId xmlns:a16="http://schemas.microsoft.com/office/drawing/2014/main" id="{CA556C7E-2F6F-5946-8A79-8BC0BF15C230}"/>
              </a:ext>
            </a:extLst>
          </p:cNvPr>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132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في مجموعتك الصغيرة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41" tIns="45671" rIns="91341" bIns="45671"/>
          <a:lstStyle/>
          <a:p>
            <a:pPr marL="342543" marR="0" lvl="0" indent="-342543"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يقدم المؤلف يسوع كملك لإسرائيل. هل تعتقد أن المسيحيين اليوم يواجهون وقتًا صعبًا للتفكير في المسيح كملك؟</a:t>
            </a:r>
            <a:endParaRPr kumimoji="0" lang="en-US" sz="32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endParaRPr>
          </a:p>
          <a:p>
            <a:pPr marL="342543" marR="0" lvl="0" indent="-342543"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لمَ ولم لا؟</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2">
            <a:extLst>
              <a:ext uri="{FF2B5EF4-FFF2-40B4-BE49-F238E27FC236}">
                <a16:creationId xmlns:a16="http://schemas.microsoft.com/office/drawing/2014/main" id="{8B41BF08-FE92-CE46-BB56-2DD17E533A7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4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1"/>
            <a:ext cx="9144000" cy="595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ar-JO"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النسل الموعود</a:t>
            </a:r>
            <a:endPar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endParaRPr>
          </a:p>
        </p:txBody>
      </p:sp>
      <p:sp>
        <p:nvSpPr>
          <p:cNvPr id="62466" name="Rectangle 3"/>
          <p:cNvSpPr>
            <a:spLocks noGrp="1" noChangeArrowheads="1"/>
          </p:cNvSpPr>
          <p:nvPr>
            <p:ph type="body" idx="1"/>
          </p:nvPr>
        </p:nvSpPr>
        <p:spPr>
          <a:xfrm>
            <a:off x="323528" y="1600201"/>
            <a:ext cx="8640960" cy="2692895"/>
          </a:xfrm>
          <a:noFill/>
          <a:ln>
            <a:noFill/>
          </a:ln>
        </p:spPr>
        <p:txBody>
          <a:bodyPr vert="horz" wrap="square" lIns="91440" tIns="45720" rIns="91440" bIns="45720" numCol="1" anchor="ctr" anchorCtr="0" compatLnSpc="1">
            <a:prstTxWarp prst="textNoShape">
              <a:avLst/>
            </a:prstTxWarp>
          </a:bodyPr>
          <a:lstStyle/>
          <a:p>
            <a:pPr algn="ctr" rtl="1" eaLnBrk="1" hangingPunct="1">
              <a:spcBef>
                <a:spcPct val="0"/>
              </a:spcBef>
            </a:pPr>
            <a:r>
              <a:rPr lang="en-US" sz="4400"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  </a:t>
            </a:r>
            <a:r>
              <a:rPr lang="ar-JO" sz="4400"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استوفى داود متطلبات النسب لخط نسل يهوذا (تكوين 49: 10 ؛ عدد 24: 17)</a:t>
            </a:r>
            <a:endParaRPr lang="en-US" sz="4400" dirty="0">
              <a:solidFill>
                <a:srgbClr val="FFFFFF"/>
              </a:solidFill>
              <a:effectLst>
                <a:glow rad="355600">
                  <a:schemeClr val="bg1">
                    <a:alpha val="89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9"/>
            <a:ext cx="7143751" cy="6557963"/>
            <a:chOff x="144" y="192"/>
            <a:chExt cx="4500" cy="4131"/>
          </a:xfrm>
        </p:grpSpPr>
        <p:sp>
          <p:nvSpPr>
            <p:cNvPr id="63492" name="Text Box 5"/>
            <p:cNvSpPr txBox="1">
              <a:spLocks noChangeArrowheads="1"/>
            </p:cNvSpPr>
            <p:nvPr/>
          </p:nvSpPr>
          <p:spPr bwMode="auto">
            <a:xfrm>
              <a:off x="144" y="192"/>
              <a:ext cx="134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إبراهيم</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grpSp>
          <p:nvGrpSpPr>
            <p:cNvPr id="194565" name="Group 100"/>
            <p:cNvGrpSpPr>
              <a:grpSpLocks/>
            </p:cNvGrpSpPr>
            <p:nvPr/>
          </p:nvGrpSpPr>
          <p:grpSpPr bwMode="auto">
            <a:xfrm>
              <a:off x="576" y="432"/>
              <a:ext cx="4068" cy="3891"/>
              <a:chOff x="576" y="432"/>
              <a:chExt cx="4068" cy="3891"/>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إسحق</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يعقوب</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يهوذا</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فارص</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حصرون</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رام</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عميناداب</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نحشون</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سلمون</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بوعز</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عوبيد</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يسى</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داود</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grpSp>
      </p:grpSp>
      <p:sp>
        <p:nvSpPr>
          <p:cNvPr id="63491" name="Rectangle 97"/>
          <p:cNvSpPr>
            <a:spLocks noGrp="1" noChangeArrowheads="1"/>
          </p:cNvSpPr>
          <p:nvPr>
            <p:ph type="title"/>
          </p:nvPr>
        </p:nvSpPr>
        <p:spPr>
          <a:xfrm>
            <a:off x="5429256" y="68833"/>
            <a:ext cx="4111296" cy="3505200"/>
          </a:xfrm>
        </p:spPr>
        <p:txBody>
          <a:bodyPr/>
          <a:lstStyle/>
          <a:p>
            <a:pPr algn="ctr" eaLnBrk="1" hangingPunct="1">
              <a:defRPr/>
            </a:pPr>
            <a:r>
              <a:rPr lang="ar-JO"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خط نسل</a:t>
            </a:r>
            <a:br>
              <a:rPr lang="ar-JO"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ar-JO"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داود</a:t>
            </a:r>
            <a:endParaRPr lang="en-US"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0338" name="Picture 2" descr="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1981200"/>
            <a:ext cx="75565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9" name="Text Box 3"/>
          <p:cNvSpPr txBox="1">
            <a:spLocks noChangeArrowheads="1"/>
          </p:cNvSpPr>
          <p:nvPr/>
        </p:nvSpPr>
        <p:spPr bwMode="auto">
          <a:xfrm>
            <a:off x="5217481" y="2057400"/>
            <a:ext cx="5902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dirty="0">
                <a:latin typeface="Arial" charset="0"/>
                <a:cs typeface="Arial" charset="0"/>
              </a:rPr>
              <a:t>داود</a:t>
            </a:r>
            <a:endParaRPr lang="en-US" dirty="0">
              <a:latin typeface="Arial" charset="0"/>
              <a:cs typeface="Arial" charset="0"/>
            </a:endParaRPr>
          </a:p>
        </p:txBody>
      </p:sp>
      <p:grpSp>
        <p:nvGrpSpPr>
          <p:cNvPr id="200707" name="Group 4"/>
          <p:cNvGrpSpPr>
            <a:grpSpLocks/>
          </p:cNvGrpSpPr>
          <p:nvPr/>
        </p:nvGrpSpPr>
        <p:grpSpPr bwMode="auto">
          <a:xfrm>
            <a:off x="2195513" y="3962400"/>
            <a:ext cx="4419600" cy="2667000"/>
            <a:chOff x="2277" y="2457"/>
            <a:chExt cx="2148" cy="1440"/>
          </a:xfrm>
        </p:grpSpPr>
        <p:sp>
          <p:nvSpPr>
            <p:cNvPr id="270341" name="Cloud"/>
            <p:cNvSpPr>
              <a:spLocks noChangeAspect="1" noEditPoints="1" noChangeArrowheads="1"/>
            </p:cNvSpPr>
            <p:nvPr/>
          </p:nvSpPr>
          <p:spPr bwMode="auto">
            <a:xfrm>
              <a:off x="2277" y="2457"/>
              <a:ext cx="2148" cy="14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sz="2000">
                <a:latin typeface="Arial"/>
                <a:ea typeface="+mn-ea"/>
                <a:cs typeface="Arial"/>
              </a:endParaRPr>
            </a:p>
          </p:txBody>
        </p:sp>
        <p:pic>
          <p:nvPicPr>
            <p:cNvPr id="200713" name="Picture 6"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3" y="2667"/>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4" name="Picture 7"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 y="2763"/>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5" name="Picture 8" descr="people gre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5" y="2595"/>
              <a:ext cx="311"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6" name="Picture 9"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8" y="2707"/>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7" name="Picture 10"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8" y="2611"/>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8" name="Picture 11"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3" y="3201"/>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9" name="Picture 12"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3" y="3265"/>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20" name="Picture 13" descr="people gre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9" y="3089"/>
              <a:ext cx="311"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21" name="Picture 14"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6" y="3217"/>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22" name="Picture 15"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8" y="3089"/>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0352" name="Text Box 16"/>
          <p:cNvSpPr txBox="1">
            <a:spLocks noChangeArrowheads="1"/>
          </p:cNvSpPr>
          <p:nvPr/>
        </p:nvSpPr>
        <p:spPr bwMode="auto">
          <a:xfrm>
            <a:off x="6324600" y="1066800"/>
            <a:ext cx="28194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dirty="0">
                <a:latin typeface="Arial" charset="0"/>
                <a:cs typeface="Arial" charset="0"/>
              </a:rPr>
              <a:t>وجاء جميع أسباط إسرائيل إلى داود إلى حبرون وتكلموا قائلين</a:t>
            </a:r>
            <a:endParaRPr lang="ar-JO" dirty="0">
              <a:solidFill>
                <a:schemeClr val="tx2"/>
              </a:solidFill>
              <a:latin typeface="Arial" charset="0"/>
              <a:cs typeface="Arial" charset="0"/>
            </a:endParaRPr>
          </a:p>
          <a:p>
            <a:pPr algn="ctr" eaLnBrk="1" hangingPunct="1"/>
            <a:r>
              <a:rPr lang="ar-JO" dirty="0">
                <a:solidFill>
                  <a:schemeClr val="tx2"/>
                </a:solidFill>
                <a:latin typeface="Arial" charset="0"/>
                <a:cs typeface="Arial" charset="0"/>
              </a:rPr>
              <a:t>وقد قال لك الرب أنت ترعى شعبي إسرائيل وأنت تكون رئيساً على إسرائيل ... ومسحوا داود ملكاً على إسرائيل</a:t>
            </a:r>
            <a:endParaRPr lang="en-GB" dirty="0">
              <a:solidFill>
                <a:schemeClr val="tx2"/>
              </a:solidFill>
              <a:latin typeface="Arial" charset="0"/>
              <a:cs typeface="Arial" charset="0"/>
            </a:endParaRPr>
          </a:p>
          <a:p>
            <a:pPr algn="ctr" eaLnBrk="1" hangingPunct="1"/>
            <a:endParaRPr lang="en-GB" i="1" dirty="0">
              <a:latin typeface="Arial" charset="0"/>
              <a:cs typeface="Arial" charset="0"/>
            </a:endParaRPr>
          </a:p>
          <a:p>
            <a:pPr algn="ctr" eaLnBrk="1" hangingPunct="1"/>
            <a:r>
              <a:rPr lang="ar-JO" i="1" dirty="0">
                <a:latin typeface="Arial" charset="0"/>
                <a:cs typeface="Arial" charset="0"/>
              </a:rPr>
              <a:t>2 صموئيل 5: 1-3</a:t>
            </a:r>
            <a:endParaRPr lang="en-US" i="1" dirty="0">
              <a:latin typeface="Arial" charset="0"/>
              <a:cs typeface="Arial" charset="0"/>
            </a:endParaRPr>
          </a:p>
        </p:txBody>
      </p:sp>
      <p:pic>
        <p:nvPicPr>
          <p:cNvPr id="200709" name="Picture 17" descr="crown option 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6013" y="188913"/>
            <a:ext cx="2103437" cy="113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10" name="Picture 18" descr="crown option A sm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67200" y="1447800"/>
            <a:ext cx="8286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1" name="Rectangle 19"/>
          <p:cNvSpPr>
            <a:spLocks noGrp="1" noChangeArrowheads="1"/>
          </p:cNvSpPr>
          <p:nvPr>
            <p:ph type="title" idx="4294967295"/>
          </p:nvPr>
        </p:nvSpPr>
        <p:spPr>
          <a:xfrm>
            <a:off x="228600" y="228600"/>
            <a:ext cx="3429000" cy="3276600"/>
          </a:xfrm>
        </p:spPr>
        <p:txBody>
          <a:bodyPr/>
          <a:lstStyle/>
          <a:p>
            <a:pPr algn="ctr" eaLnBrk="1" hangingPunct="1"/>
            <a:r>
              <a:rPr lang="ar-JO" sz="3600" dirty="0">
                <a:solidFill>
                  <a:schemeClr val="tx1"/>
                </a:solidFill>
                <a:latin typeface="Arial" charset="0"/>
              </a:rPr>
              <a:t>صعود الملكوت</a:t>
            </a:r>
            <a:endParaRPr lang="en-US" sz="3600" dirty="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03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033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70352"/>
                                        </p:tgtEl>
                                        <p:attrNameLst>
                                          <p:attrName>style.visibility</p:attrName>
                                        </p:attrNameLst>
                                      </p:cBhvr>
                                      <p:to>
                                        <p:strVal val="visible"/>
                                      </p:to>
                                    </p:set>
                                    <p:animEffect transition="in" filter="dissolve">
                                      <p:cBhvr>
                                        <p:cTn id="13" dur="500"/>
                                        <p:tgtEl>
                                          <p:spTgt spid="270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P spid="27035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29" name="Rectangle 5"/>
          <p:cNvSpPr>
            <a:spLocks noGrp="1" noChangeArrowheads="1"/>
          </p:cNvSpPr>
          <p:nvPr>
            <p:ph type="title"/>
          </p:nvPr>
        </p:nvSpPr>
        <p:spPr>
          <a:xfrm>
            <a:off x="38100" y="301625"/>
            <a:ext cx="8997950" cy="993775"/>
          </a:xfrm>
        </p:spPr>
        <p:txBody>
          <a:bodyPr/>
          <a:lstStyle/>
          <a:p>
            <a:pPr algn="ctr" eaLnBrk="1" hangingPunct="1"/>
            <a:r>
              <a:rPr lang="ar-JO" dirty="0">
                <a:solidFill>
                  <a:schemeClr val="tx1"/>
                </a:solidFill>
                <a:latin typeface="Tahoma" charset="0"/>
              </a:rPr>
              <a:t>إحضار تابوت العهد إلى أورشليم</a:t>
            </a:r>
            <a:endParaRPr lang="en-US" dirty="0">
              <a:solidFill>
                <a:schemeClr val="tx1"/>
              </a:solidFill>
              <a:latin typeface="Tahoma" charset="0"/>
            </a:endParaRPr>
          </a:p>
        </p:txBody>
      </p:sp>
      <p:pic>
        <p:nvPicPr>
          <p:cNvPr id="310276" name="Picture 4" descr="david-dances"/>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07504" y="1905000"/>
            <a:ext cx="4038600" cy="4343400"/>
          </a:xfrm>
          <a:noFill/>
        </p:spPr>
      </p:pic>
      <p:sp>
        <p:nvSpPr>
          <p:cNvPr id="201731" name="Rectangle 7"/>
          <p:cNvSpPr>
            <a:spLocks noChangeArrowheads="1"/>
          </p:cNvSpPr>
          <p:nvPr/>
        </p:nvSpPr>
        <p:spPr bwMode="auto">
          <a:xfrm>
            <a:off x="4283968" y="1628775"/>
            <a:ext cx="4860032"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sz="2400" b="1" dirty="0">
                <a:solidFill>
                  <a:srgbClr val="FFFFFF"/>
                </a:solidFill>
                <a:latin typeface="Arial" panose="020B0604020202020204" pitchFamily="34" charset="0"/>
                <a:cs typeface="Arial" panose="020B0604020202020204" pitchFamily="34" charset="0"/>
              </a:rPr>
              <a:t>فأصعد داود وجميع بيت إسرائيل تابوت الرب بالهتاف وبصوت البوق</a:t>
            </a:r>
            <a:endParaRPr lang="en-US" sz="2400" b="1" dirty="0">
              <a:solidFill>
                <a:srgbClr val="FFFFFF"/>
              </a:solidFill>
              <a:latin typeface="Arial" panose="020B0604020202020204" pitchFamily="34" charset="0"/>
              <a:cs typeface="Arial" panose="020B0604020202020204" pitchFamily="34" charset="0"/>
            </a:endParaRPr>
          </a:p>
          <a:p>
            <a:pPr algn="ctr"/>
            <a:endParaRPr lang="en-US" sz="2400" b="1" dirty="0">
              <a:solidFill>
                <a:srgbClr val="FFFFFF"/>
              </a:solidFill>
              <a:latin typeface="Arial" panose="020B0604020202020204" pitchFamily="34" charset="0"/>
              <a:cs typeface="Arial" panose="020B0604020202020204" pitchFamily="34" charset="0"/>
            </a:endParaRPr>
          </a:p>
          <a:p>
            <a:pPr algn="ctr"/>
            <a:r>
              <a:rPr lang="ar-JO" sz="2400" b="1" dirty="0">
                <a:solidFill>
                  <a:srgbClr val="FFFFFF"/>
                </a:solidFill>
                <a:latin typeface="Arial" panose="020B0604020202020204" pitchFamily="34" charset="0"/>
                <a:cs typeface="Arial" panose="020B0604020202020204" pitchFamily="34" charset="0"/>
              </a:rPr>
              <a:t>الملك داود يطفر ويرقص أمام الرب</a:t>
            </a:r>
            <a:endParaRPr lang="en-US" sz="2400" b="1" dirty="0">
              <a:solidFill>
                <a:srgbClr val="FFFFFF"/>
              </a:solidFill>
              <a:latin typeface="Arial" panose="020B0604020202020204" pitchFamily="34" charset="0"/>
              <a:cs typeface="Arial" panose="020B0604020202020204" pitchFamily="34" charset="0"/>
            </a:endParaRPr>
          </a:p>
          <a:p>
            <a:pPr algn="ctr"/>
            <a:endParaRPr lang="en-US" sz="2400" b="1" dirty="0">
              <a:solidFill>
                <a:srgbClr val="FFFFFF"/>
              </a:solidFill>
              <a:latin typeface="Arial" panose="020B0604020202020204" pitchFamily="34" charset="0"/>
              <a:cs typeface="Arial" panose="020B0604020202020204" pitchFamily="34" charset="0"/>
            </a:endParaRPr>
          </a:p>
          <a:p>
            <a:pPr algn="ctr"/>
            <a:r>
              <a:rPr lang="ar-JO" sz="2400" b="1" dirty="0">
                <a:solidFill>
                  <a:srgbClr val="FFFFFF"/>
                </a:solidFill>
                <a:latin typeface="Arial" panose="020B0604020202020204" pitchFamily="34" charset="0"/>
                <a:cs typeface="Arial" panose="020B0604020202020204" pitchFamily="34" charset="0"/>
              </a:rPr>
              <a:t>فأدخلوا تابوت الرب وأوقفوه في مكانه في وسط الخيمة التي نصبها له داود</a:t>
            </a:r>
            <a:endParaRPr lang="en-US" sz="2400" b="1" dirty="0">
              <a:solidFill>
                <a:srgbClr val="FFFFFF"/>
              </a:solidFill>
              <a:latin typeface="Arial" panose="020B0604020202020204" pitchFamily="34" charset="0"/>
              <a:cs typeface="Arial" panose="020B0604020202020204" pitchFamily="34" charset="0"/>
            </a:endParaRPr>
          </a:p>
          <a:p>
            <a:pPr algn="ctr">
              <a:spcBef>
                <a:spcPct val="50000"/>
              </a:spcBef>
            </a:pPr>
            <a:r>
              <a:rPr lang="ar-JO" sz="2400" b="1" dirty="0">
                <a:solidFill>
                  <a:srgbClr val="FFFFFF"/>
                </a:solidFill>
                <a:latin typeface="Arial" panose="020B0604020202020204" pitchFamily="34" charset="0"/>
                <a:cs typeface="Arial" panose="020B0604020202020204" pitchFamily="34" charset="0"/>
              </a:rPr>
              <a:t>2 صموئيل 6: 15-17</a:t>
            </a:r>
            <a:endParaRPr lang="en-US" sz="24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3" name="Rectangle 18"/>
          <p:cNvSpPr>
            <a:spLocks noGrp="1" noChangeArrowheads="1"/>
          </p:cNvSpPr>
          <p:nvPr>
            <p:ph type="title"/>
          </p:nvPr>
        </p:nvSpPr>
        <p:spPr>
          <a:xfrm>
            <a:off x="28575" y="228600"/>
            <a:ext cx="8936038" cy="990600"/>
          </a:xfrm>
        </p:spPr>
        <p:txBody>
          <a:bodyPr/>
          <a:lstStyle/>
          <a:p>
            <a:pPr algn="ctr" eaLnBrk="1" hangingPunct="1"/>
            <a:r>
              <a:rPr lang="ar-JO" sz="3600" dirty="0">
                <a:solidFill>
                  <a:schemeClr val="tx1"/>
                </a:solidFill>
                <a:latin typeface="Arial" charset="0"/>
              </a:rPr>
              <a:t>أراد داود بناء هيكل</a:t>
            </a:r>
            <a:endParaRPr lang="en-US" sz="2800" dirty="0">
              <a:solidFill>
                <a:schemeClr val="tx1"/>
              </a:solidFill>
              <a:latin typeface="Arial" charset="0"/>
            </a:endParaRPr>
          </a:p>
        </p:txBody>
      </p:sp>
      <p:pic>
        <p:nvPicPr>
          <p:cNvPr id="273410" name="Picture 2" descr="C034"/>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04800" y="1752600"/>
            <a:ext cx="5410200" cy="4876800"/>
          </a:xfrm>
          <a:noFill/>
        </p:spPr>
      </p:pic>
      <p:sp>
        <p:nvSpPr>
          <p:cNvPr id="273431" name="Text Box 23"/>
          <p:cNvSpPr txBox="1">
            <a:spLocks noChangeArrowheads="1"/>
          </p:cNvSpPr>
          <p:nvPr/>
        </p:nvSpPr>
        <p:spPr bwMode="auto">
          <a:xfrm>
            <a:off x="5867400" y="1412875"/>
            <a:ext cx="3048000" cy="4062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ar-JO" dirty="0">
                <a:latin typeface="Arial" charset="0"/>
                <a:cs typeface="Arial" charset="0"/>
              </a:rPr>
              <a:t>وكان لما سكن الملك في بيته وأراحه الرب من كل الجهات من جميع أعدائه أن الملك قال لناثان النبي</a:t>
            </a:r>
          </a:p>
          <a:p>
            <a:pPr algn="ctr"/>
            <a:r>
              <a:rPr lang="en-US" dirty="0">
                <a:latin typeface="Arial" charset="0"/>
                <a:cs typeface="Arial" charset="0"/>
              </a:rPr>
              <a:t> </a:t>
            </a:r>
            <a:r>
              <a:rPr lang="ar-JO" altLang="ja-JP" dirty="0">
                <a:solidFill>
                  <a:schemeClr val="tx2"/>
                </a:solidFill>
                <a:latin typeface="Arial" charset="0"/>
                <a:cs typeface="Arial" charset="0"/>
              </a:rPr>
              <a:t>أنظر إني ساكن في بيت من أرز وتابوت الله ساكن داخل الشقق</a:t>
            </a:r>
            <a:endParaRPr lang="en-US" altLang="ja-JP" dirty="0">
              <a:solidFill>
                <a:schemeClr val="tx2"/>
              </a:solidFill>
              <a:latin typeface="Arial" charset="0"/>
              <a:cs typeface="Arial" charset="0"/>
            </a:endParaRPr>
          </a:p>
          <a:p>
            <a:pPr algn="ctr"/>
            <a:endParaRPr lang="en-US" dirty="0">
              <a:solidFill>
                <a:schemeClr val="tx2"/>
              </a:solidFill>
              <a:latin typeface="Arial" charset="0"/>
              <a:cs typeface="Arial" charset="0"/>
            </a:endParaRPr>
          </a:p>
          <a:p>
            <a:pPr algn="ctr"/>
            <a:r>
              <a:rPr lang="ar-JO" dirty="0">
                <a:latin typeface="Arial" charset="0"/>
                <a:cs typeface="Arial" charset="0"/>
              </a:rPr>
              <a:t>2 صموئيل 7: 1-2</a:t>
            </a:r>
            <a:endParaRPr lang="en-US" dirty="0">
              <a:latin typeface="Arial" charset="0"/>
              <a:cs typeface="Arial" charset="0"/>
            </a:endParaRPr>
          </a:p>
          <a:p>
            <a:pPr>
              <a:spcBef>
                <a:spcPct val="50000"/>
              </a:spcBef>
            </a:pPr>
            <a:endParaRPr lang="en-US" sz="2800" dirty="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3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2" y="381001"/>
            <a:ext cx="2736851" cy="3408363"/>
          </a:xfrm>
        </p:spPr>
        <p:txBody>
          <a:bodyPr/>
          <a:lstStyle/>
          <a:p>
            <a:pPr algn="ctr" eaLnBrk="1" hangingPunct="1"/>
            <a:r>
              <a:rPr lang="ar-JO" sz="3600" b="1" dirty="0">
                <a:solidFill>
                  <a:srgbClr val="FFFFFF"/>
                </a:solidFill>
                <a:latin typeface="Arial" panose="020B0604020202020204" pitchFamily="34" charset="0"/>
                <a:cs typeface="Arial" panose="020B0604020202020204" pitchFamily="34" charset="0"/>
              </a:rPr>
              <a:t>بيت داود :</a:t>
            </a:r>
            <a:br>
              <a:rPr lang="en-US" altLang="ja-JP" sz="3600" b="1" dirty="0">
                <a:solidFill>
                  <a:srgbClr val="FFFFFF"/>
                </a:solidFill>
                <a:latin typeface="Arial" panose="020B0604020202020204" pitchFamily="34" charset="0"/>
                <a:cs typeface="Arial" panose="020B0604020202020204" pitchFamily="34" charset="0"/>
              </a:rPr>
            </a:br>
            <a:r>
              <a:rPr lang="ar-JO" altLang="ja-JP" sz="3600" b="1" dirty="0">
                <a:solidFill>
                  <a:srgbClr val="FFFFFF"/>
                </a:solidFill>
                <a:latin typeface="Arial" panose="020B0604020202020204" pitchFamily="34" charset="0"/>
                <a:cs typeface="Arial" panose="020B0604020202020204" pitchFamily="34" charset="0"/>
              </a:rPr>
              <a:t>أنا أبني لك بيتاً</a:t>
            </a:r>
            <a:br>
              <a:rPr lang="en-US" altLang="ja-JP" sz="36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p:txBody>
      </p:sp>
      <p:pic>
        <p:nvPicPr>
          <p:cNvPr id="1966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ext Box 6"/>
          <p:cNvSpPr txBox="1">
            <a:spLocks noChangeArrowheads="1"/>
          </p:cNvSpPr>
          <p:nvPr/>
        </p:nvSpPr>
        <p:spPr bwMode="auto">
          <a:xfrm>
            <a:off x="1436335" y="4953000"/>
            <a:ext cx="5325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66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1"/>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53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ar-JO" sz="6000" dirty="0">
                <a:solidFill>
                  <a:srgbClr val="FFFFFF"/>
                </a:solidFill>
                <a:latin typeface="Tahoma" charset="0"/>
              </a:rPr>
              <a:t>لكن من سيبني الهيكل ؟</a:t>
            </a:r>
            <a:endParaRPr lang="en-US" sz="6000" dirty="0">
              <a:solidFill>
                <a:srgbClr val="FFFFFF"/>
              </a:solidFill>
              <a:latin typeface="Tahoma" charset="0"/>
            </a:endParaRP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6"/>
            <a:ext cx="5294312"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2"/>
          <p:cNvSpPr txBox="1">
            <a:spLocks noChangeArrowheads="1"/>
          </p:cNvSpPr>
          <p:nvPr/>
        </p:nvSpPr>
        <p:spPr bwMode="auto">
          <a:xfrm>
            <a:off x="6108700" y="2060576"/>
            <a:ext cx="3048000"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بيت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أنا أبني لك بيتاً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1" y="-100013"/>
            <a:ext cx="9105900" cy="931863"/>
          </a:xfrm>
        </p:spPr>
        <p:txBody>
          <a:bodyPr/>
          <a:lstStyle/>
          <a:p>
            <a:pPr algn="ctr" eaLnBrk="1" hangingPunct="1"/>
            <a:r>
              <a:rPr lang="ar-JO" sz="4800" b="1" dirty="0">
                <a:solidFill>
                  <a:schemeClr val="tx1"/>
                </a:solidFill>
                <a:latin typeface="Arial" charset="0"/>
              </a:rPr>
              <a:t>العهد الداوودي</a:t>
            </a:r>
            <a:endParaRPr lang="en-US" sz="4800" b="1" dirty="0">
              <a:solidFill>
                <a:schemeClr val="tx1"/>
              </a:solidFill>
              <a:latin typeface="Arial" charset="0"/>
            </a:endParaRPr>
          </a:p>
        </p:txBody>
      </p:sp>
      <p:sp>
        <p:nvSpPr>
          <p:cNvPr id="269315" name="Rectangle 3"/>
          <p:cNvSpPr>
            <a:spLocks noGrp="1" noChangeArrowheads="1"/>
          </p:cNvSpPr>
          <p:nvPr>
            <p:ph type="body" idx="1"/>
          </p:nvPr>
        </p:nvSpPr>
        <p:spPr>
          <a:xfrm>
            <a:off x="38101" y="690564"/>
            <a:ext cx="9105900" cy="6194425"/>
          </a:xfrm>
        </p:spPr>
        <p:txBody>
          <a:bodyPr/>
          <a:lstStyle/>
          <a:p>
            <a:pPr algn="ctr" eaLnBrk="1" hangingPunct="1">
              <a:lnSpc>
                <a:spcPct val="80000"/>
              </a:lnSpc>
              <a:buFontTx/>
              <a:buNone/>
            </a:pPr>
            <a:r>
              <a:rPr lang="ar-JO" sz="2400" b="1" dirty="0">
                <a:latin typeface="Arial" charset="0"/>
              </a:rPr>
              <a:t>2 صموئيل 7 : 12 - 16</a:t>
            </a:r>
            <a:endParaRPr lang="en-US" sz="2400" b="1" dirty="0">
              <a:latin typeface="Arial" charset="0"/>
            </a:endParaRPr>
          </a:p>
          <a:p>
            <a:pPr algn="ctr" eaLnBrk="1" hangingPunct="1">
              <a:lnSpc>
                <a:spcPct val="80000"/>
              </a:lnSpc>
              <a:buFontTx/>
              <a:buNone/>
            </a:pPr>
            <a:endParaRPr lang="en-US" sz="1200" b="1" dirty="0">
              <a:latin typeface="Arial" charset="0"/>
            </a:endParaRPr>
          </a:p>
          <a:p>
            <a:pPr algn="ctr" eaLnBrk="1" hangingPunct="1">
              <a:lnSpc>
                <a:spcPct val="80000"/>
              </a:lnSpc>
              <a:buFontTx/>
              <a:buNone/>
            </a:pPr>
            <a:r>
              <a:rPr lang="ar-JO" sz="2400" b="1" dirty="0">
                <a:latin typeface="Arial" charset="0"/>
              </a:rPr>
              <a:t>متى كملت أيامك واضطجعت مع آبائك أقيم بعدك </a:t>
            </a:r>
            <a:r>
              <a:rPr lang="ar-JO" sz="2400" b="1" dirty="0">
                <a:solidFill>
                  <a:schemeClr val="tx2"/>
                </a:solidFill>
                <a:latin typeface="Arial" charset="0"/>
              </a:rPr>
              <a:t>نسلك</a:t>
            </a:r>
            <a:r>
              <a:rPr lang="ar-JO" sz="2400" b="1" dirty="0">
                <a:latin typeface="Arial" charset="0"/>
              </a:rPr>
              <a:t> الذي يخرج من أحشائك وأثبت </a:t>
            </a:r>
            <a:r>
              <a:rPr lang="ar-JO" sz="2400" b="1" dirty="0">
                <a:solidFill>
                  <a:schemeClr val="tx2"/>
                </a:solidFill>
                <a:latin typeface="Arial" charset="0"/>
              </a:rPr>
              <a:t>مملكته</a:t>
            </a:r>
            <a:endParaRPr lang="en-US" sz="2400" b="1" dirty="0">
              <a:solidFill>
                <a:schemeClr val="tx2"/>
              </a:solidFill>
              <a:latin typeface="Arial" charset="0"/>
            </a:endParaRPr>
          </a:p>
          <a:p>
            <a:pPr algn="ctr" eaLnBrk="1" hangingPunct="1">
              <a:lnSpc>
                <a:spcPct val="80000"/>
              </a:lnSpc>
              <a:buFontTx/>
              <a:buNone/>
            </a:pPr>
            <a:endParaRPr lang="en-US" sz="2400" b="1" dirty="0">
              <a:latin typeface="Arial" charset="0"/>
            </a:endParaRPr>
          </a:p>
          <a:p>
            <a:pPr algn="ctr" eaLnBrk="1" hangingPunct="1">
              <a:lnSpc>
                <a:spcPct val="80000"/>
              </a:lnSpc>
              <a:buFontTx/>
              <a:buNone/>
            </a:pPr>
            <a:r>
              <a:rPr lang="ar-JO" sz="2400" b="1" dirty="0">
                <a:solidFill>
                  <a:schemeClr val="tx2"/>
                </a:solidFill>
                <a:latin typeface="Arial" charset="0"/>
              </a:rPr>
              <a:t>هو يبني بيتاً لإسمي </a:t>
            </a:r>
            <a:r>
              <a:rPr lang="ar-JO" sz="2400" b="1" dirty="0">
                <a:latin typeface="Arial" charset="0"/>
              </a:rPr>
              <a:t>وأنا أثبت أ</a:t>
            </a:r>
            <a:r>
              <a:rPr lang="ar-JO" sz="2400" b="1" dirty="0">
                <a:solidFill>
                  <a:schemeClr val="tx2"/>
                </a:solidFill>
                <a:latin typeface="Arial" charset="0"/>
              </a:rPr>
              <a:t>كرسي مملكته إلى الأبد أنا أكون له أباً وهو يكون لي ابناً </a:t>
            </a:r>
            <a:r>
              <a:rPr lang="ar-JO" sz="2400" b="1" dirty="0">
                <a:latin typeface="Arial" charset="0"/>
              </a:rPr>
              <a:t>إن تعود أؤدبه بقضيب الناس وبضربات بني آدم</a:t>
            </a:r>
            <a:endParaRPr lang="en-US" sz="2400" b="1" dirty="0">
              <a:latin typeface="Arial" charset="0"/>
            </a:endParaRPr>
          </a:p>
          <a:p>
            <a:pPr algn="ctr" eaLnBrk="1" hangingPunct="1">
              <a:lnSpc>
                <a:spcPct val="80000"/>
              </a:lnSpc>
              <a:buFontTx/>
              <a:buNone/>
            </a:pPr>
            <a:endParaRPr lang="en-US" sz="2400" b="1" dirty="0">
              <a:latin typeface="Arial" charset="0"/>
            </a:endParaRPr>
          </a:p>
          <a:p>
            <a:pPr algn="ctr" eaLnBrk="1" hangingPunct="1">
              <a:lnSpc>
                <a:spcPct val="80000"/>
              </a:lnSpc>
              <a:buFontTx/>
              <a:buNone/>
            </a:pPr>
            <a:r>
              <a:rPr lang="ar-JO" sz="2400" b="1" dirty="0">
                <a:latin typeface="Arial" charset="0"/>
              </a:rPr>
              <a:t>ولكن رحمتي </a:t>
            </a:r>
            <a:r>
              <a:rPr lang="ar-JO" sz="2400" b="1" dirty="0">
                <a:solidFill>
                  <a:schemeClr val="tx2"/>
                </a:solidFill>
                <a:latin typeface="Arial" charset="0"/>
              </a:rPr>
              <a:t>لا تنزع </a:t>
            </a:r>
            <a:r>
              <a:rPr lang="ar-JO" sz="2400" b="1" dirty="0">
                <a:latin typeface="Arial" charset="0"/>
              </a:rPr>
              <a:t>منه كما نزعتها من شاول الذي أزلته من أمامك</a:t>
            </a:r>
            <a:endParaRPr lang="en-US" sz="2400" b="1" dirty="0">
              <a:latin typeface="Arial" charset="0"/>
            </a:endParaRPr>
          </a:p>
          <a:p>
            <a:pPr algn="ctr" eaLnBrk="1" hangingPunct="1">
              <a:lnSpc>
                <a:spcPct val="80000"/>
              </a:lnSpc>
              <a:buFontTx/>
              <a:buNone/>
            </a:pPr>
            <a:endParaRPr lang="en-US" sz="2400" b="1" dirty="0">
              <a:latin typeface="Arial" charset="0"/>
            </a:endParaRPr>
          </a:p>
          <a:p>
            <a:pPr algn="ctr" eaLnBrk="1" hangingPunct="1">
              <a:lnSpc>
                <a:spcPct val="80000"/>
              </a:lnSpc>
              <a:buFontTx/>
              <a:buNone/>
            </a:pPr>
            <a:r>
              <a:rPr lang="ar-JO" sz="2400" b="1" dirty="0">
                <a:latin typeface="Arial" charset="0"/>
              </a:rPr>
              <a:t>ويأمن بيتك ومملكتك إلى الأبد أمامك </a:t>
            </a:r>
            <a:r>
              <a:rPr lang="ar-JO" sz="2400" b="1" dirty="0">
                <a:solidFill>
                  <a:schemeClr val="tx2"/>
                </a:solidFill>
                <a:latin typeface="Arial" charset="0"/>
              </a:rPr>
              <a:t>كرسيك</a:t>
            </a:r>
            <a:r>
              <a:rPr lang="ar-JO" sz="2400" b="1" dirty="0">
                <a:latin typeface="Arial" charset="0"/>
              </a:rPr>
              <a:t> يكون </a:t>
            </a:r>
            <a:r>
              <a:rPr lang="ar-JO" sz="2400" b="1" dirty="0">
                <a:solidFill>
                  <a:schemeClr val="tx2"/>
                </a:solidFill>
                <a:latin typeface="Arial" charset="0"/>
              </a:rPr>
              <a:t>ثابتاً إلى الأبد</a:t>
            </a:r>
            <a:endParaRPr lang="en-US" sz="2400" b="1" dirty="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box(in)">
                                      <p:cBhvr>
                                        <p:cTn id="12" dur="500"/>
                                        <p:tgtEl>
                                          <p:spTgt spid="269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4" end="4"/>
                                            </p:txEl>
                                          </p:spTgt>
                                        </p:tgtEl>
                                        <p:attrNameLst>
                                          <p:attrName>style.visibility</p:attrName>
                                        </p:attrNameLst>
                                      </p:cBhvr>
                                      <p:to>
                                        <p:strVal val="visible"/>
                                      </p:to>
                                    </p:set>
                                    <p:animEffect transition="in" filter="box(in)">
                                      <p:cBhvr>
                                        <p:cTn id="17" dur="500"/>
                                        <p:tgtEl>
                                          <p:spTgt spid="2693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6" end="6"/>
                                            </p:txEl>
                                          </p:spTgt>
                                        </p:tgtEl>
                                        <p:attrNameLst>
                                          <p:attrName>style.visibility</p:attrName>
                                        </p:attrNameLst>
                                      </p:cBhvr>
                                      <p:to>
                                        <p:strVal val="visible"/>
                                      </p:to>
                                    </p:set>
                                    <p:animEffect transition="in" filter="box(in)">
                                      <p:cBhvr>
                                        <p:cTn id="22" dur="500"/>
                                        <p:tgtEl>
                                          <p:spTgt spid="2693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8" end="8"/>
                                            </p:txEl>
                                          </p:spTgt>
                                        </p:tgtEl>
                                        <p:attrNameLst>
                                          <p:attrName>style.visibility</p:attrName>
                                        </p:attrNameLst>
                                      </p:cBhvr>
                                      <p:to>
                                        <p:strVal val="visible"/>
                                      </p:to>
                                    </p:set>
                                    <p:animEffect transition="in" filter="box(in)">
                                      <p:cBhvr>
                                        <p:cTn id="27"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ar-JO" sz="4800" b="1" dirty="0">
                <a:effectLst>
                  <a:glow rad="406400">
                    <a:schemeClr val="bg1">
                      <a:alpha val="92000"/>
                    </a:schemeClr>
                  </a:glow>
                </a:effectLst>
                <a:latin typeface="Arial" panose="020B0604020202020204" pitchFamily="34" charset="0"/>
                <a:cs typeface="Arial" panose="020B0604020202020204" pitchFamily="34" charset="0"/>
              </a:rPr>
              <a:t>العهد الداوودي هو </a:t>
            </a:r>
            <a:endParaRPr lang="en-US" sz="4800" b="1" dirty="0">
              <a:effectLst>
                <a:glow rad="406400">
                  <a:schemeClr val="bg1">
                    <a:alpha val="92000"/>
                  </a:schemeClr>
                </a:glow>
              </a:effectLst>
              <a:latin typeface="Arial" panose="020B0604020202020204" pitchFamily="34" charset="0"/>
              <a:cs typeface="Arial" panose="020B0604020202020204" pitchFamily="34" charset="0"/>
            </a:endParaRPr>
          </a:p>
        </p:txBody>
      </p:sp>
      <p:sp>
        <p:nvSpPr>
          <p:cNvPr id="70658" name="Rectangle 3"/>
          <p:cNvSpPr>
            <a:spLocks noGrp="1" noChangeArrowheads="1"/>
          </p:cNvSpPr>
          <p:nvPr>
            <p:ph type="body" idx="1"/>
          </p:nvPr>
        </p:nvSpPr>
        <p:spPr>
          <a:xfrm>
            <a:off x="0" y="1906488"/>
            <a:ext cx="9144000" cy="4114800"/>
          </a:xfrm>
        </p:spPr>
        <p:txBody>
          <a:bodyPr/>
          <a:lstStyle/>
          <a:p>
            <a:pPr algn="ctr" eaLnBrk="1" hangingPunct="1">
              <a:buFontTx/>
              <a:buNone/>
              <a:defRPr/>
            </a:pPr>
            <a:r>
              <a:rPr lang="ar-JO"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rPr>
              <a:t>استمرارية ناحية النسل في العهد الإبراهيمي والوعد أن الملوك سيأتون من نسل إبراهيم</a:t>
            </a:r>
          </a:p>
          <a:p>
            <a:pPr algn="ctr" eaLnBrk="1" hangingPunct="1">
              <a:buFontTx/>
              <a:buNone/>
              <a:defRPr/>
            </a:pPr>
            <a:r>
              <a:rPr lang="ar-JO"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rPr>
              <a:t>(تكوين 17 : 6 – 7)</a:t>
            </a:r>
            <a:endParaRPr lang="en-US"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endParaRPr>
          </a:p>
          <a:p>
            <a:pPr eaLnBrk="1" hangingPunct="1">
              <a:defRPr/>
            </a:pPr>
            <a:endParaRPr lang="en-US"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p:txBody>
          <a:bodyPr/>
          <a:lstStyle/>
          <a:p>
            <a:pPr algn="ctr" eaLnBrk="1" hangingPunct="1"/>
            <a:r>
              <a:rPr lang="ar-JO" dirty="0">
                <a:solidFill>
                  <a:schemeClr val="tx1"/>
                </a:solidFill>
                <a:latin typeface="Tahoma" charset="0"/>
              </a:rPr>
              <a:t>العهد الداوودي</a:t>
            </a:r>
            <a:endParaRPr lang="en-US" dirty="0">
              <a:solidFill>
                <a:schemeClr val="tx1"/>
              </a:solidFill>
              <a:latin typeface="Tahoma" charset="0"/>
            </a:endParaRPr>
          </a:p>
        </p:txBody>
      </p:sp>
      <p:sp>
        <p:nvSpPr>
          <p:cNvPr id="207874" name="Rectangle 3"/>
          <p:cNvSpPr>
            <a:spLocks noGrp="1" noChangeArrowheads="1"/>
          </p:cNvSpPr>
          <p:nvPr>
            <p:ph type="body" idx="1"/>
          </p:nvPr>
        </p:nvSpPr>
        <p:spPr>
          <a:xfrm>
            <a:off x="395536" y="2209800"/>
            <a:ext cx="8062664" cy="4114800"/>
          </a:xfrm>
        </p:spPr>
        <p:txBody>
          <a:bodyPr/>
          <a:lstStyle/>
          <a:p>
            <a:pPr algn="r" rtl="1" eaLnBrk="1" hangingPunct="1"/>
            <a:r>
              <a:rPr lang="ar-JO" sz="3600" dirty="0">
                <a:latin typeface="Tahoma" charset="0"/>
              </a:rPr>
              <a:t>لا تتضمن كلمة ناثان الأصلية كلمة "عهد" لكن داود يصفها بأنها "عهد أبدي" (2 صم 23: 5) وهذا "العهد" يُحتفل به في المزامير (مز 89: 4-29 ؛ 132: 12) .</a:t>
            </a:r>
            <a:endParaRPr lang="en-US" sz="3600" dirty="0">
              <a:latin typeface="Tahoma"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ar-JO" dirty="0">
                <a:latin typeface="Arial" charset="0"/>
                <a:ea typeface="ＭＳ Ｐゴシック" charset="0"/>
              </a:rPr>
              <a:t>الحكومات الملكية في 1900</a:t>
            </a:r>
            <a:endParaRPr lang="en-US" dirty="0">
              <a:latin typeface="Arial" charset="0"/>
              <a:ea typeface="ＭＳ Ｐゴシック" charset="0"/>
            </a:endParaRP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0" y="5733256"/>
            <a:ext cx="3943069" cy="338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الجمهوريات و أراضيها</a:t>
            </a:r>
            <a:endParaRPr lang="en-US" sz="1800" kern="0" dirty="0">
              <a:latin typeface="Arial" charset="0"/>
              <a:ea typeface="ＭＳ Ｐゴシック" charset="0"/>
            </a:endParaRP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3943069"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الممالك و أراضيها</a:t>
            </a:r>
            <a:endParaRPr lang="en-US" sz="1800" kern="0" dirty="0">
              <a:latin typeface="Arial"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p:txBody>
          <a:bodyPr/>
          <a:lstStyle/>
          <a:p>
            <a:pPr algn="ctr" eaLnBrk="1" hangingPunct="1"/>
            <a:r>
              <a:rPr lang="ar-JO" dirty="0">
                <a:solidFill>
                  <a:schemeClr val="tx1"/>
                </a:solidFill>
                <a:latin typeface="Tahoma" charset="0"/>
              </a:rPr>
              <a:t>العهد الداوودي</a:t>
            </a:r>
            <a:endParaRPr lang="en-US" dirty="0">
              <a:solidFill>
                <a:schemeClr val="tx1"/>
              </a:solidFill>
              <a:latin typeface="Tahoma" charset="0"/>
            </a:endParaRPr>
          </a:p>
        </p:txBody>
      </p:sp>
      <p:sp>
        <p:nvSpPr>
          <p:cNvPr id="82947" name="Rectangle 3"/>
          <p:cNvSpPr>
            <a:spLocks noGrp="1" noChangeArrowheads="1"/>
          </p:cNvSpPr>
          <p:nvPr>
            <p:ph type="body" idx="1"/>
          </p:nvPr>
        </p:nvSpPr>
        <p:spPr/>
        <p:txBody>
          <a:bodyPr/>
          <a:lstStyle/>
          <a:p>
            <a:pPr marL="579438" indent="-579438" algn="r" eaLnBrk="1" hangingPunct="1">
              <a:buFontTx/>
              <a:buNone/>
            </a:pPr>
            <a:r>
              <a:rPr lang="ar-JO" dirty="0">
                <a:latin typeface="Tahoma" charset="0"/>
              </a:rPr>
              <a:t>وعود العهد : </a:t>
            </a:r>
            <a:endParaRPr lang="en-US" dirty="0">
              <a:latin typeface="Tahoma" charset="0"/>
            </a:endParaRPr>
          </a:p>
          <a:p>
            <a:pPr marL="0" indent="0" algn="r" eaLnBrk="1" hangingPunct="1">
              <a:buNone/>
            </a:pPr>
            <a:r>
              <a:rPr lang="ar-JO" dirty="0">
                <a:latin typeface="Tahoma" charset="0"/>
              </a:rPr>
              <a:t>1. أبناء (نسل)</a:t>
            </a:r>
          </a:p>
          <a:p>
            <a:pPr marL="0" indent="0" algn="r" eaLnBrk="1" hangingPunct="1">
              <a:buNone/>
            </a:pPr>
            <a:r>
              <a:rPr lang="ar-JO" dirty="0">
                <a:latin typeface="Tahoma" charset="0"/>
              </a:rPr>
              <a:t>2. عرش (حق الحكم)</a:t>
            </a:r>
          </a:p>
          <a:p>
            <a:pPr marL="0" indent="0" algn="r" eaLnBrk="1" hangingPunct="1">
              <a:buNone/>
            </a:pPr>
            <a:r>
              <a:rPr lang="ar-JO" dirty="0">
                <a:latin typeface="Tahoma" charset="0"/>
              </a:rPr>
              <a:t>3. مملكة (بلد أو أرض)</a:t>
            </a:r>
            <a:endParaRPr lang="en-US" dirty="0">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anim calcmode="lin" valueType="num">
                                      <p:cBhvr additive="base">
                                        <p:cTn id="7" dur="500" fill="hold"/>
                                        <p:tgtEl>
                                          <p:spTgt spid="8294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2947">
                                            <p:txEl>
                                              <p:pRg st="2" end="2"/>
                                            </p:txEl>
                                          </p:spTgt>
                                        </p:tgtEl>
                                        <p:attrNameLst>
                                          <p:attrName>style.visibility</p:attrName>
                                        </p:attrNameLst>
                                      </p:cBhvr>
                                      <p:to>
                                        <p:strVal val="visible"/>
                                      </p:to>
                                    </p:set>
                                    <p:anim calcmode="lin" valueType="num">
                                      <p:cBhvr additive="base">
                                        <p:cTn id="13" dur="500" fill="hold"/>
                                        <p:tgtEl>
                                          <p:spTgt spid="829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anim calcmode="lin" valueType="num">
                                      <p:cBhvr additive="base">
                                        <p:cTn id="19" dur="500" fill="hold"/>
                                        <p:tgtEl>
                                          <p:spTgt spid="829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38100" y="301625"/>
            <a:ext cx="9070975" cy="1462088"/>
          </a:xfrm>
        </p:spPr>
        <p:txBody>
          <a:bodyPr/>
          <a:lstStyle/>
          <a:p>
            <a:pPr algn="ctr" eaLnBrk="1" hangingPunct="1"/>
            <a:r>
              <a:rPr lang="ar-JO" sz="4800" dirty="0">
                <a:solidFill>
                  <a:schemeClr val="tx1"/>
                </a:solidFill>
                <a:latin typeface="Tahoma" charset="0"/>
              </a:rPr>
              <a:t>أبناء</a:t>
            </a:r>
            <a:endParaRPr lang="en-US" sz="4800" dirty="0">
              <a:solidFill>
                <a:schemeClr val="tx1"/>
              </a:solidFill>
              <a:latin typeface="Tahoma" charset="0"/>
            </a:endParaRPr>
          </a:p>
        </p:txBody>
      </p:sp>
      <p:sp>
        <p:nvSpPr>
          <p:cNvPr id="209922" name="Rectangle 3"/>
          <p:cNvSpPr>
            <a:spLocks noGrp="1" noChangeArrowheads="1"/>
          </p:cNvSpPr>
          <p:nvPr>
            <p:ph type="body" idx="1"/>
          </p:nvPr>
        </p:nvSpPr>
        <p:spPr>
          <a:xfrm>
            <a:off x="38100" y="1981200"/>
            <a:ext cx="9070975" cy="4114800"/>
          </a:xfrm>
        </p:spPr>
        <p:txBody>
          <a:bodyPr/>
          <a:lstStyle/>
          <a:p>
            <a:pPr algn="r" rtl="1" eaLnBrk="1" hangingPunct="1">
              <a:lnSpc>
                <a:spcPct val="90000"/>
              </a:lnSpc>
            </a:pPr>
            <a:r>
              <a:rPr lang="ar-JO" dirty="0">
                <a:latin typeface="Tahoma" charset="0"/>
              </a:rPr>
              <a:t>وعد الله أن ابن داود سيكون ابنه أي ابن الله (مزمور 2: 7)</a:t>
            </a:r>
            <a:endParaRPr lang="en-US" dirty="0">
              <a:latin typeface="Tahoma" charset="0"/>
            </a:endParaRPr>
          </a:p>
          <a:p>
            <a:pPr eaLnBrk="1" hangingPunct="1">
              <a:lnSpc>
                <a:spcPct val="90000"/>
              </a:lnSpc>
              <a:buFontTx/>
              <a:buNone/>
            </a:pPr>
            <a:r>
              <a:rPr lang="en-US" dirty="0">
                <a:latin typeface="Tahoma" charset="0"/>
              </a:rPr>
              <a:t> </a:t>
            </a:r>
            <a:endParaRPr lang="ar-JO" dirty="0">
              <a:latin typeface="Tahoma" charset="0"/>
            </a:endParaRPr>
          </a:p>
          <a:p>
            <a:pPr algn="r" rtl="1" eaLnBrk="1" hangingPunct="1">
              <a:lnSpc>
                <a:spcPct val="90000"/>
              </a:lnSpc>
            </a:pPr>
            <a:r>
              <a:rPr lang="ar-JO" dirty="0">
                <a:latin typeface="Tahoma" charset="0"/>
              </a:rPr>
              <a:t>لم يعد الله أن ابن داود سيكون ابنه فقط بل أن هذا الإبن سيبني بيتاً أو هيكلاً لاسم الآب السماوي، تم هذا الوعد جزئياً عندما بنى سليمان بن داود ذلك الهيكل المجيد في أورشليم</a:t>
            </a:r>
            <a:endParaRPr lang="en-US" dirty="0">
              <a:latin typeface="Tahoma"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algn="ctr" eaLnBrk="1" hangingPunct="1"/>
            <a:r>
              <a:rPr lang="ar-JO" sz="4800" dirty="0">
                <a:solidFill>
                  <a:schemeClr val="tx1"/>
                </a:solidFill>
                <a:latin typeface="Tahoma" charset="0"/>
              </a:rPr>
              <a:t>عرش</a:t>
            </a:r>
            <a:endParaRPr lang="en-US" sz="4800" dirty="0">
              <a:solidFill>
                <a:schemeClr val="tx1"/>
              </a:solidFill>
              <a:latin typeface="Tahoma" charset="0"/>
            </a:endParaRPr>
          </a:p>
        </p:txBody>
      </p:sp>
      <p:sp>
        <p:nvSpPr>
          <p:cNvPr id="210946" name="Rectangle 3"/>
          <p:cNvSpPr>
            <a:spLocks noGrp="1" noChangeArrowheads="1"/>
          </p:cNvSpPr>
          <p:nvPr>
            <p:ph type="body" idx="1"/>
          </p:nvPr>
        </p:nvSpPr>
        <p:spPr/>
        <p:txBody>
          <a:bodyPr/>
          <a:lstStyle/>
          <a:p>
            <a:pPr algn="r" rtl="1" eaLnBrk="1" hangingPunct="1"/>
            <a:r>
              <a:rPr lang="ar-JO" altLang="ja-JP" dirty="0">
                <a:latin typeface="Tahoma" charset="0"/>
              </a:rPr>
              <a:t>يعود هذا إلى العهد الإبراهيمي حيث قال الله ملوك منك يخرجون (تك 17: 6)</a:t>
            </a:r>
            <a:endParaRPr lang="en-US" altLang="ja-JP" dirty="0">
              <a:latin typeface="Tahoma" charset="0"/>
            </a:endParaRPr>
          </a:p>
          <a:p>
            <a:pPr marL="0" indent="0" eaLnBrk="1" hangingPunct="1">
              <a:buNone/>
            </a:pPr>
            <a:endParaRPr lang="ar-JO" dirty="0">
              <a:latin typeface="Tahoma" charset="0"/>
            </a:endParaRPr>
          </a:p>
          <a:p>
            <a:pPr algn="r" rtl="1" eaLnBrk="1" hangingPunct="1"/>
            <a:r>
              <a:rPr lang="ar-JO" dirty="0">
                <a:latin typeface="Tahoma" charset="0"/>
              </a:rPr>
              <a:t>سيكون العهد الداوودي موجوداً بشكل مستمر ليجلس على العرش الملكي</a:t>
            </a:r>
            <a:endParaRPr lang="en-US" dirty="0">
              <a:latin typeface="Tahoma"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p:txBody>
          <a:bodyPr/>
          <a:lstStyle/>
          <a:p>
            <a:pPr algn="ctr" eaLnBrk="1" hangingPunct="1"/>
            <a:r>
              <a:rPr lang="ar-JO" sz="4800" dirty="0">
                <a:solidFill>
                  <a:schemeClr val="tx1"/>
                </a:solidFill>
                <a:latin typeface="Tahoma" charset="0"/>
              </a:rPr>
              <a:t>مملكة</a:t>
            </a:r>
            <a:endParaRPr lang="en-US" sz="4800" dirty="0">
              <a:solidFill>
                <a:schemeClr val="tx1"/>
              </a:solidFill>
              <a:latin typeface="Tahoma" charset="0"/>
            </a:endParaRPr>
          </a:p>
        </p:txBody>
      </p:sp>
      <p:sp>
        <p:nvSpPr>
          <p:cNvPr id="211970" name="Rectangle 3"/>
          <p:cNvSpPr>
            <a:spLocks noGrp="1" noChangeArrowheads="1"/>
          </p:cNvSpPr>
          <p:nvPr>
            <p:ph type="body" idx="1"/>
          </p:nvPr>
        </p:nvSpPr>
        <p:spPr/>
        <p:txBody>
          <a:bodyPr/>
          <a:lstStyle/>
          <a:p>
            <a:pPr algn="r" rtl="1" eaLnBrk="1" hangingPunct="1"/>
            <a:r>
              <a:rPr lang="ar-JO" sz="3600" dirty="0">
                <a:latin typeface="Tahoma" charset="0"/>
              </a:rPr>
              <a:t>سوف يأتي ملك من نسل داود وستكون مملكته أبدية</a:t>
            </a:r>
            <a:r>
              <a:rPr lang="en-US" sz="3600" dirty="0">
                <a:latin typeface="Tahoma" charset="0"/>
              </a:rPr>
              <a:t>  </a:t>
            </a:r>
          </a:p>
          <a:p>
            <a:pPr marL="0" indent="0" eaLnBrk="1" hangingPunct="1">
              <a:buNone/>
            </a:pPr>
            <a:endParaRPr lang="ar-JO" sz="3600" dirty="0">
              <a:latin typeface="Tahoma" charset="0"/>
            </a:endParaRPr>
          </a:p>
          <a:p>
            <a:pPr algn="r" rtl="1" eaLnBrk="1" hangingPunct="1"/>
            <a:r>
              <a:rPr lang="ar-JO" sz="3600" dirty="0">
                <a:latin typeface="Tahoma" charset="0"/>
              </a:rPr>
              <a:t>مملكته ستمتد على كل الأمم (مزمور 2: 8، 72: 8، 11)</a:t>
            </a:r>
            <a:endParaRPr lang="en-US" sz="3600" dirty="0">
              <a:latin typeface="Tahoma"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4427538" y="1125538"/>
            <a:ext cx="4608512"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800" b="1" dirty="0">
                <a:latin typeface="Arial" charset="0"/>
                <a:cs typeface="Arial" charset="0"/>
              </a:rPr>
              <a:t>وثبت لنفسك شعبك إسرائيل شعباَ لنفسك إلى الأبد وأنت يا رب صرت لهم إلهاً ...</a:t>
            </a:r>
            <a:endParaRPr lang="en-GB" sz="2800" b="1" dirty="0">
              <a:latin typeface="Arial" charset="0"/>
              <a:cs typeface="Arial" charset="0"/>
            </a:endParaRPr>
          </a:p>
          <a:p>
            <a:pPr algn="ctr" eaLnBrk="1" hangingPunct="1"/>
            <a:r>
              <a:rPr lang="ar-JO" sz="2800" b="1" dirty="0">
                <a:latin typeface="Arial" charset="0"/>
                <a:cs typeface="Arial" charset="0"/>
              </a:rPr>
              <a:t>لأنك أنت يا سيدي الرب قد تكلمت</a:t>
            </a:r>
          </a:p>
          <a:p>
            <a:pPr algn="ctr" eaLnBrk="1" hangingPunct="1"/>
            <a:r>
              <a:rPr lang="ar-JO" sz="2800" b="1" dirty="0">
                <a:solidFill>
                  <a:schemeClr val="tx2"/>
                </a:solidFill>
                <a:latin typeface="Arial" charset="0"/>
                <a:cs typeface="Arial" charset="0"/>
              </a:rPr>
              <a:t>فليبارك بيت عبدك ببركتك إلى الأبد</a:t>
            </a:r>
            <a:endParaRPr lang="en-GB" sz="2800" b="1" dirty="0">
              <a:solidFill>
                <a:schemeClr val="tx2"/>
              </a:solidFill>
              <a:latin typeface="Arial" charset="0"/>
              <a:cs typeface="Arial" charset="0"/>
            </a:endParaRPr>
          </a:p>
          <a:p>
            <a:pPr algn="ctr" eaLnBrk="1" hangingPunct="1"/>
            <a:endParaRPr lang="en-GB" sz="2800" b="1" dirty="0">
              <a:solidFill>
                <a:schemeClr val="tx2"/>
              </a:solidFill>
              <a:latin typeface="Arial" charset="0"/>
              <a:cs typeface="Arial" charset="0"/>
            </a:endParaRPr>
          </a:p>
          <a:p>
            <a:pPr algn="ctr" eaLnBrk="1" hangingPunct="1"/>
            <a:r>
              <a:rPr lang="ar-JO" sz="2800" b="1" dirty="0">
                <a:latin typeface="Arial" charset="0"/>
                <a:cs typeface="Arial" charset="0"/>
              </a:rPr>
              <a:t>2 صموئيل 7: 24، 29ب</a:t>
            </a:r>
            <a:endParaRPr lang="en-GB" sz="2800" b="1" dirty="0">
              <a:latin typeface="Arial" charset="0"/>
              <a:cs typeface="Arial" charset="0"/>
            </a:endParaRPr>
          </a:p>
        </p:txBody>
      </p:sp>
      <p:pic>
        <p:nvPicPr>
          <p:cNvPr id="212994" name="Picture 4" descr="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752600"/>
            <a:ext cx="75565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2995" name="Group 5"/>
          <p:cNvGrpSpPr>
            <a:grpSpLocks/>
          </p:cNvGrpSpPr>
          <p:nvPr/>
        </p:nvGrpSpPr>
        <p:grpSpPr bwMode="auto">
          <a:xfrm>
            <a:off x="1219200" y="3251200"/>
            <a:ext cx="3409950" cy="3606800"/>
            <a:chOff x="1534" y="1965"/>
            <a:chExt cx="2148" cy="2272"/>
          </a:xfrm>
        </p:grpSpPr>
        <p:sp>
          <p:nvSpPr>
            <p:cNvPr id="213009" name="Freeform 6"/>
            <p:cNvSpPr>
              <a:spLocks/>
            </p:cNvSpPr>
            <p:nvPr/>
          </p:nvSpPr>
          <p:spPr bwMode="auto">
            <a:xfrm>
              <a:off x="1904" y="1965"/>
              <a:ext cx="1484" cy="1048"/>
            </a:xfrm>
            <a:custGeom>
              <a:avLst/>
              <a:gdLst>
                <a:gd name="T0" fmla="*/ 0 w 1484"/>
                <a:gd name="T1" fmla="*/ 1048 h 1048"/>
                <a:gd name="T2" fmla="*/ 220 w 1484"/>
                <a:gd name="T3" fmla="*/ 624 h 1048"/>
                <a:gd name="T4" fmla="*/ 440 w 1484"/>
                <a:gd name="T5" fmla="*/ 304 h 1048"/>
                <a:gd name="T6" fmla="*/ 540 w 1484"/>
                <a:gd name="T7" fmla="*/ 124 h 1048"/>
                <a:gd name="T8" fmla="*/ 620 w 1484"/>
                <a:gd name="T9" fmla="*/ 36 h 1048"/>
                <a:gd name="T10" fmla="*/ 736 w 1484"/>
                <a:gd name="T11" fmla="*/ 8 h 1048"/>
                <a:gd name="T12" fmla="*/ 868 w 1484"/>
                <a:gd name="T13" fmla="*/ 0 h 1048"/>
                <a:gd name="T14" fmla="*/ 988 w 1484"/>
                <a:gd name="T15" fmla="*/ 8 h 1048"/>
                <a:gd name="T16" fmla="*/ 1092 w 1484"/>
                <a:gd name="T17" fmla="*/ 72 h 1048"/>
                <a:gd name="T18" fmla="*/ 1240 w 1484"/>
                <a:gd name="T19" fmla="*/ 320 h 1048"/>
                <a:gd name="T20" fmla="*/ 1336 w 1484"/>
                <a:gd name="T21" fmla="*/ 540 h 1048"/>
                <a:gd name="T22" fmla="*/ 1428 w 1484"/>
                <a:gd name="T23" fmla="*/ 792 h 1048"/>
                <a:gd name="T24" fmla="*/ 1484 w 1484"/>
                <a:gd name="T25" fmla="*/ 1040 h 1048"/>
                <a:gd name="T26" fmla="*/ 0 w 1484"/>
                <a:gd name="T27" fmla="*/ 1048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4"/>
                <a:gd name="T43" fmla="*/ 0 h 1048"/>
                <a:gd name="T44" fmla="*/ 1484 w 1484"/>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4" h="1048">
                  <a:moveTo>
                    <a:pt x="0" y="1048"/>
                  </a:moveTo>
                  <a:lnTo>
                    <a:pt x="220" y="624"/>
                  </a:lnTo>
                  <a:lnTo>
                    <a:pt x="440" y="304"/>
                  </a:lnTo>
                  <a:lnTo>
                    <a:pt x="540" y="124"/>
                  </a:lnTo>
                  <a:lnTo>
                    <a:pt x="620" y="36"/>
                  </a:lnTo>
                  <a:lnTo>
                    <a:pt x="736" y="8"/>
                  </a:lnTo>
                  <a:lnTo>
                    <a:pt x="868" y="0"/>
                  </a:lnTo>
                  <a:lnTo>
                    <a:pt x="988" y="8"/>
                  </a:lnTo>
                  <a:lnTo>
                    <a:pt x="1092" y="72"/>
                  </a:lnTo>
                  <a:lnTo>
                    <a:pt x="1240" y="320"/>
                  </a:lnTo>
                  <a:lnTo>
                    <a:pt x="1336" y="540"/>
                  </a:lnTo>
                  <a:lnTo>
                    <a:pt x="1428" y="792"/>
                  </a:lnTo>
                  <a:lnTo>
                    <a:pt x="1484" y="1040"/>
                  </a:lnTo>
                  <a:lnTo>
                    <a:pt x="0" y="1048"/>
                  </a:lnTo>
                  <a:close/>
                </a:path>
              </a:pathLst>
            </a:cu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1383" name="Cloud"/>
            <p:cNvSpPr>
              <a:spLocks noChangeAspect="1" noEditPoints="1" noChangeArrowheads="1"/>
            </p:cNvSpPr>
            <p:nvPr/>
          </p:nvSpPr>
          <p:spPr bwMode="auto">
            <a:xfrm>
              <a:off x="1534" y="2797"/>
              <a:ext cx="2148" cy="14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sz="2000" b="1">
                <a:latin typeface="Arial"/>
                <a:ea typeface="+mn-ea"/>
                <a:cs typeface="Arial"/>
              </a:endParaRPr>
            </a:p>
          </p:txBody>
        </p:sp>
        <p:pic>
          <p:nvPicPr>
            <p:cNvPr id="213011" name="Picture 8"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4" y="3039"/>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12" name="Picture 9"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9" y="3007"/>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13" name="Picture 10"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8" y="3509"/>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14" name="Picture 11"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8" y="3629"/>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15" name="Picture 12"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6" y="3613"/>
              <a:ext cx="311"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16" name="Picture 13"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5" y="3509"/>
              <a:ext cx="310"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2996" name="Picture 15"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8200" y="4913313"/>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2997" name="Picture 16"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7100" y="4087813"/>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2998" name="Picture 17"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47244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2999" name="Picture 18"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39624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00" name="Picture 19"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00488" y="48895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01" name="Picture 20"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49530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02" name="Picture 21" descr="people g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40386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03" name="Picture 25" descr="Church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38400" y="2209800"/>
            <a:ext cx="1158875" cy="14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004" name="AutoShape 26"/>
          <p:cNvSpPr>
            <a:spLocks noChangeArrowheads="1"/>
          </p:cNvSpPr>
          <p:nvPr/>
        </p:nvSpPr>
        <p:spPr bwMode="auto">
          <a:xfrm>
            <a:off x="2819400" y="1524000"/>
            <a:ext cx="423863" cy="733425"/>
          </a:xfrm>
          <a:prstGeom prst="upDownArrow">
            <a:avLst>
              <a:gd name="adj1" fmla="val 50000"/>
              <a:gd name="adj2" fmla="val 34607"/>
            </a:avLst>
          </a:prstGeom>
          <a:solidFill>
            <a:srgbClr val="FF0000"/>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grpSp>
        <p:nvGrpSpPr>
          <p:cNvPr id="213005" name="Group 27"/>
          <p:cNvGrpSpPr>
            <a:grpSpLocks/>
          </p:cNvGrpSpPr>
          <p:nvPr/>
        </p:nvGrpSpPr>
        <p:grpSpPr bwMode="auto">
          <a:xfrm>
            <a:off x="1752600" y="685800"/>
            <a:ext cx="2016125" cy="1073150"/>
            <a:chOff x="1973" y="409"/>
            <a:chExt cx="1270" cy="676"/>
          </a:xfrm>
        </p:grpSpPr>
        <p:pic>
          <p:nvPicPr>
            <p:cNvPr id="213007" name="Picture 28" descr="crown option 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8" y="409"/>
              <a:ext cx="975"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008" name="Picture 29" descr="crown option A sm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3" y="886"/>
              <a:ext cx="363"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3006" name="Rectangle 30"/>
          <p:cNvSpPr>
            <a:spLocks noGrp="1" noChangeArrowheads="1"/>
          </p:cNvSpPr>
          <p:nvPr>
            <p:ph type="title" idx="4294967295"/>
          </p:nvPr>
        </p:nvSpPr>
        <p:spPr>
          <a:xfrm>
            <a:off x="685800" y="0"/>
            <a:ext cx="7772400" cy="609600"/>
          </a:xfrm>
        </p:spPr>
        <p:txBody>
          <a:bodyPr/>
          <a:lstStyle/>
          <a:p>
            <a:pPr algn="ctr" eaLnBrk="1" hangingPunct="1"/>
            <a:r>
              <a:rPr lang="ar-JO" sz="3600" b="1" dirty="0">
                <a:solidFill>
                  <a:schemeClr val="tx1"/>
                </a:solidFill>
                <a:latin typeface="Arial" charset="0"/>
              </a:rPr>
              <a:t>الملكوت متنبأ عنه</a:t>
            </a:r>
            <a:endParaRPr lang="en-US" sz="3600" b="1" dirty="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dissolve">
                                      <p:cBhvr>
                                        <p:cTn id="7"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Text Box 3"/>
          <p:cNvSpPr txBox="1">
            <a:spLocks noChangeArrowheads="1"/>
          </p:cNvSpPr>
          <p:nvPr/>
        </p:nvSpPr>
        <p:spPr bwMode="auto">
          <a:xfrm>
            <a:off x="107950" y="1524000"/>
            <a:ext cx="8891588" cy="433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ar-JO" sz="3200" b="1" dirty="0">
                <a:solidFill>
                  <a:schemeClr val="tx2"/>
                </a:solidFill>
                <a:latin typeface="Arial" charset="0"/>
                <a:cs typeface="Arial" charset="0"/>
              </a:rPr>
              <a:t>شعب الله</a:t>
            </a:r>
            <a:endParaRPr lang="en-US" altLang="ja-JP" sz="3200" b="1" dirty="0">
              <a:solidFill>
                <a:schemeClr val="tx2"/>
              </a:solidFill>
              <a:latin typeface="Arial" charset="0"/>
              <a:cs typeface="Arial" charset="0"/>
            </a:endParaRPr>
          </a:p>
          <a:p>
            <a:pPr algn="ctr" eaLnBrk="1" hangingPunct="1">
              <a:spcBef>
                <a:spcPct val="50000"/>
              </a:spcBef>
            </a:pPr>
            <a:r>
              <a:rPr lang="ar-JO" sz="2800" b="1" dirty="0">
                <a:latin typeface="Arial" charset="0"/>
                <a:cs typeface="Arial" charset="0"/>
              </a:rPr>
              <a:t>وكان يهوذا وإسرائيل كثيرين كالرمل الذي على البحر في الكثرة</a:t>
            </a:r>
            <a:endParaRPr lang="en-US" sz="2800" b="1" dirty="0">
              <a:latin typeface="Arial" charset="0"/>
              <a:cs typeface="Arial" charset="0"/>
            </a:endParaRPr>
          </a:p>
          <a:p>
            <a:pPr algn="ctr" eaLnBrk="1" hangingPunct="1">
              <a:spcBef>
                <a:spcPct val="50000"/>
              </a:spcBef>
            </a:pPr>
            <a:r>
              <a:rPr lang="en-US" sz="2800" b="1" dirty="0">
                <a:latin typeface="Arial" charset="0"/>
                <a:cs typeface="Arial" charset="0"/>
              </a:rPr>
              <a:t> </a:t>
            </a:r>
            <a:r>
              <a:rPr lang="ar-JO" sz="2800" b="1" i="1" dirty="0">
                <a:latin typeface="Arial" charset="0"/>
                <a:cs typeface="Arial" charset="0"/>
              </a:rPr>
              <a:t>1 ملوك 4: 20</a:t>
            </a:r>
            <a:endParaRPr lang="en-US" sz="2800" b="1" i="1" dirty="0">
              <a:latin typeface="Arial" charset="0"/>
              <a:cs typeface="Arial" charset="0"/>
            </a:endParaRPr>
          </a:p>
          <a:p>
            <a:pPr algn="ctr" eaLnBrk="1" hangingPunct="1">
              <a:spcBef>
                <a:spcPct val="50000"/>
              </a:spcBef>
            </a:pPr>
            <a:r>
              <a:rPr lang="ar-JO" sz="3200" b="1" dirty="0">
                <a:solidFill>
                  <a:schemeClr val="tx2"/>
                </a:solidFill>
                <a:latin typeface="Arial" charset="0"/>
                <a:cs typeface="Arial" charset="0"/>
              </a:rPr>
              <a:t>حكم الله في مكان الله</a:t>
            </a:r>
            <a:endParaRPr lang="en-US" altLang="ja-JP" sz="2800" b="1" dirty="0">
              <a:solidFill>
                <a:schemeClr val="tx2"/>
              </a:solidFill>
              <a:latin typeface="Arial" charset="0"/>
              <a:cs typeface="Arial" charset="0"/>
            </a:endParaRPr>
          </a:p>
          <a:p>
            <a:pPr algn="ctr" eaLnBrk="1" hangingPunct="1">
              <a:spcBef>
                <a:spcPct val="50000"/>
              </a:spcBef>
            </a:pPr>
            <a:r>
              <a:rPr lang="ar-JO" sz="2800" b="1" dirty="0">
                <a:latin typeface="Arial" charset="0"/>
                <a:cs typeface="Arial" charset="0"/>
              </a:rPr>
              <a:t>وكان سليمان متسلطاً على جميع الممالك من النهر إلى أرض فلسطين وإلى تخوم مصر</a:t>
            </a:r>
            <a:endParaRPr lang="en-US" sz="2800" b="1" dirty="0">
              <a:latin typeface="Arial" charset="0"/>
              <a:cs typeface="Arial" charset="0"/>
            </a:endParaRPr>
          </a:p>
          <a:p>
            <a:pPr algn="ctr" eaLnBrk="1" hangingPunct="1">
              <a:spcBef>
                <a:spcPct val="50000"/>
              </a:spcBef>
            </a:pPr>
            <a:r>
              <a:rPr lang="ar-JO" sz="2800" b="1" i="1" dirty="0">
                <a:latin typeface="Arial" charset="0"/>
                <a:cs typeface="Arial" charset="0"/>
              </a:rPr>
              <a:t>1 ملوك 4: 21</a:t>
            </a:r>
            <a:endParaRPr lang="en-GB" sz="2800" b="1" i="1" dirty="0">
              <a:latin typeface="Arial" charset="0"/>
              <a:cs typeface="Arial" charset="0"/>
            </a:endParaRPr>
          </a:p>
        </p:txBody>
      </p:sp>
      <p:sp>
        <p:nvSpPr>
          <p:cNvPr id="214018" name="Rectangle 28"/>
          <p:cNvSpPr>
            <a:spLocks noGrp="1" noChangeArrowheads="1"/>
          </p:cNvSpPr>
          <p:nvPr>
            <p:ph type="title" idx="4294967295"/>
          </p:nvPr>
        </p:nvSpPr>
        <p:spPr>
          <a:xfrm>
            <a:off x="914400" y="381000"/>
            <a:ext cx="7121525" cy="685800"/>
          </a:xfrm>
        </p:spPr>
        <p:txBody>
          <a:bodyPr/>
          <a:lstStyle/>
          <a:p>
            <a:pPr algn="ctr" eaLnBrk="1" hangingPunct="1"/>
            <a:r>
              <a:rPr lang="ar-JO" sz="3600" b="1" dirty="0">
                <a:solidFill>
                  <a:schemeClr val="tx1"/>
                </a:solidFill>
                <a:latin typeface="Arial" charset="0"/>
              </a:rPr>
              <a:t>الملكوت متنبأ عنه</a:t>
            </a:r>
            <a:endParaRPr lang="en-US" sz="3600" b="1" dirty="0">
              <a:solidFill>
                <a:schemeClr val="tx1"/>
              </a:solidFill>
              <a:latin typeface="Arial"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Text Box 3"/>
          <p:cNvSpPr txBox="1">
            <a:spLocks noChangeArrowheads="1"/>
          </p:cNvSpPr>
          <p:nvPr/>
        </p:nvSpPr>
        <p:spPr bwMode="auto">
          <a:xfrm>
            <a:off x="107950" y="836613"/>
            <a:ext cx="8918575" cy="477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ar-JO" sz="3200" b="1" dirty="0">
                <a:solidFill>
                  <a:schemeClr val="tx2"/>
                </a:solidFill>
                <a:latin typeface="Arial" charset="0"/>
                <a:cs typeface="Arial" charset="0"/>
              </a:rPr>
              <a:t>بركة الله</a:t>
            </a:r>
            <a:endParaRPr lang="en-US" altLang="ja-JP" sz="2800" b="1" dirty="0">
              <a:solidFill>
                <a:schemeClr val="tx2"/>
              </a:solidFill>
              <a:latin typeface="Arial" charset="0"/>
              <a:cs typeface="Arial" charset="0"/>
            </a:endParaRPr>
          </a:p>
          <a:p>
            <a:pPr algn="ctr" eaLnBrk="1" hangingPunct="1">
              <a:spcBef>
                <a:spcPct val="50000"/>
              </a:spcBef>
            </a:pPr>
            <a:r>
              <a:rPr lang="ar-JO" sz="2800" b="1" dirty="0">
                <a:latin typeface="Arial" charset="0"/>
                <a:cs typeface="Arial" charset="0"/>
              </a:rPr>
              <a:t>وسكن يهوذا وإسرائيل آمنين كل واحد تحت كرمته وتحت تينته من دان إلى بئر سبع كل أيام سليمان</a:t>
            </a:r>
            <a:endParaRPr lang="en-US" altLang="ja-JP" sz="2800" b="1" dirty="0">
              <a:latin typeface="Arial" charset="0"/>
              <a:cs typeface="Arial" charset="0"/>
            </a:endParaRPr>
          </a:p>
          <a:p>
            <a:pPr algn="ctr" eaLnBrk="1" hangingPunct="1">
              <a:spcBef>
                <a:spcPct val="50000"/>
              </a:spcBef>
            </a:pPr>
            <a:r>
              <a:rPr lang="ar-JO" sz="2800" b="1" i="1" dirty="0">
                <a:latin typeface="Arial" charset="0"/>
                <a:cs typeface="Arial" charset="0"/>
              </a:rPr>
              <a:t>1 ملوك 4: 25</a:t>
            </a:r>
            <a:endParaRPr lang="en-US" sz="2800" b="1" i="1" dirty="0">
              <a:latin typeface="Arial" charset="0"/>
              <a:cs typeface="Arial" charset="0"/>
            </a:endParaRPr>
          </a:p>
          <a:p>
            <a:pPr algn="ctr" eaLnBrk="1" hangingPunct="1">
              <a:spcBef>
                <a:spcPct val="50000"/>
              </a:spcBef>
            </a:pPr>
            <a:r>
              <a:rPr lang="ar-JO" sz="3200" b="1" dirty="0">
                <a:solidFill>
                  <a:schemeClr val="tx2"/>
                </a:solidFill>
                <a:latin typeface="Arial" charset="0"/>
                <a:cs typeface="Arial" charset="0"/>
              </a:rPr>
              <a:t>يحفظ الله وعوده</a:t>
            </a:r>
            <a:endParaRPr lang="en-US" sz="2800" b="1" dirty="0">
              <a:solidFill>
                <a:schemeClr val="tx2"/>
              </a:solidFill>
              <a:latin typeface="Arial" charset="0"/>
              <a:cs typeface="Arial" charset="0"/>
            </a:endParaRPr>
          </a:p>
          <a:p>
            <a:pPr algn="ctr" eaLnBrk="1" hangingPunct="1">
              <a:spcBef>
                <a:spcPct val="50000"/>
              </a:spcBef>
            </a:pPr>
            <a:r>
              <a:rPr lang="ar-JO" sz="2800" b="1" dirty="0">
                <a:latin typeface="Arial" charset="0"/>
                <a:cs typeface="Arial" charset="0"/>
              </a:rPr>
              <a:t>مبارك الرب الذي أعطى راحة لشعبه إسرائيل حسب كل ما تكلم به ولم تسقط كلمة واحدة من كل كلامه الصالح الذي تكلم به عن يد موسى عبده</a:t>
            </a:r>
            <a:r>
              <a:rPr lang="en-US" sz="2800" b="1" dirty="0">
                <a:latin typeface="Arial" charset="0"/>
                <a:cs typeface="Arial" charset="0"/>
              </a:rPr>
              <a:t>                                 </a:t>
            </a:r>
          </a:p>
          <a:p>
            <a:pPr algn="ctr" eaLnBrk="1" hangingPunct="1">
              <a:spcBef>
                <a:spcPct val="50000"/>
              </a:spcBef>
            </a:pPr>
            <a:r>
              <a:rPr lang="ar-JO" sz="2800" b="1" i="1" dirty="0">
                <a:latin typeface="Arial" charset="0"/>
                <a:cs typeface="Arial" charset="0"/>
              </a:rPr>
              <a:t>1 ملوك 8: 56</a:t>
            </a:r>
            <a:endParaRPr lang="en-GB" sz="2800" b="1" i="1" dirty="0">
              <a:latin typeface="Arial" charset="0"/>
              <a:cs typeface="Arial" charset="0"/>
            </a:endParaRPr>
          </a:p>
        </p:txBody>
      </p:sp>
      <p:sp>
        <p:nvSpPr>
          <p:cNvPr id="215042" name="Rectangle 4"/>
          <p:cNvSpPr>
            <a:spLocks noGrp="1" noChangeArrowheads="1"/>
          </p:cNvSpPr>
          <p:nvPr>
            <p:ph type="title" idx="4294967295"/>
          </p:nvPr>
        </p:nvSpPr>
        <p:spPr>
          <a:xfrm>
            <a:off x="84138" y="115888"/>
            <a:ext cx="9024937" cy="685800"/>
          </a:xfrm>
        </p:spPr>
        <p:txBody>
          <a:bodyPr/>
          <a:lstStyle/>
          <a:p>
            <a:pPr algn="ctr" eaLnBrk="1" hangingPunct="1"/>
            <a:r>
              <a:rPr lang="ar-JO" sz="3600" b="1" dirty="0">
                <a:solidFill>
                  <a:schemeClr val="tx1"/>
                </a:solidFill>
                <a:latin typeface="Arial" charset="0"/>
              </a:rPr>
              <a:t>الملكوت متنبأ عنه</a:t>
            </a:r>
            <a:endParaRPr lang="en-US" sz="3600" b="1" dirty="0">
              <a:solidFill>
                <a:schemeClr val="tx1"/>
              </a:solidFill>
              <a:latin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5" name="Rectangle 4"/>
          <p:cNvSpPr>
            <a:spLocks noGrp="1" noChangeArrowheads="1"/>
          </p:cNvSpPr>
          <p:nvPr>
            <p:ph type="title"/>
          </p:nvPr>
        </p:nvSpPr>
        <p:spPr>
          <a:xfrm>
            <a:off x="685800" y="152400"/>
            <a:ext cx="7772400" cy="993775"/>
          </a:xfrm>
        </p:spPr>
        <p:txBody>
          <a:bodyPr/>
          <a:lstStyle/>
          <a:p>
            <a:pPr algn="ctr" eaLnBrk="1" hangingPunct="1"/>
            <a:r>
              <a:rPr lang="ar-JO" sz="3600" b="1" dirty="0">
                <a:solidFill>
                  <a:schemeClr val="tx1"/>
                </a:solidFill>
                <a:latin typeface="Arial" charset="0"/>
              </a:rPr>
              <a:t>الملكوت متنبأ عنه</a:t>
            </a:r>
            <a:endParaRPr lang="en-US" sz="3600" b="1" dirty="0">
              <a:solidFill>
                <a:schemeClr val="tx1"/>
              </a:solidFill>
              <a:latin typeface="Arial" charset="0"/>
            </a:endParaRPr>
          </a:p>
        </p:txBody>
      </p:sp>
      <p:pic>
        <p:nvPicPr>
          <p:cNvPr id="216066" name="Picture 7" descr="temple-solomon-lever14"/>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57200" y="1447800"/>
            <a:ext cx="2895600" cy="5257800"/>
          </a:xfrm>
        </p:spPr>
      </p:pic>
      <p:sp>
        <p:nvSpPr>
          <p:cNvPr id="302089" name="Text Box 9"/>
          <p:cNvSpPr txBox="1">
            <a:spLocks noChangeArrowheads="1"/>
          </p:cNvSpPr>
          <p:nvPr/>
        </p:nvSpPr>
        <p:spPr bwMode="auto">
          <a:xfrm>
            <a:off x="3886200" y="1279525"/>
            <a:ext cx="50292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altLang="ja-JP" b="1" dirty="0">
                <a:latin typeface="Arial" charset="0"/>
                <a:cs typeface="Arial" charset="0"/>
              </a:rPr>
              <a:t>وأقام الرب كلامه الذي تكلم به وقد قمت أنا مكان داود أبي وجلست على كرسي إسرائيل كما تكلم الرب </a:t>
            </a:r>
            <a:r>
              <a:rPr lang="ar-JO" altLang="ja-JP" b="1" dirty="0">
                <a:solidFill>
                  <a:srgbClr val="FFFFFF"/>
                </a:solidFill>
                <a:latin typeface="Arial" charset="0"/>
                <a:cs typeface="Arial" charset="0"/>
              </a:rPr>
              <a:t>وبنيت البيت لاسم الرب إله إسرائيل </a:t>
            </a:r>
            <a:r>
              <a:rPr lang="ar-JO" altLang="ja-JP" b="1" dirty="0">
                <a:latin typeface="Arial" charset="0"/>
                <a:cs typeface="Arial" charset="0"/>
              </a:rPr>
              <a:t>وجعلت هناك مكاناً للتابوت الذي فيه عهد الرب الذي قطعه مع آبائنا عند إخراجه إياهم من أرض مصر </a:t>
            </a:r>
            <a:endParaRPr lang="en-GB" altLang="ja-JP" b="1" dirty="0">
              <a:latin typeface="Arial" charset="0"/>
              <a:cs typeface="Arial" charset="0"/>
            </a:endParaRPr>
          </a:p>
          <a:p>
            <a:pPr algn="ctr" eaLnBrk="1" hangingPunct="1"/>
            <a:endParaRPr lang="en-GB" b="1" dirty="0">
              <a:latin typeface="Arial" charset="0"/>
              <a:cs typeface="Arial" charset="0"/>
            </a:endParaRPr>
          </a:p>
          <a:p>
            <a:pPr algn="ctr" eaLnBrk="1" hangingPunct="1"/>
            <a:r>
              <a:rPr lang="ar-JO" b="1" dirty="0">
                <a:latin typeface="Arial" charset="0"/>
                <a:cs typeface="Arial" charset="0"/>
              </a:rPr>
              <a:t>1 ملوك 8: 20-21</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2089"/>
                                        </p:tgtEl>
                                        <p:attrNameLst>
                                          <p:attrName>style.visibility</p:attrName>
                                        </p:attrNameLst>
                                      </p:cBhvr>
                                      <p:to>
                                        <p:strVal val="visible"/>
                                      </p:to>
                                    </p:set>
                                    <p:animEffect transition="in" filter="checkerboard(across)">
                                      <p:cBhvr>
                                        <p:cTn id="7" dur="500"/>
                                        <p:tgtEl>
                                          <p:spTgt spid="302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3227388" y="901700"/>
            <a:ext cx="588168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800" dirty="0">
                <a:solidFill>
                  <a:srgbClr val="FFFFFF"/>
                </a:solidFill>
                <a:latin typeface="Arial" charset="0"/>
                <a:cs typeface="Arial" charset="0"/>
              </a:rPr>
              <a:t>وسلك بنو إسرائيل في جميع خطايا يربعام التي عمل لم يحيدوا عنها حتى نحى الرب إسرائيل من أمامه كما تكلم عن يد جميع عبيده الأنبياء فسبي إسرائيل من أرضه إلى أشور إلى هذا اليوم</a:t>
            </a:r>
            <a:endParaRPr lang="en-GB" sz="2800" i="1" dirty="0">
              <a:solidFill>
                <a:srgbClr val="FFFFFF"/>
              </a:solidFill>
              <a:latin typeface="Arial" charset="0"/>
              <a:cs typeface="Arial" charset="0"/>
            </a:endParaRPr>
          </a:p>
        </p:txBody>
      </p:sp>
      <p:sp>
        <p:nvSpPr>
          <p:cNvPr id="217090" name="AutoShape 4"/>
          <p:cNvSpPr>
            <a:spLocks noChangeArrowheads="1"/>
          </p:cNvSpPr>
          <p:nvPr/>
        </p:nvSpPr>
        <p:spPr bwMode="auto">
          <a:xfrm>
            <a:off x="4038600" y="5181600"/>
            <a:ext cx="1073150" cy="322263"/>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sz="2000">
              <a:latin typeface="Arial" charset="0"/>
              <a:cs typeface="Arial" charset="0"/>
            </a:endParaRPr>
          </a:p>
        </p:txBody>
      </p:sp>
      <p:pic>
        <p:nvPicPr>
          <p:cNvPr id="217091"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10575" y="54483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51816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3" name="Picture 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85038" y="5143500"/>
            <a:ext cx="490537"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4" name="Picture 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50292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5" name="Picture 1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3600" y="51054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6" name="Picture 11"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5113" y="5940425"/>
            <a:ext cx="490537"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7" name="Picture 12"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05675" y="5940425"/>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8" name="Picture 1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53200" y="57150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9" name="Picture 1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3600" y="59436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57150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01" name="Freeform 16"/>
          <p:cNvSpPr>
            <a:spLocks/>
          </p:cNvSpPr>
          <p:nvPr/>
        </p:nvSpPr>
        <p:spPr bwMode="auto">
          <a:xfrm>
            <a:off x="788988" y="2892425"/>
            <a:ext cx="2355850" cy="1663700"/>
          </a:xfrm>
          <a:custGeom>
            <a:avLst/>
            <a:gdLst>
              <a:gd name="T0" fmla="*/ 0 w 1484"/>
              <a:gd name="T1" fmla="*/ 2147483647 h 1048"/>
              <a:gd name="T2" fmla="*/ 2147483647 w 1484"/>
              <a:gd name="T3" fmla="*/ 2147483647 h 1048"/>
              <a:gd name="T4" fmla="*/ 2147483647 w 1484"/>
              <a:gd name="T5" fmla="*/ 2147483647 h 1048"/>
              <a:gd name="T6" fmla="*/ 2147483647 w 1484"/>
              <a:gd name="T7" fmla="*/ 2147483647 h 1048"/>
              <a:gd name="T8" fmla="*/ 2147483647 w 1484"/>
              <a:gd name="T9" fmla="*/ 2147483647 h 1048"/>
              <a:gd name="T10" fmla="*/ 2147483647 w 1484"/>
              <a:gd name="T11" fmla="*/ 2147483647 h 1048"/>
              <a:gd name="T12" fmla="*/ 2147483647 w 1484"/>
              <a:gd name="T13" fmla="*/ 0 h 1048"/>
              <a:gd name="T14" fmla="*/ 2147483647 w 1484"/>
              <a:gd name="T15" fmla="*/ 2147483647 h 1048"/>
              <a:gd name="T16" fmla="*/ 2147483647 w 1484"/>
              <a:gd name="T17" fmla="*/ 2147483647 h 1048"/>
              <a:gd name="T18" fmla="*/ 2147483647 w 1484"/>
              <a:gd name="T19" fmla="*/ 2147483647 h 1048"/>
              <a:gd name="T20" fmla="*/ 2147483647 w 1484"/>
              <a:gd name="T21" fmla="*/ 2147483647 h 1048"/>
              <a:gd name="T22" fmla="*/ 2147483647 w 1484"/>
              <a:gd name="T23" fmla="*/ 2147483647 h 1048"/>
              <a:gd name="T24" fmla="*/ 2147483647 w 1484"/>
              <a:gd name="T25" fmla="*/ 2147483647 h 1048"/>
              <a:gd name="T26" fmla="*/ 0 w 1484"/>
              <a:gd name="T27" fmla="*/ 2147483647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4"/>
              <a:gd name="T43" fmla="*/ 0 h 1048"/>
              <a:gd name="T44" fmla="*/ 1484 w 1484"/>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4" h="1048">
                <a:moveTo>
                  <a:pt x="0" y="1048"/>
                </a:moveTo>
                <a:lnTo>
                  <a:pt x="220" y="624"/>
                </a:lnTo>
                <a:lnTo>
                  <a:pt x="440" y="304"/>
                </a:lnTo>
                <a:lnTo>
                  <a:pt x="540" y="124"/>
                </a:lnTo>
                <a:lnTo>
                  <a:pt x="620" y="36"/>
                </a:lnTo>
                <a:lnTo>
                  <a:pt x="736" y="8"/>
                </a:lnTo>
                <a:lnTo>
                  <a:pt x="868" y="0"/>
                </a:lnTo>
                <a:lnTo>
                  <a:pt x="988" y="8"/>
                </a:lnTo>
                <a:lnTo>
                  <a:pt x="1092" y="72"/>
                </a:lnTo>
                <a:lnTo>
                  <a:pt x="1240" y="320"/>
                </a:lnTo>
                <a:lnTo>
                  <a:pt x="1336" y="540"/>
                </a:lnTo>
                <a:lnTo>
                  <a:pt x="1428" y="792"/>
                </a:lnTo>
                <a:lnTo>
                  <a:pt x="1484" y="1040"/>
                </a:lnTo>
                <a:lnTo>
                  <a:pt x="0" y="1048"/>
                </a:lnTo>
                <a:close/>
              </a:path>
            </a:pathLst>
          </a:cu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441" name="Cloud"/>
          <p:cNvSpPr>
            <a:spLocks noChangeAspect="1" noEditPoints="1" noChangeArrowheads="1"/>
          </p:cNvSpPr>
          <p:nvPr/>
        </p:nvSpPr>
        <p:spPr bwMode="auto">
          <a:xfrm>
            <a:off x="201613" y="4213225"/>
            <a:ext cx="3409950" cy="2286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sz="2000">
              <a:latin typeface="Arial"/>
              <a:ea typeface="+mn-ea"/>
              <a:cs typeface="Arial"/>
            </a:endParaRPr>
          </a:p>
        </p:txBody>
      </p:sp>
      <p:pic>
        <p:nvPicPr>
          <p:cNvPr id="217103" name="Picture 18" descr="Church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05000"/>
            <a:ext cx="1158875" cy="14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4" name="Picture 2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5715000"/>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5" name="Picture 2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6111875"/>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6" name="Picture 26" descr="crown option 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7450" y="679450"/>
            <a:ext cx="1908175"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07" name="Rectangle 27"/>
          <p:cNvSpPr>
            <a:spLocks noGrp="1" noChangeArrowheads="1"/>
          </p:cNvSpPr>
          <p:nvPr>
            <p:ph type="title" idx="4294967295"/>
          </p:nvPr>
        </p:nvSpPr>
        <p:spPr>
          <a:xfrm>
            <a:off x="2209800" y="0"/>
            <a:ext cx="5486400" cy="762000"/>
          </a:xfrm>
        </p:spPr>
        <p:txBody>
          <a:bodyPr/>
          <a:lstStyle/>
          <a:p>
            <a:pPr algn="ctr" eaLnBrk="1" hangingPunct="1"/>
            <a:r>
              <a:rPr lang="ar-JO" sz="3600" dirty="0">
                <a:solidFill>
                  <a:schemeClr val="tx1"/>
                </a:solidFill>
                <a:latin typeface="Arial" charset="0"/>
              </a:rPr>
              <a:t>الملكوت ينحدر</a:t>
            </a:r>
            <a:endParaRPr lang="en-US" sz="3600" dirty="0">
              <a:solidFill>
                <a:schemeClr val="tx1"/>
              </a:solidFill>
              <a:latin typeface="Arial" charset="0"/>
            </a:endParaRPr>
          </a:p>
        </p:txBody>
      </p:sp>
      <p:sp>
        <p:nvSpPr>
          <p:cNvPr id="103452" name="AutoShape 28"/>
          <p:cNvSpPr>
            <a:spLocks noChangeArrowheads="1"/>
          </p:cNvSpPr>
          <p:nvPr/>
        </p:nvSpPr>
        <p:spPr bwMode="auto">
          <a:xfrm>
            <a:off x="1219200" y="1752600"/>
            <a:ext cx="1752600" cy="1600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659" y="16193"/>
                </a:moveTo>
                <a:cubicBezTo>
                  <a:pt x="18868" y="14655"/>
                  <a:pt x="19526" y="12756"/>
                  <a:pt x="19526" y="10800"/>
                </a:cubicBezTo>
                <a:cubicBezTo>
                  <a:pt x="19526" y="5980"/>
                  <a:pt x="15619" y="2074"/>
                  <a:pt x="10800" y="2074"/>
                </a:cubicBezTo>
                <a:cubicBezTo>
                  <a:pt x="8843" y="2073"/>
                  <a:pt x="6944" y="2731"/>
                  <a:pt x="5406" y="3940"/>
                </a:cubicBezTo>
                <a:lnTo>
                  <a:pt x="17659" y="16193"/>
                </a:lnTo>
                <a:close/>
                <a:moveTo>
                  <a:pt x="3940" y="5406"/>
                </a:moveTo>
                <a:cubicBezTo>
                  <a:pt x="2731" y="6944"/>
                  <a:pt x="2073" y="8843"/>
                  <a:pt x="2073" y="10799"/>
                </a:cubicBezTo>
                <a:cubicBezTo>
                  <a:pt x="2074" y="15619"/>
                  <a:pt x="5980" y="19526"/>
                  <a:pt x="10800" y="19526"/>
                </a:cubicBezTo>
                <a:cubicBezTo>
                  <a:pt x="12756" y="19526"/>
                  <a:pt x="14655" y="18868"/>
                  <a:pt x="16193" y="17659"/>
                </a:cubicBezTo>
                <a:lnTo>
                  <a:pt x="3940" y="5406"/>
                </a:lnTo>
                <a:close/>
              </a:path>
            </a:pathLst>
          </a:custGeom>
          <a:solidFill>
            <a:schemeClr val="folHlink"/>
          </a:solidFill>
          <a:ln w="0">
            <a:solidFill>
              <a:schemeClr val="folHlink"/>
            </a:solidFill>
            <a:miter lim="800000"/>
            <a:headEnd/>
            <a:tailEnd/>
          </a:ln>
        </p:spPr>
        <p:txBody>
          <a:bodyPr wrap="none" anchor="ctr"/>
          <a:lstStyle/>
          <a:p>
            <a:endParaRPr lang="en-US"/>
          </a:p>
        </p:txBody>
      </p:sp>
      <p:sp>
        <p:nvSpPr>
          <p:cNvPr id="217109" name="TextBox 1"/>
          <p:cNvSpPr txBox="1">
            <a:spLocks noChangeArrowheads="1"/>
          </p:cNvSpPr>
          <p:nvPr/>
        </p:nvSpPr>
        <p:spPr bwMode="auto">
          <a:xfrm>
            <a:off x="144463" y="6453188"/>
            <a:ext cx="30591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000" b="1" i="1" dirty="0">
                <a:solidFill>
                  <a:srgbClr val="FFFFFF"/>
                </a:solidFill>
                <a:latin typeface="Arial" charset="0"/>
                <a:cs typeface="Arial" charset="0"/>
              </a:rPr>
              <a:t>2 ملوك 17: 22-23</a:t>
            </a:r>
            <a:endParaRPr lang="en-GB" sz="2000" b="1" i="1" dirty="0">
              <a:solidFill>
                <a:srgbClr val="FFFFFF"/>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dissolve">
                                      <p:cBhvr>
                                        <p:cTn id="7" dur="500"/>
                                        <p:tgtEl>
                                          <p:spTgt spid="103426"/>
                                        </p:tgtEl>
                                      </p:cBhvr>
                                    </p:animEffect>
                                  </p:childTnLst>
                                </p:cTn>
                              </p:par>
                            </p:childTnLst>
                          </p:cTn>
                        </p:par>
                        <p:par>
                          <p:cTn id="8" fill="hold" nodeType="afterGroup">
                            <p:stCondLst>
                              <p:cond delay="500"/>
                            </p:stCondLst>
                            <p:childTnLst>
                              <p:par>
                                <p:cTn id="9" presetID="7" presetClass="entr" presetSubtype="1" fill="hold" grpId="0" nodeType="afterEffect">
                                  <p:stCondLst>
                                    <p:cond delay="0"/>
                                  </p:stCondLst>
                                  <p:childTnLst>
                                    <p:set>
                                      <p:cBhvr>
                                        <p:cTn id="10" dur="1" fill="hold">
                                          <p:stCondLst>
                                            <p:cond delay="0"/>
                                          </p:stCondLst>
                                        </p:cTn>
                                        <p:tgtEl>
                                          <p:spTgt spid="103452"/>
                                        </p:tgtEl>
                                        <p:attrNameLst>
                                          <p:attrName>style.visibility</p:attrName>
                                        </p:attrNameLst>
                                      </p:cBhvr>
                                      <p:to>
                                        <p:strVal val="visible"/>
                                      </p:to>
                                    </p:set>
                                    <p:anim calcmode="lin" valueType="num">
                                      <p:cBhvr additive="base">
                                        <p:cTn id="11" dur="5000" fill="hold"/>
                                        <p:tgtEl>
                                          <p:spTgt spid="103452"/>
                                        </p:tgtEl>
                                        <p:attrNameLst>
                                          <p:attrName>ppt_x</p:attrName>
                                        </p:attrNameLst>
                                      </p:cBhvr>
                                      <p:tavLst>
                                        <p:tav tm="0">
                                          <p:val>
                                            <p:strVal val="#ppt_x"/>
                                          </p:val>
                                        </p:tav>
                                        <p:tav tm="100000">
                                          <p:val>
                                            <p:strVal val="#ppt_x"/>
                                          </p:val>
                                        </p:tav>
                                      </p:tavLst>
                                    </p:anim>
                                    <p:anim calcmode="lin" valueType="num">
                                      <p:cBhvr additive="base">
                                        <p:cTn id="12" dur="5000" fill="hold"/>
                                        <p:tgtEl>
                                          <p:spTgt spid="1034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5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8113" name="Picture 2" descr="destr-jerus-david-rober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Text Box 3"/>
          <p:cNvSpPr txBox="1">
            <a:spLocks noChangeArrowheads="1"/>
          </p:cNvSpPr>
          <p:nvPr/>
        </p:nvSpPr>
        <p:spPr bwMode="auto">
          <a:xfrm>
            <a:off x="-36513" y="5867400"/>
            <a:ext cx="91630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ar-JO" sz="2000" b="1" dirty="0">
                <a:solidFill>
                  <a:srgbClr val="FFFFFF"/>
                </a:solidFill>
                <a:latin typeface="Arial" panose="020B0604020202020204" pitchFamily="34" charset="0"/>
                <a:cs typeface="Arial" panose="020B0604020202020204" pitchFamily="34" charset="0"/>
              </a:rPr>
              <a:t>لأنه لأجل غضب الرب على أورشليم وعلى يهوذا حتى طرحهم من أمام وجهه</a:t>
            </a:r>
            <a:endParaRPr lang="en-GB" sz="2000" b="1" dirty="0">
              <a:solidFill>
                <a:srgbClr val="FFFFFF"/>
              </a:solidFill>
              <a:latin typeface="Arial" panose="020B0604020202020204" pitchFamily="34" charset="0"/>
              <a:cs typeface="Arial" panose="020B0604020202020204" pitchFamily="34" charset="0"/>
            </a:endParaRPr>
          </a:p>
          <a:p>
            <a:pPr algn="ctr"/>
            <a:r>
              <a:rPr lang="ar-JO" sz="2000" b="1" i="1" dirty="0">
                <a:solidFill>
                  <a:srgbClr val="FFFFFF"/>
                </a:solidFill>
                <a:latin typeface="Arial" panose="020B0604020202020204" pitchFamily="34" charset="0"/>
                <a:cs typeface="Arial" panose="020B0604020202020204" pitchFamily="34" charset="0"/>
              </a:rPr>
              <a:t>2 ملوك 24: 20</a:t>
            </a:r>
            <a:endParaRPr lang="en-US" sz="2000" b="1" dirty="0">
              <a:solidFill>
                <a:srgbClr val="FFFFFF"/>
              </a:solidFill>
              <a:latin typeface="Arial" panose="020B0604020202020204" pitchFamily="34" charset="0"/>
              <a:cs typeface="Arial" panose="020B0604020202020204" pitchFamily="34" charset="0"/>
            </a:endParaRPr>
          </a:p>
        </p:txBody>
      </p:sp>
      <p:sp>
        <p:nvSpPr>
          <p:cNvPr id="218115" name="Rectangle 4"/>
          <p:cNvSpPr>
            <a:spLocks noGrp="1" noChangeArrowheads="1"/>
          </p:cNvSpPr>
          <p:nvPr>
            <p:ph type="title" idx="4294967295"/>
          </p:nvPr>
        </p:nvSpPr>
        <p:spPr>
          <a:xfrm>
            <a:off x="76200" y="533400"/>
            <a:ext cx="5562600" cy="1450975"/>
          </a:xfrm>
        </p:spPr>
        <p:txBody>
          <a:bodyPr/>
          <a:lstStyle/>
          <a:p>
            <a:pPr eaLnBrk="1" hangingPunct="1"/>
            <a:r>
              <a:rPr lang="ar-JO" sz="3600" dirty="0">
                <a:solidFill>
                  <a:srgbClr val="000000"/>
                </a:solidFill>
                <a:latin typeface="Arial Black" charset="0"/>
              </a:rPr>
              <a:t>أورشليم تحترق</a:t>
            </a:r>
            <a:endParaRPr lang="en-US" sz="3600" dirty="0">
              <a:solidFill>
                <a:srgbClr val="000000"/>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5"/>
                                        </p:tgtEl>
                                        <p:attrNameLst>
                                          <p:attrName>style.visibility</p:attrName>
                                        </p:attrNameLst>
                                      </p:cBhvr>
                                      <p:to>
                                        <p:strVal val="visible"/>
                                      </p:to>
                                    </p:set>
                                    <p:animEffect transition="in" filter="dissolve">
                                      <p:cBhvr>
                                        <p:cTn id="7" dur="5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ar-JO" dirty="0">
                <a:latin typeface="Arial" charset="0"/>
                <a:ea typeface="ＭＳ Ｐゴシック" charset="0"/>
              </a:rPr>
              <a:t>الحكومات الملكية عام 2000</a:t>
            </a:r>
            <a:endParaRPr lang="en-US" dirty="0">
              <a:latin typeface="Arial" charset="0"/>
              <a:ea typeface="ＭＳ Ｐゴシック" charset="0"/>
            </a:endParaRP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a:extLst>
              <a:ext uri="{28A0092B-C50C-407E-A947-70E740481C1C}">
                <a14:useLocalDpi xmlns:a14="http://schemas.microsoft.com/office/drawing/2010/main"/>
              </a:ext>
            </a:extLst>
          </a:blip>
          <a:srcRect t="14867" r="87295"/>
          <a:stretch/>
        </p:blipFill>
        <p:spPr bwMode="auto">
          <a:xfrm>
            <a:off x="5710808" y="399891"/>
            <a:ext cx="445368" cy="197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462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الملكيات الملغاة</a:t>
            </a:r>
            <a:endParaRPr lang="en-US" sz="1800" kern="0" dirty="0">
              <a:latin typeface="Arial" charset="0"/>
              <a:ea typeface="ＭＳ Ｐゴシック" charset="0"/>
            </a:endParaRP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1900-1925</a:t>
            </a:r>
            <a:endParaRPr lang="en-US" sz="1800" kern="0" dirty="0">
              <a:latin typeface="Arial" charset="0"/>
              <a:ea typeface="ＭＳ Ｐゴシック" charset="0"/>
            </a:endParaRP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لا تزال ملكية</a:t>
            </a:r>
            <a:endParaRPr lang="en-US" sz="1800" kern="0" dirty="0">
              <a:latin typeface="Arial" charset="0"/>
              <a:ea typeface="ＭＳ Ｐゴシック" charset="0"/>
            </a:endParaRP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مستعمرات أصبحت جمهوريات بعد الإستقلال</a:t>
            </a:r>
            <a:endParaRPr lang="en-US" sz="1800" kern="0" dirty="0">
              <a:latin typeface="Arial" charset="0"/>
              <a:ea typeface="ＭＳ Ｐゴシック" charset="0"/>
            </a:endParaRP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1925-1950</a:t>
            </a:r>
            <a:endParaRPr lang="en-US" sz="1800" kern="0" dirty="0">
              <a:latin typeface="Arial" charset="0"/>
              <a:ea typeface="ＭＳ Ｐゴシック" charset="0"/>
            </a:endParaRP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1950-1975</a:t>
            </a:r>
            <a:endParaRPr lang="en-US" sz="1800" kern="0" dirty="0">
              <a:latin typeface="Arial" charset="0"/>
              <a:ea typeface="ＭＳ Ｐゴシック" charset="0"/>
            </a:endParaRP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800" kern="0" dirty="0">
                <a:latin typeface="Arial" charset="0"/>
                <a:ea typeface="ＭＳ Ｐゴシック" charset="0"/>
              </a:rPr>
              <a:t>1975-2000</a:t>
            </a:r>
            <a:endParaRPr lang="en-US" sz="1800" kern="0" dirty="0">
              <a:latin typeface="Arial"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7" name="Picture 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0" y="5186363"/>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138" name="Picture 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5110163"/>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139" name="Picture 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5959475"/>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140"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4663" y="6111875"/>
            <a:ext cx="490537"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141" name="Picture 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8400" y="6035675"/>
            <a:ext cx="490538"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42" name="AutoShape 8"/>
          <p:cNvSpPr>
            <a:spLocks noChangeArrowheads="1"/>
          </p:cNvSpPr>
          <p:nvPr/>
        </p:nvSpPr>
        <p:spPr bwMode="auto">
          <a:xfrm rot="10800000">
            <a:off x="4419600" y="5338763"/>
            <a:ext cx="1073150" cy="322262"/>
          </a:xfrm>
          <a:prstGeom prst="rightArrow">
            <a:avLst>
              <a:gd name="adj1" fmla="val 50000"/>
              <a:gd name="adj2" fmla="val 83251"/>
            </a:avLst>
          </a:prstGeom>
          <a:solidFill>
            <a:srgbClr val="FF0000"/>
          </a:solidFill>
          <a:ln w="9525">
            <a:solidFill>
              <a:srgbClr val="FF0000"/>
            </a:solidFill>
            <a:miter lim="800000"/>
            <a:headEnd/>
            <a:tailEnd/>
          </a:ln>
        </p:spPr>
        <p:txBody>
          <a:bodyPr wrap="none" anchor="ctr"/>
          <a:lstStyle/>
          <a:p>
            <a:endParaRPr lang="en-US">
              <a:latin typeface="Arial" charset="0"/>
              <a:cs typeface="Arial" charset="0"/>
            </a:endParaRPr>
          </a:p>
        </p:txBody>
      </p:sp>
      <p:sp>
        <p:nvSpPr>
          <p:cNvPr id="104457" name="Text Box 9"/>
          <p:cNvSpPr txBox="1">
            <a:spLocks noChangeArrowheads="1"/>
          </p:cNvSpPr>
          <p:nvPr/>
        </p:nvSpPr>
        <p:spPr bwMode="auto">
          <a:xfrm>
            <a:off x="2971800" y="990600"/>
            <a:ext cx="61722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ar-JO" dirty="0">
                <a:latin typeface="Arial" charset="0"/>
                <a:cs typeface="Arial" charset="0"/>
              </a:rPr>
              <a:t>ها أيام تأتي يقول الرب </a:t>
            </a:r>
          </a:p>
          <a:p>
            <a:pPr algn="ctr"/>
            <a:r>
              <a:rPr lang="ar-JO" dirty="0">
                <a:solidFill>
                  <a:srgbClr val="FFFFFF"/>
                </a:solidFill>
                <a:latin typeface="Arial" charset="0"/>
                <a:cs typeface="Arial" charset="0"/>
              </a:rPr>
              <a:t>وأقيم لداود غصن بر فيملك ملك </a:t>
            </a:r>
          </a:p>
          <a:p>
            <a:pPr algn="ctr"/>
            <a:r>
              <a:rPr lang="ar-JO" dirty="0">
                <a:latin typeface="Arial" charset="0"/>
                <a:cs typeface="Arial" charset="0"/>
              </a:rPr>
              <a:t>وينجح ويجري حقاً وعدلاً في الأرض </a:t>
            </a:r>
          </a:p>
          <a:p>
            <a:pPr algn="ctr"/>
            <a:r>
              <a:rPr lang="ar-JO" dirty="0">
                <a:latin typeface="Arial" charset="0"/>
                <a:cs typeface="Arial" charset="0"/>
              </a:rPr>
              <a:t>في أيامه يخلص يهوذا ويسكن إسرائيل آمناً </a:t>
            </a:r>
          </a:p>
          <a:p>
            <a:pPr algn="ctr"/>
            <a:r>
              <a:rPr lang="ar-JO" dirty="0">
                <a:latin typeface="Arial" charset="0"/>
                <a:cs typeface="Arial" charset="0"/>
              </a:rPr>
              <a:t>وهذا هو اسمه الذي يدعونه به </a:t>
            </a:r>
            <a:r>
              <a:rPr lang="ar-JO" dirty="0">
                <a:solidFill>
                  <a:srgbClr val="FFFFFF"/>
                </a:solidFill>
                <a:latin typeface="Arial" charset="0"/>
                <a:cs typeface="Arial" charset="0"/>
              </a:rPr>
              <a:t>الرب برنا</a:t>
            </a:r>
            <a:endParaRPr lang="en-GB" dirty="0">
              <a:solidFill>
                <a:srgbClr val="FFFFFF"/>
              </a:solidFill>
              <a:latin typeface="Arial" charset="0"/>
              <a:cs typeface="Arial" charset="0"/>
            </a:endParaRPr>
          </a:p>
          <a:p>
            <a:pPr algn="ctr"/>
            <a:endParaRPr lang="en-GB" dirty="0">
              <a:latin typeface="Arial" charset="0"/>
              <a:cs typeface="Arial" charset="0"/>
            </a:endParaRPr>
          </a:p>
          <a:p>
            <a:pPr algn="ctr"/>
            <a:r>
              <a:rPr lang="ar-JO" dirty="0">
                <a:latin typeface="Arial" charset="0"/>
                <a:cs typeface="Arial" charset="0"/>
              </a:rPr>
              <a:t>إرميا 23: 5-6</a:t>
            </a:r>
            <a:endParaRPr lang="en-GB" dirty="0">
              <a:latin typeface="Arial" charset="0"/>
              <a:cs typeface="Arial" charset="0"/>
            </a:endParaRPr>
          </a:p>
        </p:txBody>
      </p:sp>
      <p:sp>
        <p:nvSpPr>
          <p:cNvPr id="104460" name="Cloud"/>
          <p:cNvSpPr>
            <a:spLocks noChangeAspect="1" noEditPoints="1" noChangeArrowheads="1"/>
          </p:cNvSpPr>
          <p:nvPr/>
        </p:nvSpPr>
        <p:spPr bwMode="auto">
          <a:xfrm>
            <a:off x="304800" y="4114800"/>
            <a:ext cx="3409950" cy="2286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latin typeface="Arial"/>
              <a:ea typeface="+mn-ea"/>
              <a:cs typeface="Arial"/>
            </a:endParaRPr>
          </a:p>
        </p:txBody>
      </p:sp>
      <p:sp>
        <p:nvSpPr>
          <p:cNvPr id="219145" name="AutoShape 17"/>
          <p:cNvSpPr>
            <a:spLocks noChangeArrowheads="1"/>
          </p:cNvSpPr>
          <p:nvPr/>
        </p:nvSpPr>
        <p:spPr bwMode="auto">
          <a:xfrm>
            <a:off x="1828800" y="1676400"/>
            <a:ext cx="423863" cy="1371600"/>
          </a:xfrm>
          <a:prstGeom prst="upDownArrow">
            <a:avLst>
              <a:gd name="adj1" fmla="val 50000"/>
              <a:gd name="adj2" fmla="val 64719"/>
            </a:avLst>
          </a:prstGeom>
          <a:solidFill>
            <a:srgbClr val="FF0000"/>
          </a:solidFill>
          <a:ln w="9525">
            <a:solidFill>
              <a:srgbClr val="FF0000"/>
            </a:solidFill>
            <a:miter lim="800000"/>
            <a:headEnd/>
            <a:tailEnd/>
          </a:ln>
        </p:spPr>
        <p:txBody>
          <a:bodyPr vert="eaVert" wrap="none" anchor="ctr"/>
          <a:lstStyle/>
          <a:p>
            <a:endParaRPr lang="en-US">
              <a:latin typeface="Arial" charset="0"/>
              <a:cs typeface="Arial" charset="0"/>
            </a:endParaRPr>
          </a:p>
        </p:txBody>
      </p:sp>
      <p:pic>
        <p:nvPicPr>
          <p:cNvPr id="219146" name="Picture 18"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609600"/>
            <a:ext cx="1727200" cy="93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147" name="Picture 20"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371600" y="3124200"/>
            <a:ext cx="1733550"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48" name="Rectangle 21"/>
          <p:cNvSpPr>
            <a:spLocks noGrp="1" noChangeArrowheads="1"/>
          </p:cNvSpPr>
          <p:nvPr>
            <p:ph type="title" idx="4294967295"/>
          </p:nvPr>
        </p:nvSpPr>
        <p:spPr>
          <a:xfrm>
            <a:off x="2971800" y="228600"/>
            <a:ext cx="5791200" cy="612775"/>
          </a:xfrm>
        </p:spPr>
        <p:txBody>
          <a:bodyPr/>
          <a:lstStyle/>
          <a:p>
            <a:pPr algn="ctr" eaLnBrk="1" hangingPunct="1"/>
            <a:r>
              <a:rPr lang="ar-JO" sz="3200" dirty="0">
                <a:solidFill>
                  <a:schemeClr val="tx1"/>
                </a:solidFill>
                <a:latin typeface="Arial" charset="0"/>
              </a:rPr>
              <a:t>الوعد بمملكة أبدية</a:t>
            </a:r>
            <a:endParaRPr lang="en-US" sz="3200" dirty="0">
              <a:solidFill>
                <a:schemeClr val="tx1"/>
              </a:solidFill>
              <a:latin typeface="Arial" charset="0"/>
            </a:endParaRPr>
          </a:p>
        </p:txBody>
      </p:sp>
      <p:pic>
        <p:nvPicPr>
          <p:cNvPr id="219149" name="Picture 22"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2286000" y="4191000"/>
            <a:ext cx="1733550"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150" name="Picture 23"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04800" y="4419600"/>
            <a:ext cx="1733550"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box(in)">
                                      <p:cBhvr>
                                        <p:cTn id="7" dur="500"/>
                                        <p:tgtEl>
                                          <p:spTgt spid="104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1" name="Freeform 3"/>
          <p:cNvSpPr>
            <a:spLocks/>
          </p:cNvSpPr>
          <p:nvPr/>
        </p:nvSpPr>
        <p:spPr bwMode="auto">
          <a:xfrm>
            <a:off x="3557588" y="2892425"/>
            <a:ext cx="2355850" cy="1663700"/>
          </a:xfrm>
          <a:custGeom>
            <a:avLst/>
            <a:gdLst>
              <a:gd name="T0" fmla="*/ 0 w 1484"/>
              <a:gd name="T1" fmla="*/ 2147483647 h 1048"/>
              <a:gd name="T2" fmla="*/ 2147483647 w 1484"/>
              <a:gd name="T3" fmla="*/ 2147483647 h 1048"/>
              <a:gd name="T4" fmla="*/ 2147483647 w 1484"/>
              <a:gd name="T5" fmla="*/ 2147483647 h 1048"/>
              <a:gd name="T6" fmla="*/ 2147483647 w 1484"/>
              <a:gd name="T7" fmla="*/ 2147483647 h 1048"/>
              <a:gd name="T8" fmla="*/ 2147483647 w 1484"/>
              <a:gd name="T9" fmla="*/ 2147483647 h 1048"/>
              <a:gd name="T10" fmla="*/ 2147483647 w 1484"/>
              <a:gd name="T11" fmla="*/ 2147483647 h 1048"/>
              <a:gd name="T12" fmla="*/ 2147483647 w 1484"/>
              <a:gd name="T13" fmla="*/ 0 h 1048"/>
              <a:gd name="T14" fmla="*/ 2147483647 w 1484"/>
              <a:gd name="T15" fmla="*/ 2147483647 h 1048"/>
              <a:gd name="T16" fmla="*/ 2147483647 w 1484"/>
              <a:gd name="T17" fmla="*/ 2147483647 h 1048"/>
              <a:gd name="T18" fmla="*/ 2147483647 w 1484"/>
              <a:gd name="T19" fmla="*/ 2147483647 h 1048"/>
              <a:gd name="T20" fmla="*/ 2147483647 w 1484"/>
              <a:gd name="T21" fmla="*/ 2147483647 h 1048"/>
              <a:gd name="T22" fmla="*/ 2147483647 w 1484"/>
              <a:gd name="T23" fmla="*/ 2147483647 h 1048"/>
              <a:gd name="T24" fmla="*/ 2147483647 w 1484"/>
              <a:gd name="T25" fmla="*/ 2147483647 h 1048"/>
              <a:gd name="T26" fmla="*/ 0 w 1484"/>
              <a:gd name="T27" fmla="*/ 2147483647 h 10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4"/>
              <a:gd name="T43" fmla="*/ 0 h 1048"/>
              <a:gd name="T44" fmla="*/ 1484 w 1484"/>
              <a:gd name="T45" fmla="*/ 1048 h 10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4" h="1048">
                <a:moveTo>
                  <a:pt x="0" y="1048"/>
                </a:moveTo>
                <a:lnTo>
                  <a:pt x="220" y="624"/>
                </a:lnTo>
                <a:lnTo>
                  <a:pt x="440" y="304"/>
                </a:lnTo>
                <a:lnTo>
                  <a:pt x="540" y="124"/>
                </a:lnTo>
                <a:lnTo>
                  <a:pt x="620" y="36"/>
                </a:lnTo>
                <a:lnTo>
                  <a:pt x="736" y="8"/>
                </a:lnTo>
                <a:lnTo>
                  <a:pt x="868" y="0"/>
                </a:lnTo>
                <a:lnTo>
                  <a:pt x="988" y="8"/>
                </a:lnTo>
                <a:lnTo>
                  <a:pt x="1092" y="72"/>
                </a:lnTo>
                <a:lnTo>
                  <a:pt x="1240" y="320"/>
                </a:lnTo>
                <a:lnTo>
                  <a:pt x="1336" y="540"/>
                </a:lnTo>
                <a:lnTo>
                  <a:pt x="1428" y="792"/>
                </a:lnTo>
                <a:lnTo>
                  <a:pt x="1484" y="1040"/>
                </a:lnTo>
                <a:lnTo>
                  <a:pt x="0" y="1048"/>
                </a:lnTo>
                <a:close/>
              </a:path>
            </a:pathLst>
          </a:cu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476" name="Cloud"/>
          <p:cNvSpPr>
            <a:spLocks noChangeAspect="1" noEditPoints="1" noChangeArrowheads="1"/>
          </p:cNvSpPr>
          <p:nvPr/>
        </p:nvSpPr>
        <p:spPr bwMode="auto">
          <a:xfrm>
            <a:off x="2970213" y="4213225"/>
            <a:ext cx="3409950" cy="2286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noFill/>
            <a:miter lim="800000"/>
            <a:headEnd/>
            <a:tailEnd/>
          </a:ln>
          <a:effectLst>
            <a:outerShdw blurRad="63500" dist="107763" dir="2700000" algn="ctr" rotWithShape="0">
              <a:srgbClr val="000000">
                <a:alpha val="74998"/>
              </a:srgbClr>
            </a:outerShdw>
          </a:effectLst>
        </p:spPr>
        <p:txBody>
          <a:bodyPr/>
          <a:lstStyle/>
          <a:p>
            <a:pPr>
              <a:defRPr/>
            </a:pPr>
            <a:endParaRPr lang="en-US">
              <a:ea typeface="+mn-ea"/>
              <a:cs typeface="+mn-cs"/>
            </a:endParaRPr>
          </a:p>
        </p:txBody>
      </p:sp>
      <p:pic>
        <p:nvPicPr>
          <p:cNvPr id="220163" name="Picture 9"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43434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4" name="Picture 10"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41148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5" name="Picture 11"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0738" y="45720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6" name="Picture 12"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0" y="50292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7" name="Picture 13" descr="people gre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5410200"/>
            <a:ext cx="492125"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6" name="Text Box 14"/>
          <p:cNvSpPr txBox="1">
            <a:spLocks noChangeArrowheads="1"/>
          </p:cNvSpPr>
          <p:nvPr/>
        </p:nvSpPr>
        <p:spPr bwMode="auto">
          <a:xfrm>
            <a:off x="6019800" y="1295400"/>
            <a:ext cx="3124200"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spcBef>
                <a:spcPct val="50000"/>
              </a:spcBef>
            </a:pPr>
            <a:r>
              <a:rPr lang="ar-JO" altLang="ja-JP" dirty="0">
                <a:latin typeface="Arial" panose="020B0604020202020204" pitchFamily="34" charset="0"/>
                <a:cs typeface="Arial" panose="020B0604020202020204" pitchFamily="34" charset="0"/>
              </a:rPr>
              <a:t>هأنذا أرسل ملاكي فيهيئ الطريق أمامي ويأتي بغتة إلى هيكله السيد الذي تطلبونه وملاك العهد الذي تسرون به هوذا يأتي قال رب الجنود</a:t>
            </a:r>
            <a:endParaRPr lang="en-US" altLang="ja-JP" dirty="0">
              <a:latin typeface="Arial" panose="020B0604020202020204" pitchFamily="34" charset="0"/>
              <a:cs typeface="Arial" panose="020B0604020202020204" pitchFamily="34" charset="0"/>
            </a:endParaRPr>
          </a:p>
          <a:p>
            <a:pPr algn="ctr" eaLnBrk="1" hangingPunct="1">
              <a:spcBef>
                <a:spcPct val="50000"/>
              </a:spcBef>
            </a:pPr>
            <a:r>
              <a:rPr lang="ar-JO" dirty="0">
                <a:latin typeface="Arial" panose="020B0604020202020204" pitchFamily="34" charset="0"/>
                <a:cs typeface="Arial" panose="020B0604020202020204" pitchFamily="34" charset="0"/>
              </a:rPr>
              <a:t>ملاخي 3: 1</a:t>
            </a:r>
            <a:endParaRPr lang="en-GB" dirty="0">
              <a:latin typeface="Arial" panose="020B0604020202020204" pitchFamily="34" charset="0"/>
              <a:cs typeface="Arial" panose="020B0604020202020204" pitchFamily="34" charset="0"/>
            </a:endParaRPr>
          </a:p>
        </p:txBody>
      </p:sp>
      <p:pic>
        <p:nvPicPr>
          <p:cNvPr id="220169" name="Picture 15"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2100" y="873125"/>
            <a:ext cx="154781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9" name="Text Box 17"/>
          <p:cNvSpPr txBox="1">
            <a:spLocks noChangeArrowheads="1"/>
          </p:cNvSpPr>
          <p:nvPr/>
        </p:nvSpPr>
        <p:spPr bwMode="auto">
          <a:xfrm>
            <a:off x="4114800" y="685800"/>
            <a:ext cx="1295400" cy="181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pPr>
            <a:r>
              <a:rPr lang="en-US" sz="9600">
                <a:solidFill>
                  <a:schemeClr val="folHlink"/>
                </a:solidFill>
              </a:rPr>
              <a:t>?</a:t>
            </a:r>
          </a:p>
        </p:txBody>
      </p:sp>
      <p:pic>
        <p:nvPicPr>
          <p:cNvPr id="220171" name="Picture 18" descr="CAGQ8LSP"/>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114800" y="1981200"/>
            <a:ext cx="1733550"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93" name="Rectangle 21"/>
          <p:cNvSpPr>
            <a:spLocks noChangeArrowheads="1"/>
          </p:cNvSpPr>
          <p:nvPr/>
        </p:nvSpPr>
        <p:spPr bwMode="auto">
          <a:xfrm>
            <a:off x="0" y="228600"/>
            <a:ext cx="35814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400" dirty="0">
                <a:solidFill>
                  <a:schemeClr val="tx2"/>
                </a:solidFill>
                <a:latin typeface="Arial" panose="020B0604020202020204" pitchFamily="34" charset="0"/>
                <a:cs typeface="Arial" panose="020B0604020202020204" pitchFamily="34" charset="0"/>
              </a:rPr>
              <a:t>وأعطيكم قلباً جديداً وأجعل روحاً جديدة في داخلكم وأنزع قلب الحجر من لحمكم وأعطيكم قلب لحم وأجعل روحي في داخلكم وأجعلكم تسلكون في فرائضي وتحفظون أحكامي وتعملون بها وتسكنون الأرض التي أعطيت آبائكم إياها وتكون لي شعباً وأنا أكون لكم إلهاً</a:t>
            </a:r>
            <a:endParaRPr lang="en-US" sz="2400" dirty="0">
              <a:latin typeface="Arial" panose="020B0604020202020204" pitchFamily="34" charset="0"/>
              <a:cs typeface="Arial" panose="020B0604020202020204" pitchFamily="34" charset="0"/>
            </a:endParaRPr>
          </a:p>
          <a:p>
            <a:pPr algn="ctr"/>
            <a:endParaRPr lang="ar-JO" sz="2400" dirty="0">
              <a:latin typeface="Arial" panose="020B0604020202020204" pitchFamily="34" charset="0"/>
              <a:cs typeface="Arial" panose="020B0604020202020204" pitchFamily="34" charset="0"/>
            </a:endParaRPr>
          </a:p>
          <a:p>
            <a:pPr algn="ctr"/>
            <a:r>
              <a:rPr lang="ar-JO" sz="2400" dirty="0">
                <a:latin typeface="Arial" panose="020B0604020202020204" pitchFamily="34" charset="0"/>
                <a:cs typeface="Arial" panose="020B0604020202020204" pitchFamily="34" charset="0"/>
              </a:rPr>
              <a:t>حزقيال 36: 26-28</a:t>
            </a:r>
            <a:endParaRPr lang="en-US" sz="2400" dirty="0">
              <a:latin typeface="Arial" panose="020B0604020202020204" pitchFamily="34" charset="0"/>
              <a:cs typeface="Arial" panose="020B0604020202020204" pitchFamily="34" charset="0"/>
            </a:endParaRPr>
          </a:p>
        </p:txBody>
      </p:sp>
      <p:sp>
        <p:nvSpPr>
          <p:cNvPr id="220173" name="Rectangle 22"/>
          <p:cNvSpPr>
            <a:spLocks noGrp="1" noChangeArrowheads="1"/>
          </p:cNvSpPr>
          <p:nvPr>
            <p:ph type="title" idx="4294967295"/>
          </p:nvPr>
        </p:nvSpPr>
        <p:spPr>
          <a:xfrm>
            <a:off x="990600" y="0"/>
            <a:ext cx="7772400" cy="990600"/>
          </a:xfrm>
        </p:spPr>
        <p:txBody>
          <a:bodyPr/>
          <a:lstStyle/>
          <a:p>
            <a:pPr algn="ctr" eaLnBrk="1" hangingPunct="1"/>
            <a:r>
              <a:rPr lang="ar-JO" sz="3200" dirty="0">
                <a:solidFill>
                  <a:schemeClr val="tx1"/>
                </a:solidFill>
                <a:latin typeface="Tahoma" charset="0"/>
              </a:rPr>
              <a:t>قيد الإنتظار</a:t>
            </a:r>
            <a:endParaRPr lang="en-US" sz="3200" dirty="0">
              <a:solidFill>
                <a:schemeClr val="tx1"/>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5493"/>
                                        </p:tgtEl>
                                        <p:attrNameLst>
                                          <p:attrName>style.visibility</p:attrName>
                                        </p:attrNameLst>
                                      </p:cBhvr>
                                      <p:to>
                                        <p:strVal val="visible"/>
                                      </p:to>
                                    </p:set>
                                    <p:animEffect transition="in" filter="box(in)">
                                      <p:cBhvr>
                                        <p:cTn id="7" dur="500"/>
                                        <p:tgtEl>
                                          <p:spTgt spid="105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5486"/>
                                        </p:tgtEl>
                                        <p:attrNameLst>
                                          <p:attrName>style.visibility</p:attrName>
                                        </p:attrNameLst>
                                      </p:cBhvr>
                                      <p:to>
                                        <p:strVal val="visible"/>
                                      </p:to>
                                    </p:set>
                                    <p:animEffect transition="in" filter="box(in)">
                                      <p:cBhvr>
                                        <p:cTn id="12" dur="500"/>
                                        <p:tgtEl>
                                          <p:spTgt spid="105486"/>
                                        </p:tgtEl>
                                      </p:cBhvr>
                                    </p:animEffect>
                                  </p:childTnLst>
                                </p:cTn>
                              </p:par>
                            </p:childTnLst>
                          </p:cTn>
                        </p:par>
                        <p:par>
                          <p:cTn id="13" fill="hold" nodeType="afterGroup">
                            <p:stCondLst>
                              <p:cond delay="500"/>
                            </p:stCondLst>
                            <p:childTnLst>
                              <p:par>
                                <p:cTn id="14" presetID="7" presetClass="entr" presetSubtype="4" fill="hold" nodeType="afterEffect">
                                  <p:stCondLst>
                                    <p:cond delay="0"/>
                                  </p:stCondLst>
                                  <p:childTnLst>
                                    <p:set>
                                      <p:cBhvr>
                                        <p:cTn id="15" dur="1" fill="hold">
                                          <p:stCondLst>
                                            <p:cond delay="0"/>
                                          </p:stCondLst>
                                        </p:cTn>
                                        <p:tgtEl>
                                          <p:spTgt spid="105489">
                                            <p:txEl>
                                              <p:pRg st="0" end="0"/>
                                            </p:txEl>
                                          </p:spTgt>
                                        </p:tgtEl>
                                        <p:attrNameLst>
                                          <p:attrName>style.visibility</p:attrName>
                                        </p:attrNameLst>
                                      </p:cBhvr>
                                      <p:to>
                                        <p:strVal val="visible"/>
                                      </p:to>
                                    </p:set>
                                    <p:anim calcmode="lin" valueType="num">
                                      <p:cBhvr additive="base">
                                        <p:cTn id="16" dur="5000" fill="hold"/>
                                        <p:tgtEl>
                                          <p:spTgt spid="105489">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10548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6" grpId="0"/>
      <p:bldP spid="105493"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115889"/>
            <a:ext cx="9144000" cy="3290887"/>
          </a:xfrm>
        </p:spPr>
        <p:txBody>
          <a:bodyPr/>
          <a:lstStyle/>
          <a:p>
            <a:pPr algn="ctr" eaLnBrk="1" hangingPunct="1"/>
            <a:r>
              <a:rPr lang="ar-JO" sz="5400" dirty="0">
                <a:solidFill>
                  <a:srgbClr val="FFFFFF"/>
                </a:solidFill>
                <a:latin typeface="Tahoma" charset="0"/>
              </a:rPr>
              <a:t>كيف يرتبط العهد الداوودي </a:t>
            </a:r>
            <a:br>
              <a:rPr lang="ar-JO" sz="5400" dirty="0">
                <a:solidFill>
                  <a:srgbClr val="FFFFFF"/>
                </a:solidFill>
                <a:latin typeface="Tahoma" charset="0"/>
              </a:rPr>
            </a:br>
            <a:r>
              <a:rPr lang="ar-JO" sz="5400" dirty="0">
                <a:solidFill>
                  <a:srgbClr val="FFFFFF"/>
                </a:solidFill>
                <a:latin typeface="Tahoma" charset="0"/>
              </a:rPr>
              <a:t>بيسوع ؟</a:t>
            </a:r>
            <a:endParaRPr lang="en-US" sz="5400" dirty="0">
              <a:solidFill>
                <a:srgbClr val="FFFFFF"/>
              </a:solidFill>
              <a:latin typeface="Tahoma"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859868"/>
            <a:ext cx="9144000" cy="1998133"/>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هو خط نسل المسيا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مريم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62" name="Text Box 1027"/>
          <p:cNvSpPr txBox="1">
            <a:spLocks noChangeArrowheads="1"/>
          </p:cNvSpPr>
          <p:nvPr/>
        </p:nvSpPr>
        <p:spPr bwMode="auto">
          <a:xfrm>
            <a:off x="0" y="2492897"/>
            <a:ext cx="19812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فجميع الأجيال من إبراهيم إلى داود أربعة عشر جيلاً ومن داود إلى سبي بابل أربعة عشر جيلاً ومن سبي بابل إلى المسيح أربعة عشر جيلاً</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إبراهيم</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إسحق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يهوذا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فارص</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حصرون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عميناداب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نحشون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بوعز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عوبيد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داود الملك</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سليمان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رحبعام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آسا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يهوشافاط</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عزيا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يوثام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آحاز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حزقيا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منسى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يوشيا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يكنيا (السبي)</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شألتئيل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زربابل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ابيهود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ألياقيم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عازور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صادوق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أخيم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اليعازر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يوسف </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يسوع المسيح</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الأبدية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8" name="Text Box 1112"/>
          <p:cNvSpPr txBox="1">
            <a:spLocks noChangeArrowheads="1"/>
          </p:cNvSpPr>
          <p:nvPr/>
        </p:nvSpPr>
        <p:spPr bwMode="auto">
          <a:xfrm>
            <a:off x="1524000" y="5635626"/>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قيام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9" name="Text Box 1113"/>
          <p:cNvSpPr txBox="1">
            <a:spLocks noChangeArrowheads="1"/>
          </p:cNvSpPr>
          <p:nvPr/>
        </p:nvSpPr>
        <p:spPr bwMode="auto">
          <a:xfrm>
            <a:off x="1371600" y="37782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i="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الملكوت في متى ١</a:t>
            </a:r>
            <a:endParaRPr lang="en-US" sz="2400" b="1" i="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sp>
        <p:nvSpPr>
          <p:cNvPr id="96" name="Text Box 6"/>
          <p:cNvSpPr txBox="1">
            <a:spLocks noChangeArrowheads="1"/>
          </p:cNvSpPr>
          <p:nvPr/>
        </p:nvSpPr>
        <p:spPr bwMode="auto">
          <a:xfrm>
            <a:off x="8221665" y="47626"/>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218ب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1462088"/>
          </a:xfrm>
        </p:spPr>
        <p:txBody>
          <a:bodyPr/>
          <a:lstStyle/>
          <a:p>
            <a:pPr algn="ctr" eaLnBrk="1" hangingPunct="1">
              <a:defRPr/>
            </a:pPr>
            <a:r>
              <a:rPr lang="ar-JO" sz="4000" b="1" dirty="0">
                <a:solidFill>
                  <a:srgbClr val="FFFFFF"/>
                </a:solidFill>
                <a:effectLst>
                  <a:glow rad="317500">
                    <a:schemeClr val="bg1">
                      <a:alpha val="90000"/>
                    </a:schemeClr>
                  </a:glow>
                </a:effectLst>
              </a:rPr>
              <a:t>يسوع هو </a:t>
            </a:r>
            <a:br>
              <a:rPr lang="ar-JO" sz="4000" b="1" dirty="0">
                <a:solidFill>
                  <a:srgbClr val="FFFFFF"/>
                </a:solidFill>
                <a:effectLst>
                  <a:glow rad="317500">
                    <a:schemeClr val="bg1">
                      <a:alpha val="90000"/>
                    </a:schemeClr>
                  </a:glow>
                </a:effectLst>
              </a:rPr>
            </a:br>
            <a:r>
              <a:rPr lang="ar-JO" sz="4000" b="1" dirty="0">
                <a:solidFill>
                  <a:srgbClr val="FFFFFF"/>
                </a:solidFill>
                <a:effectLst>
                  <a:glow rad="317500">
                    <a:schemeClr val="bg1">
                      <a:alpha val="90000"/>
                    </a:schemeClr>
                  </a:glow>
                </a:effectLst>
              </a:rPr>
              <a:t>ابن داود الموعود </a:t>
            </a:r>
            <a:endParaRPr lang="en-US" b="1" dirty="0">
              <a:solidFill>
                <a:srgbClr val="FFFFFF"/>
              </a:solidFill>
              <a:effectLst>
                <a:glow rad="317500">
                  <a:schemeClr val="bg1">
                    <a:alpha val="90000"/>
                  </a:schemeClr>
                </a:glow>
              </a:effectLst>
            </a:endParaRPr>
          </a:p>
        </p:txBody>
      </p:sp>
      <p:sp>
        <p:nvSpPr>
          <p:cNvPr id="201731" name="Rectangle 3"/>
          <p:cNvSpPr>
            <a:spLocks noGrp="1" noChangeArrowheads="1"/>
          </p:cNvSpPr>
          <p:nvPr>
            <p:ph type="body" idx="1"/>
          </p:nvPr>
        </p:nvSpPr>
        <p:spPr>
          <a:xfrm>
            <a:off x="611560" y="2276872"/>
            <a:ext cx="8134672" cy="3819128"/>
          </a:xfrm>
        </p:spPr>
        <p:txBody>
          <a:bodyPr/>
          <a:lstStyle/>
          <a:p>
            <a:pPr marL="239713" indent="-239713" algn="r" rtl="1" eaLnBrk="1" hangingPunct="1">
              <a:buNone/>
              <a:defRPr/>
            </a:pPr>
            <a:r>
              <a:rPr lang="ar-JO" sz="2800" b="1" dirty="0">
                <a:solidFill>
                  <a:srgbClr val="FFFFFF"/>
                </a:solidFill>
                <a:effectLst>
                  <a:glow rad="317500">
                    <a:schemeClr val="bg1">
                      <a:alpha val="90000"/>
                    </a:schemeClr>
                  </a:glow>
                </a:effectLst>
              </a:rPr>
              <a:t>* دعي يسوع تسع مرات ابن داود في متى ( بالمقارنة مع مرتين في</a:t>
            </a:r>
            <a:r>
              <a:rPr lang="en-US" sz="2800" b="1" dirty="0">
                <a:solidFill>
                  <a:srgbClr val="FFFFFF"/>
                </a:solidFill>
                <a:effectLst>
                  <a:glow rad="317500">
                    <a:schemeClr val="bg1">
                      <a:alpha val="90000"/>
                    </a:schemeClr>
                  </a:glow>
                </a:effectLst>
              </a:rPr>
              <a:t> </a:t>
            </a:r>
            <a:r>
              <a:rPr lang="ar-JO" sz="2800" b="1" dirty="0">
                <a:solidFill>
                  <a:srgbClr val="FFFFFF"/>
                </a:solidFill>
                <a:effectLst>
                  <a:glow rad="317500">
                    <a:schemeClr val="bg1">
                      <a:alpha val="90000"/>
                    </a:schemeClr>
                  </a:glow>
                </a:effectLst>
              </a:rPr>
              <a:t>مرقس ولوقا ولم يذكر في يوحنا ) أشير إلى داود 59 مرة في العهد الجديد .</a:t>
            </a:r>
            <a:endParaRPr lang="en-US" sz="2800" b="1" dirty="0">
              <a:solidFill>
                <a:srgbClr val="FFFFFF"/>
              </a:solidFill>
              <a:effectLst>
                <a:glow rad="317500">
                  <a:schemeClr val="bg1">
                    <a:alpha val="90000"/>
                  </a:schemeClr>
                </a:glow>
              </a:effectLst>
            </a:endParaRPr>
          </a:p>
          <a:p>
            <a:pPr marL="239713" indent="-239713" algn="r" rtl="1" eaLnBrk="1" hangingPunct="1">
              <a:buFontTx/>
              <a:buNone/>
              <a:defRPr/>
            </a:pPr>
            <a:endParaRPr lang="en-US" sz="2800" b="1" dirty="0">
              <a:solidFill>
                <a:srgbClr val="FFFFFF"/>
              </a:solidFill>
              <a:effectLst>
                <a:glow rad="317500">
                  <a:schemeClr val="bg1">
                    <a:alpha val="90000"/>
                  </a:schemeClr>
                </a:glow>
              </a:effectLst>
            </a:endParaRPr>
          </a:p>
          <a:p>
            <a:pPr marL="239713" indent="-239713" algn="r" rtl="1" eaLnBrk="1" hangingPunct="1">
              <a:buNone/>
              <a:defRPr/>
            </a:pPr>
            <a:r>
              <a:rPr lang="ar-JO" sz="2800" b="1" dirty="0">
                <a:solidFill>
                  <a:srgbClr val="FFFFFF"/>
                </a:solidFill>
                <a:effectLst>
                  <a:glow rad="317500">
                    <a:schemeClr val="bg1">
                      <a:alpha val="90000"/>
                    </a:schemeClr>
                  </a:glow>
                </a:effectLst>
              </a:rPr>
              <a:t>* مكان ولادة يسوع أي بيت لحم دعيت بمدينة داود (مت 2 : 1،     1 صم 20 : 6)</a:t>
            </a:r>
            <a:endParaRPr lang="en-US" sz="1800" b="1"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2" descr="jesus-temple-mary"/>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81000" y="1981200"/>
            <a:ext cx="3886200" cy="4648200"/>
          </a:xfrm>
        </p:spPr>
      </p:pic>
      <p:sp>
        <p:nvSpPr>
          <p:cNvPr id="224258" name="Rectangle 3"/>
          <p:cNvSpPr>
            <a:spLocks noGrp="1" noChangeArrowheads="1"/>
          </p:cNvSpPr>
          <p:nvPr>
            <p:ph type="body" sz="half" idx="2"/>
          </p:nvPr>
        </p:nvSpPr>
        <p:spPr>
          <a:xfrm>
            <a:off x="4338638" y="1844675"/>
            <a:ext cx="4697412" cy="5013325"/>
          </a:xfrm>
        </p:spPr>
        <p:txBody>
          <a:bodyPr/>
          <a:lstStyle/>
          <a:p>
            <a:pPr marL="0" indent="0" algn="r" eaLnBrk="1" hangingPunct="1">
              <a:buFontTx/>
              <a:buNone/>
            </a:pPr>
            <a:r>
              <a:rPr lang="ar-JO" sz="2800" b="1" dirty="0">
                <a:latin typeface="Arial" charset="0"/>
              </a:rPr>
              <a:t>نرى أن هذا الملكوت متنبأ عنه في قصة مريم ويوسف عندما وجدا يسوع في الهيكل . ماذا قال يسوع لهما ؟ كابن داود الذي يقوم بواجباته أجاب :</a:t>
            </a:r>
          </a:p>
          <a:p>
            <a:pPr marL="0" indent="0" eaLnBrk="1" hangingPunct="1">
              <a:buFontTx/>
              <a:buNone/>
            </a:pPr>
            <a:r>
              <a:rPr lang="en-US" sz="2800" b="1" dirty="0">
                <a:latin typeface="Arial" charset="0"/>
              </a:rPr>
              <a:t> </a:t>
            </a:r>
            <a:endParaRPr lang="ar-JO" altLang="ja-JP" sz="2800" b="1" dirty="0">
              <a:latin typeface="Arial" charset="0"/>
            </a:endParaRPr>
          </a:p>
          <a:p>
            <a:pPr marL="0" indent="0" algn="r" eaLnBrk="1" hangingPunct="1">
              <a:buFontTx/>
              <a:buNone/>
            </a:pPr>
            <a:r>
              <a:rPr lang="ar-JO" altLang="ja-JP" sz="2800" b="1" dirty="0">
                <a:solidFill>
                  <a:srgbClr val="FFFFFF"/>
                </a:solidFill>
                <a:latin typeface="Arial" charset="0"/>
              </a:rPr>
              <a:t>ألم تعلما أنه ينبغي أن أكون فيما لأبي ؟</a:t>
            </a:r>
            <a:endParaRPr lang="en-US" altLang="ja-JP" sz="2800" b="1" dirty="0">
              <a:solidFill>
                <a:srgbClr val="FFFFFF"/>
              </a:solidFill>
              <a:latin typeface="Arial" charset="0"/>
            </a:endParaRPr>
          </a:p>
          <a:p>
            <a:pPr marL="0" indent="0" eaLnBrk="1" hangingPunct="1">
              <a:buFontTx/>
              <a:buNone/>
            </a:pPr>
            <a:r>
              <a:rPr lang="en-US" sz="2800" b="1" dirty="0">
                <a:latin typeface="Arial" charset="0"/>
              </a:rPr>
              <a:t>   </a:t>
            </a:r>
          </a:p>
          <a:p>
            <a:pPr marL="0" indent="0" algn="ctr" eaLnBrk="1" hangingPunct="1">
              <a:buFontTx/>
              <a:buNone/>
            </a:pPr>
            <a:r>
              <a:rPr lang="ar-JO" sz="2800" b="1" dirty="0">
                <a:latin typeface="Arial" charset="0"/>
              </a:rPr>
              <a:t>(لوقا 2: 49)</a:t>
            </a:r>
            <a:endParaRPr lang="en-US" sz="2800" b="1" dirty="0">
              <a:latin typeface="Arial" charset="0"/>
            </a:endParaRPr>
          </a:p>
        </p:txBody>
      </p:sp>
      <p:sp>
        <p:nvSpPr>
          <p:cNvPr id="224259" name="Rectangle 4"/>
          <p:cNvSpPr>
            <a:spLocks noGrp="1" noChangeArrowheads="1"/>
          </p:cNvSpPr>
          <p:nvPr>
            <p:ph type="title"/>
          </p:nvPr>
        </p:nvSpPr>
        <p:spPr>
          <a:noFill/>
        </p:spPr>
        <p:txBody>
          <a:bodyPr/>
          <a:lstStyle/>
          <a:p>
            <a:pPr algn="ctr" eaLnBrk="1" hangingPunct="1"/>
            <a:r>
              <a:rPr lang="ar-JO" sz="4000" b="1" dirty="0">
                <a:solidFill>
                  <a:schemeClr val="tx1"/>
                </a:solidFill>
                <a:latin typeface="Arial" charset="0"/>
              </a:rPr>
              <a:t>يسوع هو ابن داود الموعود</a:t>
            </a:r>
            <a:endParaRPr lang="en-US" sz="4000" b="1" dirty="0">
              <a:solidFill>
                <a:schemeClr val="tx1"/>
              </a:solidFill>
              <a:latin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4238" y="220663"/>
            <a:ext cx="5689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2" name="Rectangle 2"/>
          <p:cNvSpPr>
            <a:spLocks noGrp="1" noChangeArrowheads="1"/>
          </p:cNvSpPr>
          <p:nvPr>
            <p:ph type="title"/>
          </p:nvPr>
        </p:nvSpPr>
        <p:spPr>
          <a:xfrm>
            <a:off x="228600" y="44450"/>
            <a:ext cx="5711825" cy="1462088"/>
          </a:xfrm>
        </p:spPr>
        <p:txBody>
          <a:bodyPr/>
          <a:lstStyle/>
          <a:p>
            <a:pPr algn="ctr" eaLnBrk="1" hangingPunct="1"/>
            <a:r>
              <a:rPr lang="ar-JO" sz="4000" b="1" dirty="0">
                <a:solidFill>
                  <a:schemeClr val="tx1"/>
                </a:solidFill>
                <a:latin typeface="Arial" charset="0"/>
              </a:rPr>
              <a:t>يسوع هو ابن داود الموعود</a:t>
            </a:r>
            <a:endParaRPr lang="en-US" b="1" dirty="0">
              <a:solidFill>
                <a:schemeClr val="tx1"/>
              </a:solidFill>
              <a:latin typeface="Arial" charset="0"/>
            </a:endParaRPr>
          </a:p>
        </p:txBody>
      </p:sp>
      <p:sp>
        <p:nvSpPr>
          <p:cNvPr id="225283" name="Rectangle 3"/>
          <p:cNvSpPr txBox="1">
            <a:spLocks noChangeArrowheads="1"/>
          </p:cNvSpPr>
          <p:nvPr/>
        </p:nvSpPr>
        <p:spPr bwMode="auto">
          <a:xfrm>
            <a:off x="179388" y="5157788"/>
            <a:ext cx="7772400" cy="152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rtl="1" eaLnBrk="1" hangingPunct="1">
              <a:lnSpc>
                <a:spcPct val="90000"/>
              </a:lnSpc>
              <a:spcBef>
                <a:spcPct val="20000"/>
              </a:spcBef>
              <a:buClr>
                <a:schemeClr val="hlink"/>
              </a:buClr>
              <a:buFontTx/>
              <a:buChar char="•"/>
            </a:pPr>
            <a:r>
              <a:rPr lang="ar-JO" sz="2800" b="1" dirty="0">
                <a:solidFill>
                  <a:srgbClr val="FFFFFF"/>
                </a:solidFill>
                <a:latin typeface="Arial" charset="0"/>
                <a:cs typeface="Arial" charset="0"/>
              </a:rPr>
              <a:t>مثله مثل المسيا الداوودي فإن يسوع دعي ابن الله الحبيب في معموديته (متى 3: 17، مزمور 2: 7)</a:t>
            </a:r>
            <a:endParaRPr lang="en-US" sz="2800" b="1" dirty="0">
              <a:solidFill>
                <a:srgbClr val="FFFFFF"/>
              </a:solidFill>
              <a:latin typeface="Arial" charset="0"/>
              <a:cs typeface="Arial" charset="0"/>
            </a:endParaRPr>
          </a:p>
          <a:p>
            <a:pPr eaLnBrk="1" hangingPunct="1">
              <a:lnSpc>
                <a:spcPct val="90000"/>
              </a:lnSpc>
              <a:spcBef>
                <a:spcPct val="20000"/>
              </a:spcBef>
              <a:buClr>
                <a:schemeClr val="hlink"/>
              </a:buClr>
            </a:pPr>
            <a:endParaRPr lang="en-US" b="1" dirty="0">
              <a:solidFill>
                <a:srgbClr val="FFFFFF"/>
              </a:solidFill>
              <a:latin typeface="Arial" charset="0"/>
              <a:cs typeface="Arial" charset="0"/>
            </a:endParaRPr>
          </a:p>
        </p:txBody>
      </p:sp>
      <p:sp>
        <p:nvSpPr>
          <p:cNvPr id="225284" name="Rectangle 3"/>
          <p:cNvSpPr>
            <a:spLocks noGrp="1" noChangeArrowheads="1"/>
          </p:cNvSpPr>
          <p:nvPr>
            <p:ph type="body" idx="1"/>
          </p:nvPr>
        </p:nvSpPr>
        <p:spPr>
          <a:xfrm>
            <a:off x="179388" y="1628775"/>
            <a:ext cx="4606925" cy="2960688"/>
          </a:xfrm>
        </p:spPr>
        <p:txBody>
          <a:bodyPr/>
          <a:lstStyle/>
          <a:p>
            <a:pPr algn="r" rtl="1" eaLnBrk="1" hangingPunct="1">
              <a:lnSpc>
                <a:spcPct val="90000"/>
              </a:lnSpc>
            </a:pPr>
            <a:r>
              <a:rPr lang="ar-JO" sz="2800" b="1" dirty="0">
                <a:solidFill>
                  <a:srgbClr val="FFFFFF"/>
                </a:solidFill>
                <a:latin typeface="Arial" charset="0"/>
              </a:rPr>
              <a:t>يخبرنا لوقا أن يوسف ومريم ذهبا إلى مدينة داود التي تدعى بيت لحم لأنه (يوسف) كان من بيت داود وعشيرته (لوقا 2: 4)</a:t>
            </a:r>
            <a:endParaRPr lang="en-US" sz="2800" b="1" dirty="0">
              <a:solidFill>
                <a:srgbClr val="FFFFFF"/>
              </a:solidFill>
              <a:latin typeface="Arial"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5" name="Rectangle 9"/>
          <p:cNvSpPr>
            <a:spLocks noGrp="1" noChangeArrowheads="1"/>
          </p:cNvSpPr>
          <p:nvPr>
            <p:ph type="title"/>
          </p:nvPr>
        </p:nvSpPr>
        <p:spPr>
          <a:noFill/>
        </p:spPr>
        <p:txBody>
          <a:bodyPr/>
          <a:lstStyle/>
          <a:p>
            <a:pPr algn="ctr" eaLnBrk="1" hangingPunct="1"/>
            <a:r>
              <a:rPr lang="ar-JO" dirty="0">
                <a:solidFill>
                  <a:schemeClr val="tx1"/>
                </a:solidFill>
                <a:latin typeface="Tahoma" charset="0"/>
              </a:rPr>
              <a:t>يسوع هو ابن داود الموعود</a:t>
            </a:r>
            <a:endParaRPr lang="en-US" sz="4800" dirty="0">
              <a:latin typeface="Arial Black" charset="0"/>
            </a:endParaRPr>
          </a:p>
        </p:txBody>
      </p:sp>
      <p:pic>
        <p:nvPicPr>
          <p:cNvPr id="226306" name="Picture 11" descr="Jesus%20baptized"/>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381000" y="1981200"/>
            <a:ext cx="4038600" cy="4572000"/>
          </a:xfrm>
        </p:spPr>
      </p:pic>
      <p:sp>
        <p:nvSpPr>
          <p:cNvPr id="306189" name="Rectangle 13"/>
          <p:cNvSpPr>
            <a:spLocks noChangeArrowheads="1"/>
          </p:cNvSpPr>
          <p:nvPr/>
        </p:nvSpPr>
        <p:spPr bwMode="auto">
          <a:xfrm>
            <a:off x="4724402" y="2205038"/>
            <a:ext cx="3879848"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sz="3200" dirty="0">
                <a:solidFill>
                  <a:schemeClr val="tx2"/>
                </a:solidFill>
                <a:latin typeface="Arial" panose="020B0604020202020204" pitchFamily="34" charset="0"/>
                <a:cs typeface="Arial" panose="020B0604020202020204" pitchFamily="34" charset="0"/>
              </a:rPr>
              <a:t>متى 3: 17</a:t>
            </a:r>
            <a:endParaRPr lang="en-US" sz="3200" dirty="0">
              <a:solidFill>
                <a:schemeClr val="tx2"/>
              </a:solidFill>
              <a:latin typeface="Arial" panose="020B0604020202020204" pitchFamily="34" charset="0"/>
              <a:cs typeface="Arial" panose="020B0604020202020204" pitchFamily="34" charset="0"/>
            </a:endParaRPr>
          </a:p>
          <a:p>
            <a:pPr algn="ctr"/>
            <a:endParaRPr lang="en-US" sz="3200" dirty="0">
              <a:solidFill>
                <a:schemeClr val="tx2"/>
              </a:solidFill>
              <a:latin typeface="Arial" panose="020B0604020202020204" pitchFamily="34" charset="0"/>
              <a:cs typeface="Arial" panose="020B0604020202020204" pitchFamily="34" charset="0"/>
            </a:endParaRPr>
          </a:p>
          <a:p>
            <a:pPr algn="ctr"/>
            <a:r>
              <a:rPr lang="ar-JO" sz="3200" dirty="0">
                <a:solidFill>
                  <a:schemeClr val="tx2"/>
                </a:solidFill>
                <a:latin typeface="Arial" panose="020B0604020202020204" pitchFamily="34" charset="0"/>
                <a:cs typeface="Arial" panose="020B0604020202020204" pitchFamily="34" charset="0"/>
              </a:rPr>
              <a:t>وصوت من السماوات قائلاً هذا هو ابني الحبيب </a:t>
            </a:r>
          </a:p>
          <a:p>
            <a:pPr algn="ctr"/>
            <a:r>
              <a:rPr lang="ar-JO" sz="3200" dirty="0">
                <a:solidFill>
                  <a:schemeClr val="tx2"/>
                </a:solidFill>
                <a:latin typeface="Arial" panose="020B0604020202020204" pitchFamily="34" charset="0"/>
                <a:cs typeface="Arial" panose="020B0604020202020204" pitchFamily="34" charset="0"/>
              </a:rPr>
              <a:t>الذي به سررت</a:t>
            </a:r>
            <a:endParaRPr lang="en-US" sz="3200" dirty="0">
              <a:solidFill>
                <a:schemeClr val="tx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Rectangle 3"/>
          <p:cNvSpPr>
            <a:spLocks noGrp="1" noChangeArrowheads="1"/>
          </p:cNvSpPr>
          <p:nvPr>
            <p:ph type="title" idx="4294967295"/>
          </p:nvPr>
        </p:nvSpPr>
        <p:spPr>
          <a:xfrm>
            <a:off x="-5257800" y="0"/>
            <a:ext cx="4953000" cy="6477000"/>
          </a:xfrm>
        </p:spPr>
        <p:txBody>
          <a:bodyPr/>
          <a:lstStyle/>
          <a:p>
            <a:pPr eaLnBrk="1" hangingPunct="1"/>
            <a:r>
              <a:rPr lang="en-US" sz="2400" dirty="0">
                <a:solidFill>
                  <a:schemeClr val="tx1"/>
                </a:solidFill>
                <a:latin typeface="Tahoma" charset="0"/>
              </a:rPr>
              <a:t>The Son of David .</a:t>
            </a:r>
            <a:r>
              <a:rPr lang="en-US" dirty="0">
                <a:solidFill>
                  <a:schemeClr val="tx1"/>
                </a:solidFill>
                <a:latin typeface="Tahoma" charset="0"/>
              </a:rPr>
              <a:t> </a:t>
            </a:r>
          </a:p>
        </p:txBody>
      </p:sp>
      <p:sp>
        <p:nvSpPr>
          <p:cNvPr id="72708" name="Text Box 4"/>
          <p:cNvSpPr txBox="1">
            <a:spLocks noChangeArrowheads="1"/>
          </p:cNvSpPr>
          <p:nvPr/>
        </p:nvSpPr>
        <p:spPr bwMode="auto">
          <a:xfrm>
            <a:off x="5486400" y="533400"/>
            <a:ext cx="3276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pPr>
            <a:r>
              <a:rPr lang="ar-JO" dirty="0">
                <a:latin typeface="Arial" panose="020B0604020202020204" pitchFamily="34" charset="0"/>
                <a:cs typeface="Arial" panose="020B0604020202020204" pitchFamily="34" charset="0"/>
              </a:rPr>
              <a:t>متى 21: 7-9</a:t>
            </a:r>
            <a:endParaRPr lang="en-US" dirty="0">
              <a:latin typeface="Arial" panose="020B0604020202020204" pitchFamily="34" charset="0"/>
              <a:cs typeface="Arial" panose="020B0604020202020204" pitchFamily="34" charset="0"/>
            </a:endParaRPr>
          </a:p>
          <a:p>
            <a:pPr algn="ctr">
              <a:spcBef>
                <a:spcPct val="50000"/>
              </a:spcBef>
            </a:pPr>
            <a:r>
              <a:rPr lang="ar-JO" dirty="0">
                <a:latin typeface="Arial" panose="020B0604020202020204" pitchFamily="34" charset="0"/>
                <a:cs typeface="Arial" panose="020B0604020202020204" pitchFamily="34" charset="0"/>
              </a:rPr>
              <a:t>... والجموع الذين تقدموا والذين تبعوا كانوا يصرخون قائلين</a:t>
            </a:r>
          </a:p>
          <a:p>
            <a:pPr algn="ctr">
              <a:spcBef>
                <a:spcPct val="50000"/>
              </a:spcBef>
            </a:pPr>
            <a:r>
              <a:rPr lang="ar-JO" altLang="ja-JP" dirty="0">
                <a:solidFill>
                  <a:schemeClr val="tx2"/>
                </a:solidFill>
                <a:latin typeface="Arial" panose="020B0604020202020204" pitchFamily="34" charset="0"/>
                <a:cs typeface="Arial" panose="020B0604020202020204" pitchFamily="34" charset="0"/>
              </a:rPr>
              <a:t>أوصنا لاين داود مبارك الآتي باسم الرب أوصنا في الأعالي</a:t>
            </a:r>
            <a:endParaRPr lang="en-US" dirty="0">
              <a:latin typeface="Arial" panose="020B0604020202020204" pitchFamily="34" charset="0"/>
              <a:cs typeface="Arial" panose="020B0604020202020204" pitchFamily="34" charset="0"/>
            </a:endParaRPr>
          </a:p>
        </p:txBody>
      </p:sp>
      <p:sp>
        <p:nvSpPr>
          <p:cNvPr id="72710" name="Rectangle 6"/>
          <p:cNvSpPr>
            <a:spLocks noChangeArrowheads="1"/>
          </p:cNvSpPr>
          <p:nvPr/>
        </p:nvSpPr>
        <p:spPr bwMode="auto">
          <a:xfrm>
            <a:off x="0" y="5181600"/>
            <a:ext cx="9067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400" dirty="0">
                <a:latin typeface="Arial" panose="020B0604020202020204" pitchFamily="34" charset="0"/>
                <a:cs typeface="Arial" panose="020B0604020202020204" pitchFamily="34" charset="0"/>
              </a:rPr>
              <a:t>زكريا 9: 9 يذكر أنه سيدخل أورشليم ك</a:t>
            </a:r>
            <a:r>
              <a:rPr lang="ar-JO" sz="2400" dirty="0">
                <a:solidFill>
                  <a:srgbClr val="FFFFFF"/>
                </a:solidFill>
                <a:latin typeface="Arial" panose="020B0604020202020204" pitchFamily="34" charset="0"/>
                <a:cs typeface="Arial" panose="020B0604020202020204" pitchFamily="34" charset="0"/>
              </a:rPr>
              <a:t>ملك</a:t>
            </a:r>
            <a:r>
              <a:rPr lang="ar-JO" sz="2400" dirty="0">
                <a:latin typeface="Arial" panose="020B0604020202020204" pitchFamily="34" charset="0"/>
                <a:cs typeface="Arial" panose="020B0604020202020204" pitchFamily="34" charset="0"/>
              </a:rPr>
              <a:t> راكباً على حمار . اهتفي يا بنت أورشليم هوذا </a:t>
            </a:r>
            <a:r>
              <a:rPr lang="ar-JO" sz="2400" dirty="0">
                <a:solidFill>
                  <a:srgbClr val="FFFFFF"/>
                </a:solidFill>
                <a:latin typeface="Arial" panose="020B0604020202020204" pitchFamily="34" charset="0"/>
                <a:cs typeface="Arial" panose="020B0604020202020204" pitchFamily="34" charset="0"/>
              </a:rPr>
              <a:t>ملك</a:t>
            </a:r>
            <a:r>
              <a:rPr lang="ar-JO" sz="2400" dirty="0">
                <a:latin typeface="Arial" panose="020B0604020202020204" pitchFamily="34" charset="0"/>
                <a:cs typeface="Arial" panose="020B0604020202020204" pitchFamily="34" charset="0"/>
              </a:rPr>
              <a:t>ك يأتي إليك هو عادل ومنصور ووديع وراكب على حمار </a:t>
            </a:r>
            <a:endParaRPr lang="en-US" sz="2400" dirty="0">
              <a:latin typeface="Arial" panose="020B0604020202020204" pitchFamily="34" charset="0"/>
              <a:cs typeface="Arial" panose="020B0604020202020204" pitchFamily="34" charset="0"/>
            </a:endParaRPr>
          </a:p>
        </p:txBody>
      </p:sp>
      <p:pic>
        <p:nvPicPr>
          <p:cNvPr id="227332" name="Picture 7" descr="jesus-palm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76200"/>
            <a:ext cx="44958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ox(in)">
                                      <p:cBhvr>
                                        <p:cTn id="7" dur="1000"/>
                                        <p:tgtEl>
                                          <p:spTgt spid="72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box(in)">
                                      <p:cBhvr>
                                        <p:cTn id="12" dur="10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6DF674-3715-C448-CA44-51BB5465EFFB}"/>
              </a:ext>
            </a:extLst>
          </p:cNvPr>
          <p:cNvGrpSpPr/>
          <p:nvPr/>
        </p:nvGrpSpPr>
        <p:grpSpPr>
          <a:xfrm>
            <a:off x="-23811" y="24749"/>
            <a:ext cx="6035972" cy="3836299"/>
            <a:chOff x="-23811" y="313427"/>
            <a:chExt cx="6035972" cy="3836299"/>
          </a:xfrm>
        </p:grpSpPr>
        <p:grpSp>
          <p:nvGrpSpPr>
            <p:cNvPr id="17" name="Group 16">
              <a:extLst>
                <a:ext uri="{FF2B5EF4-FFF2-40B4-BE49-F238E27FC236}">
                  <a16:creationId xmlns:a16="http://schemas.microsoft.com/office/drawing/2014/main" id="{A54E7AF5-3F9C-2537-BA5C-C840E8062DD6}"/>
                </a:ext>
              </a:extLst>
            </p:cNvPr>
            <p:cNvGrpSpPr/>
            <p:nvPr/>
          </p:nvGrpSpPr>
          <p:grpSpPr>
            <a:xfrm>
              <a:off x="-23811" y="745443"/>
              <a:ext cx="6035972" cy="3404283"/>
              <a:chOff x="-206972" y="1176281"/>
              <a:chExt cx="9350972" cy="5224517"/>
            </a:xfrm>
          </p:grpSpPr>
          <p:sp>
            <p:nvSpPr>
              <p:cNvPr id="19" name="Rectangle 18">
                <a:extLst>
                  <a:ext uri="{FF2B5EF4-FFF2-40B4-BE49-F238E27FC236}">
                    <a16:creationId xmlns:a16="http://schemas.microsoft.com/office/drawing/2014/main" id="{AC6E1EDD-1701-7D0E-96E8-CC039E042918}"/>
                  </a:ext>
                </a:extLst>
              </p:cNvPr>
              <p:cNvSpPr/>
              <p:nvPr/>
            </p:nvSpPr>
            <p:spPr bwMode="auto">
              <a:xfrm>
                <a:off x="-206972" y="1176281"/>
                <a:ext cx="8985920" cy="5203883"/>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18" name="Picture 3" descr="mon-rep">
                <a:extLst>
                  <a:ext uri="{FF2B5EF4-FFF2-40B4-BE49-F238E27FC236}">
                    <a16:creationId xmlns:a16="http://schemas.microsoft.com/office/drawing/2014/main" id="{9EB23AE6-933C-CBAF-F452-2BA472255C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17334"/>
                <a:ext cx="9144000" cy="4783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365E041D-ACC2-18C3-9990-A2D1F21358A7}"/>
                </a:ext>
              </a:extLst>
            </p:cNvPr>
            <p:cNvSpPr/>
            <p:nvPr/>
          </p:nvSpPr>
          <p:spPr bwMode="auto">
            <a:xfrm>
              <a:off x="2498899" y="3680133"/>
              <a:ext cx="2433790" cy="399046"/>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0" name="Rectangle 2">
              <a:extLst>
                <a:ext uri="{FF2B5EF4-FFF2-40B4-BE49-F238E27FC236}">
                  <a16:creationId xmlns:a16="http://schemas.microsoft.com/office/drawing/2014/main" id="{8D7854CF-4AC7-B76F-3953-387F30ED0963}"/>
                </a:ext>
              </a:extLst>
            </p:cNvPr>
            <p:cNvSpPr txBox="1">
              <a:spLocks noChangeArrowheads="1"/>
            </p:cNvSpPr>
            <p:nvPr/>
          </p:nvSpPr>
          <p:spPr bwMode="auto">
            <a:xfrm>
              <a:off x="2411760" y="3687709"/>
              <a:ext cx="2716764" cy="22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جمهوريات و أراضيها</a:t>
              </a:r>
              <a:endParaRPr lang="en-US" sz="1200" kern="0" dirty="0">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DFAD1AF-E84F-6BB7-1C3C-1F3C47054F2C}"/>
                </a:ext>
              </a:extLst>
            </p:cNvPr>
            <p:cNvSpPr txBox="1">
              <a:spLocks noChangeArrowheads="1"/>
            </p:cNvSpPr>
            <p:nvPr/>
          </p:nvSpPr>
          <p:spPr bwMode="auto">
            <a:xfrm>
              <a:off x="2411760" y="3903537"/>
              <a:ext cx="2716764" cy="21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ممالك و أراضيها</a:t>
              </a:r>
              <a:endParaRPr lang="en-US" sz="1200" kern="0" dirty="0">
                <a:latin typeface="Arial" panose="020B0604020202020204" pitchFamily="34" charset="0"/>
                <a:ea typeface="ＭＳ Ｐゴシック" charset="0"/>
                <a:cs typeface="Arial" panose="020B0604020202020204" pitchFamily="34" charset="0"/>
              </a:endParaRPr>
            </a:p>
          </p:txBody>
        </p:sp>
        <p:sp>
          <p:nvSpPr>
            <p:cNvPr id="217098" name="Rectangle 2"/>
            <p:cNvSpPr txBox="1">
              <a:spLocks noChangeArrowheads="1"/>
            </p:cNvSpPr>
            <p:nvPr/>
          </p:nvSpPr>
          <p:spPr bwMode="auto">
            <a:xfrm>
              <a:off x="0" y="313427"/>
              <a:ext cx="5776523" cy="667301"/>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الحكومات الملكية عام 1900</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5409" name="Rectangle 2"/>
          <p:cNvSpPr>
            <a:spLocks noGrp="1" noChangeArrowheads="1"/>
          </p:cNvSpPr>
          <p:nvPr>
            <p:ph type="title"/>
          </p:nvPr>
        </p:nvSpPr>
        <p:spPr>
          <a:xfrm>
            <a:off x="5580063" y="0"/>
            <a:ext cx="3563937" cy="2708275"/>
          </a:xfrm>
          <a:effectLst>
            <a:outerShdw blurRad="50800" dist="38100" dir="2700000">
              <a:srgbClr val="000000">
                <a:alpha val="43000"/>
              </a:srgbClr>
            </a:outerShdw>
          </a:effectLst>
        </p:spPr>
        <p:txBody>
          <a:bodyPr/>
          <a:lstStyle/>
          <a:p>
            <a:pPr eaLnBrk="1" hangingPunct="1">
              <a:defRPr/>
            </a:pPr>
            <a:r>
              <a:rPr lang="ar-JO" dirty="0">
                <a:solidFill>
                  <a:schemeClr val="bg1"/>
                </a:solidFill>
                <a:latin typeface="Arial" panose="020B0604020202020204" pitchFamily="34" charset="0"/>
                <a:ea typeface="ＭＳ Ｐゴシック" charset="0"/>
                <a:cs typeface="Arial" panose="020B0604020202020204" pitchFamily="34" charset="0"/>
              </a:rPr>
              <a:t>زوال </a:t>
            </a:r>
            <a:br>
              <a:rPr lang="ar-JO"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الملكيات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6A211F81-1083-9D6A-E6D9-8ABA5AB023A2}"/>
              </a:ext>
            </a:extLst>
          </p:cNvPr>
          <p:cNvGrpSpPr/>
          <p:nvPr/>
        </p:nvGrpSpPr>
        <p:grpSpPr>
          <a:xfrm>
            <a:off x="3563938" y="3059113"/>
            <a:ext cx="5808662" cy="4186312"/>
            <a:chOff x="3563938" y="3059113"/>
            <a:chExt cx="5808662" cy="4186312"/>
          </a:xfrm>
        </p:grpSpPr>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الحكومات الملكية عام 2000</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4" descr="monarch1">
              <a:extLst>
                <a:ext uri="{FF2B5EF4-FFF2-40B4-BE49-F238E27FC236}">
                  <a16:creationId xmlns:a16="http://schemas.microsoft.com/office/drawing/2014/main" id="{DE175A22-975A-0BBC-B92B-A1454E2FADC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5073" r="87295"/>
            <a:stretch/>
          </p:blipFill>
          <p:spPr bwMode="auto">
            <a:xfrm>
              <a:off x="3635896" y="5085184"/>
              <a:ext cx="445368" cy="1967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2EA554-59E8-9E6C-8AD8-215CB4F7309E}"/>
                </a:ext>
              </a:extLst>
            </p:cNvPr>
            <p:cNvSpPr txBox="1">
              <a:spLocks noChangeArrowheads="1"/>
            </p:cNvSpPr>
            <p:nvPr/>
          </p:nvSpPr>
          <p:spPr bwMode="auto">
            <a:xfrm>
              <a:off x="3707904" y="4856615"/>
              <a:ext cx="1224785" cy="22856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الملكيات الملغاة</a:t>
              </a:r>
              <a:endParaRPr lang="en-US" sz="1200" kern="0" dirty="0">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F28EA1-358E-5B28-B197-A22BD964B8F3}"/>
                </a:ext>
              </a:extLst>
            </p:cNvPr>
            <p:cNvSpPr txBox="1">
              <a:spLocks noChangeArrowheads="1"/>
            </p:cNvSpPr>
            <p:nvPr/>
          </p:nvSpPr>
          <p:spPr bwMode="auto">
            <a:xfrm>
              <a:off x="4044686" y="5076461"/>
              <a:ext cx="1188756" cy="260408"/>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1900-1925</a:t>
              </a:r>
              <a:endParaRPr lang="en-US" sz="1200" kern="0" dirty="0">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4AF612AC-0320-DCAE-0BD5-BC7F2B4D18F2}"/>
                </a:ext>
              </a:extLst>
            </p:cNvPr>
            <p:cNvSpPr txBox="1">
              <a:spLocks noChangeArrowheads="1"/>
            </p:cNvSpPr>
            <p:nvPr/>
          </p:nvSpPr>
          <p:spPr bwMode="auto">
            <a:xfrm>
              <a:off x="4044686" y="609785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لا تزال ملكية</a:t>
              </a:r>
              <a:endParaRPr lang="en-US" sz="1200" kern="0" dirty="0">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02B7461-7601-02F0-FE90-7BDBED7793C0}"/>
                </a:ext>
              </a:extLst>
            </p:cNvPr>
            <p:cNvSpPr txBox="1">
              <a:spLocks noChangeArrowheads="1"/>
            </p:cNvSpPr>
            <p:nvPr/>
          </p:nvSpPr>
          <p:spPr bwMode="auto">
            <a:xfrm>
              <a:off x="4044686" y="6369022"/>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مستعمرات أصبحت جمهوريات بعد الإستقلال</a:t>
              </a:r>
              <a:endParaRPr lang="en-US" sz="1200" kern="0" dirty="0">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49020FF-174B-06B4-F435-F3C86149CDB0}"/>
                </a:ext>
              </a:extLst>
            </p:cNvPr>
            <p:cNvSpPr txBox="1">
              <a:spLocks noChangeArrowheads="1"/>
            </p:cNvSpPr>
            <p:nvPr/>
          </p:nvSpPr>
          <p:spPr bwMode="auto">
            <a:xfrm>
              <a:off x="4044686" y="5284346"/>
              <a:ext cx="959362" cy="32369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1925-1950</a:t>
              </a:r>
              <a:endParaRPr lang="en-US" sz="1200" kern="0" dirty="0">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B0777018-913C-6FD9-F020-498755C8D818}"/>
                </a:ext>
              </a:extLst>
            </p:cNvPr>
            <p:cNvSpPr txBox="1">
              <a:spLocks noChangeArrowheads="1"/>
            </p:cNvSpPr>
            <p:nvPr/>
          </p:nvSpPr>
          <p:spPr bwMode="auto">
            <a:xfrm>
              <a:off x="4044686" y="555551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1950-1975</a:t>
              </a:r>
              <a:endParaRPr lang="en-US" sz="1200" kern="0"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4E584557-10ED-6F80-1485-EF84C967EE69}"/>
                </a:ext>
              </a:extLst>
            </p:cNvPr>
            <p:cNvSpPr txBox="1">
              <a:spLocks noChangeArrowheads="1"/>
            </p:cNvSpPr>
            <p:nvPr/>
          </p:nvSpPr>
          <p:spPr bwMode="auto">
            <a:xfrm>
              <a:off x="4044686" y="582668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eaLnBrk="1" hangingPunct="1"/>
              <a:r>
                <a:rPr lang="ar-JO" sz="1200" kern="0" dirty="0">
                  <a:latin typeface="Arial" panose="020B0604020202020204" pitchFamily="34" charset="0"/>
                  <a:ea typeface="ＭＳ Ｐゴシック" charset="0"/>
                  <a:cs typeface="Arial" panose="020B0604020202020204" pitchFamily="34" charset="0"/>
                </a:rPr>
                <a:t>1975-2000</a:t>
              </a:r>
              <a:endParaRPr lang="en-US" sz="1200"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78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3" name="Rectangle 5"/>
          <p:cNvSpPr>
            <a:spLocks noGrp="1" noChangeArrowheads="1"/>
          </p:cNvSpPr>
          <p:nvPr>
            <p:ph type="title"/>
          </p:nvPr>
        </p:nvSpPr>
        <p:spPr>
          <a:xfrm>
            <a:off x="-38100" y="-26988"/>
            <a:ext cx="9147175" cy="1069976"/>
          </a:xfrm>
        </p:spPr>
        <p:txBody>
          <a:bodyPr/>
          <a:lstStyle/>
          <a:p>
            <a:pPr algn="ctr" eaLnBrk="1" hangingPunct="1"/>
            <a:r>
              <a:rPr lang="ar-JO" dirty="0">
                <a:solidFill>
                  <a:srgbClr val="FFFFFF"/>
                </a:solidFill>
                <a:latin typeface="Arial" charset="0"/>
              </a:rPr>
              <a:t>ملكوت الله القادم</a:t>
            </a:r>
            <a:endParaRPr lang="en-US" dirty="0">
              <a:solidFill>
                <a:srgbClr val="FFFFFF"/>
              </a:solidFill>
              <a:latin typeface="Arial" charset="0"/>
            </a:endParaRPr>
          </a:p>
        </p:txBody>
      </p:sp>
      <p:pic>
        <p:nvPicPr>
          <p:cNvPr id="228354" name="Picture 4" descr="Jesus%20teaching%20about%20the%20kingdom"/>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187" t="1535" r="1314" b="3966"/>
          <a:stretch/>
        </p:blipFill>
        <p:spPr>
          <a:xfrm>
            <a:off x="467544" y="1412776"/>
            <a:ext cx="3672408" cy="4392488"/>
          </a:xfrm>
          <a:noFill/>
        </p:spPr>
      </p:pic>
      <p:sp>
        <p:nvSpPr>
          <p:cNvPr id="317449" name="Rectangle 9"/>
          <p:cNvSpPr>
            <a:spLocks noChangeArrowheads="1"/>
          </p:cNvSpPr>
          <p:nvPr/>
        </p:nvSpPr>
        <p:spPr bwMode="auto">
          <a:xfrm>
            <a:off x="4419600" y="1181100"/>
            <a:ext cx="4572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400" b="1" dirty="0">
                <a:solidFill>
                  <a:srgbClr val="FFFFFF"/>
                </a:solidFill>
                <a:latin typeface="Arial" charset="0"/>
                <a:cs typeface="Arial" charset="0"/>
              </a:rPr>
              <a:t>وقال للتلاميذ ستأتي أيام فيها تشتهون أن تروا يوماً واحداً من أيام ابن الإنسان ولا ترون ويقولون لكم هوذا ههنا أو هوذا هناك لا تذهبوا ولا تتبعوا لأنه كما أن البرق الذي يبرق من ناحية تحت السماء يضيء إلى ناحية تحت السماء كذلك يكون أيضاً ابن الإنسان في يومه ولكن ينبغي أولاً أن يتألم كثيراً ويرفض من هذا الجيل</a:t>
            </a:r>
            <a:endParaRPr lang="en-US" sz="2400" b="1" dirty="0">
              <a:solidFill>
                <a:srgbClr val="FFFFFF"/>
              </a:solidFill>
              <a:latin typeface="Arial" charset="0"/>
              <a:cs typeface="Arial" charset="0"/>
            </a:endParaRPr>
          </a:p>
        </p:txBody>
      </p:sp>
      <p:sp>
        <p:nvSpPr>
          <p:cNvPr id="228356" name="TextBox 1"/>
          <p:cNvSpPr txBox="1">
            <a:spLocks noChangeArrowheads="1"/>
          </p:cNvSpPr>
          <p:nvPr/>
        </p:nvSpPr>
        <p:spPr bwMode="auto">
          <a:xfrm>
            <a:off x="144463" y="6021388"/>
            <a:ext cx="4140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r>
              <a:rPr lang="ar-JO" b="1" dirty="0">
                <a:solidFill>
                  <a:srgbClr val="FFFFFF"/>
                </a:solidFill>
                <a:latin typeface="Arial" charset="0"/>
                <a:cs typeface="Arial" charset="0"/>
              </a:rPr>
              <a:t>لوقا 17: 22-25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4"/>
          <p:cNvSpPr>
            <a:spLocks noGrp="1" noChangeArrowheads="1"/>
          </p:cNvSpPr>
          <p:nvPr>
            <p:ph type="title"/>
          </p:nvPr>
        </p:nvSpPr>
        <p:spPr>
          <a:xfrm>
            <a:off x="107950" y="228600"/>
            <a:ext cx="4032250" cy="688975"/>
          </a:xfrm>
        </p:spPr>
        <p:txBody>
          <a:bodyPr/>
          <a:lstStyle/>
          <a:p>
            <a:pPr algn="ctr" eaLnBrk="1" hangingPunct="1"/>
            <a:r>
              <a:rPr lang="ar-JO" sz="4000" b="1" dirty="0">
                <a:solidFill>
                  <a:schemeClr val="tx1"/>
                </a:solidFill>
                <a:latin typeface="Arial" charset="0"/>
              </a:rPr>
              <a:t>ملك الملوك</a:t>
            </a:r>
            <a:endParaRPr lang="en-US" sz="4000" b="1" dirty="0">
              <a:solidFill>
                <a:schemeClr val="tx1"/>
              </a:solidFill>
              <a:latin typeface="Arial" charset="0"/>
            </a:endParaRPr>
          </a:p>
        </p:txBody>
      </p:sp>
      <p:pic>
        <p:nvPicPr>
          <p:cNvPr id="229378" name="Picture 7" descr="jesus_before_pilate"/>
          <p:cNvPicPr>
            <a:picLocks noGrp="1" noChangeAspect="1" noChangeArrowheads="1"/>
          </p:cNvPicPr>
          <p:nvPr>
            <p:ph sz="half" idx="1"/>
          </p:nvPr>
        </p:nvPicPr>
        <p:blipFill rotWithShape="1">
          <a:blip r:embed="rId2">
            <a:extLst>
              <a:ext uri="{28A0092B-C50C-407E-A947-70E740481C1C}">
                <a14:useLocalDpi xmlns:a14="http://schemas.microsoft.com/office/drawing/2010/main"/>
              </a:ext>
            </a:extLst>
          </a:blip>
          <a:srcRect l="5908" t="2076" r="6593" b="8072"/>
          <a:stretch/>
        </p:blipFill>
        <p:spPr>
          <a:xfrm>
            <a:off x="395536" y="1772816"/>
            <a:ext cx="3600400" cy="4176464"/>
          </a:xfrm>
        </p:spPr>
      </p:pic>
      <p:sp>
        <p:nvSpPr>
          <p:cNvPr id="229379" name="Rectangle 10"/>
          <p:cNvSpPr>
            <a:spLocks noChangeArrowheads="1"/>
          </p:cNvSpPr>
          <p:nvPr/>
        </p:nvSpPr>
        <p:spPr bwMode="auto">
          <a:xfrm>
            <a:off x="4267200" y="188913"/>
            <a:ext cx="48006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400" b="1" dirty="0">
                <a:latin typeface="Arial" charset="0"/>
                <a:cs typeface="Arial" charset="0"/>
              </a:rPr>
              <a:t>أجاب يسوع </a:t>
            </a:r>
            <a:r>
              <a:rPr lang="ar-JO" sz="2400" b="1" dirty="0">
                <a:solidFill>
                  <a:srgbClr val="FFFFFF"/>
                </a:solidFill>
                <a:latin typeface="Arial" charset="0"/>
                <a:cs typeface="Arial" charset="0"/>
              </a:rPr>
              <a:t>مملكتي ليست من هذا العالم </a:t>
            </a:r>
            <a:r>
              <a:rPr lang="ar-JO" sz="2400" b="1" dirty="0">
                <a:latin typeface="Arial" charset="0"/>
                <a:cs typeface="Arial" charset="0"/>
              </a:rPr>
              <a:t>لو كانت مملكتي من هذا العالم لكان خدامي يجاهدون لكي لا أسلم إلى اليهود ولكن الآن </a:t>
            </a:r>
            <a:r>
              <a:rPr lang="ar-JO" sz="2400" b="1" dirty="0">
                <a:solidFill>
                  <a:srgbClr val="FFFFFF"/>
                </a:solidFill>
                <a:latin typeface="Arial" charset="0"/>
                <a:cs typeface="Arial" charset="0"/>
              </a:rPr>
              <a:t>ليست مملكتي من ههنا </a:t>
            </a:r>
          </a:p>
          <a:p>
            <a:pPr algn="ctr"/>
            <a:r>
              <a:rPr lang="ar-JO" sz="2400" b="1" dirty="0">
                <a:latin typeface="Arial" charset="0"/>
                <a:cs typeface="Arial" charset="0"/>
              </a:rPr>
              <a:t>فقال له بيلاطس أفأنت إذاً ملك ؟</a:t>
            </a:r>
            <a:endParaRPr lang="en-US" sz="2400" b="1" dirty="0">
              <a:latin typeface="Arial" charset="0"/>
              <a:cs typeface="Arial" charset="0"/>
            </a:endParaRPr>
          </a:p>
          <a:p>
            <a:pPr algn="ctr"/>
            <a:r>
              <a:rPr lang="ar-JO" sz="2400" b="1" dirty="0">
                <a:latin typeface="Arial" charset="0"/>
                <a:cs typeface="Arial" charset="0"/>
              </a:rPr>
              <a:t>أجا يسوع أنت </a:t>
            </a:r>
            <a:r>
              <a:rPr lang="ar-JO" sz="2400" b="1" dirty="0">
                <a:solidFill>
                  <a:srgbClr val="FFFFFF"/>
                </a:solidFill>
                <a:latin typeface="Arial" charset="0"/>
                <a:cs typeface="Arial" charset="0"/>
              </a:rPr>
              <a:t>تقول إني ملك لهذا قد ولدت أنا ولهذا قد أتيت إلى العالم لأشهد للحق </a:t>
            </a:r>
            <a:r>
              <a:rPr lang="ar-JO" sz="2400" b="1" dirty="0">
                <a:latin typeface="Arial" charset="0"/>
                <a:cs typeface="Arial" charset="0"/>
              </a:rPr>
              <a:t>كل من هو من الحق يسمع صوتي</a:t>
            </a:r>
            <a:endParaRPr lang="en-US" sz="2400" b="1" dirty="0">
              <a:latin typeface="Arial" charset="0"/>
              <a:cs typeface="Arial" charset="0"/>
            </a:endParaRPr>
          </a:p>
          <a:p>
            <a:pPr algn="ctr"/>
            <a:endParaRPr lang="en-US" sz="2400" b="1" dirty="0">
              <a:latin typeface="Arial" charset="0"/>
              <a:cs typeface="Arial" charset="0"/>
            </a:endParaRPr>
          </a:p>
          <a:p>
            <a:pPr algn="ctr"/>
            <a:r>
              <a:rPr lang="ar-JO" sz="2400" b="1" dirty="0">
                <a:latin typeface="Arial" charset="0"/>
                <a:cs typeface="Arial" charset="0"/>
              </a:rPr>
              <a:t>يوحنا 18: 36-37</a:t>
            </a:r>
            <a:endParaRPr lang="en-US" sz="2400" b="1" dirty="0">
              <a:latin typeface="Arial"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4" descr="jesus-ascension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5867400" cy="6858000"/>
          </a:xfrm>
          <a:noFill/>
        </p:spPr>
      </p:pic>
      <p:sp>
        <p:nvSpPr>
          <p:cNvPr id="304138" name="Text Box 10"/>
          <p:cNvSpPr txBox="1">
            <a:spLocks noChangeArrowheads="1"/>
          </p:cNvSpPr>
          <p:nvPr/>
        </p:nvSpPr>
        <p:spPr bwMode="auto">
          <a:xfrm>
            <a:off x="5795963" y="115888"/>
            <a:ext cx="334803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b="1" dirty="0">
                <a:latin typeface="Arial" charset="0"/>
                <a:cs typeface="Arial" charset="0"/>
              </a:rPr>
              <a:t>ولما قال هذا ارتفع وهم ينظرون وأخذته سحابة عن أعينهم</a:t>
            </a:r>
            <a:endParaRPr lang="en-GB" b="1" dirty="0">
              <a:latin typeface="Arial" charset="0"/>
              <a:cs typeface="Arial" charset="0"/>
            </a:endParaRPr>
          </a:p>
        </p:txBody>
      </p:sp>
      <p:sp>
        <p:nvSpPr>
          <p:cNvPr id="304139" name="Text Box 11"/>
          <p:cNvSpPr txBox="1">
            <a:spLocks noChangeArrowheads="1"/>
          </p:cNvSpPr>
          <p:nvPr/>
        </p:nvSpPr>
        <p:spPr bwMode="auto">
          <a:xfrm>
            <a:off x="5832475" y="1844675"/>
            <a:ext cx="3275013"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b="1" dirty="0">
                <a:latin typeface="Arial" charset="0"/>
                <a:cs typeface="Arial" charset="0"/>
              </a:rPr>
              <a:t>أيها الرجال الجليليون ما بالكم واقفين تنظرون إلى السماء ؟</a:t>
            </a:r>
          </a:p>
          <a:p>
            <a:pPr algn="ctr" eaLnBrk="1" hangingPunct="1"/>
            <a:r>
              <a:rPr lang="ar-JO" altLang="ja-JP" b="1" dirty="0">
                <a:solidFill>
                  <a:schemeClr val="tx2"/>
                </a:solidFill>
                <a:latin typeface="Arial" charset="0"/>
                <a:cs typeface="Arial" charset="0"/>
              </a:rPr>
              <a:t>إن يسوع هذا الذي ارتفع عنكم إلى السماء سيأتي هكذا كما رأيتموه منطلقاً إلى السماء</a:t>
            </a:r>
            <a:endParaRPr lang="en-GB" altLang="ja-JP" b="1" dirty="0">
              <a:solidFill>
                <a:schemeClr val="tx2"/>
              </a:solidFill>
              <a:latin typeface="Arial" charset="0"/>
              <a:cs typeface="Arial" charset="0"/>
            </a:endParaRPr>
          </a:p>
          <a:p>
            <a:pPr algn="ctr" eaLnBrk="1" hangingPunct="1"/>
            <a:endParaRPr lang="en-GB" b="1" dirty="0">
              <a:solidFill>
                <a:schemeClr val="tx2"/>
              </a:solidFill>
              <a:latin typeface="Arial" charset="0"/>
              <a:cs typeface="Arial" charset="0"/>
            </a:endParaRPr>
          </a:p>
          <a:p>
            <a:pPr algn="ctr" eaLnBrk="1" hangingPunct="1"/>
            <a:r>
              <a:rPr lang="ar-JO" b="1" dirty="0">
                <a:latin typeface="Arial" charset="0"/>
                <a:cs typeface="Arial" charset="0"/>
              </a:rPr>
              <a:t>أعمال 1: 9، 11</a:t>
            </a:r>
            <a:endParaRPr lang="en-GB" b="1" dirty="0">
              <a:latin typeface="Arial" charset="0"/>
              <a:cs typeface="Arial" charset="0"/>
            </a:endParaRPr>
          </a:p>
        </p:txBody>
      </p:sp>
      <p:sp>
        <p:nvSpPr>
          <p:cNvPr id="304140" name="Rectangle 12"/>
          <p:cNvSpPr>
            <a:spLocks noGrp="1" noChangeArrowheads="1"/>
          </p:cNvSpPr>
          <p:nvPr>
            <p:ph type="title"/>
          </p:nvPr>
        </p:nvSpPr>
        <p:spPr>
          <a:xfrm>
            <a:off x="152400" y="0"/>
            <a:ext cx="3810000" cy="914400"/>
          </a:xfrm>
          <a:effectLst>
            <a:outerShdw blurRad="63500" dist="35921" dir="2700000" algn="ctr" rotWithShape="0">
              <a:srgbClr val="000000">
                <a:alpha val="74998"/>
              </a:srgbClr>
            </a:outerShdw>
          </a:effectLst>
        </p:spPr>
        <p:txBody>
          <a:bodyPr/>
          <a:lstStyle/>
          <a:p>
            <a:pPr eaLnBrk="1" hangingPunct="1">
              <a:defRPr/>
            </a:pPr>
            <a:r>
              <a:rPr lang="ar-JO" sz="3200" b="1" dirty="0">
                <a:latin typeface="Arial Black" charset="0"/>
              </a:rPr>
              <a:t>أعمال 1: 9، 11</a:t>
            </a:r>
            <a:endParaRPr lang="en-US" sz="3600" b="1" dirty="0">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4138"/>
                                        </p:tgtEl>
                                        <p:attrNameLst>
                                          <p:attrName>style.visibility</p:attrName>
                                        </p:attrNameLst>
                                      </p:cBhvr>
                                      <p:to>
                                        <p:strVal val="visible"/>
                                      </p:to>
                                    </p:set>
                                    <p:animEffect transition="in" filter="dissolve">
                                      <p:cBhvr>
                                        <p:cTn id="7" dur="500"/>
                                        <p:tgtEl>
                                          <p:spTgt spid="304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4139"/>
                                        </p:tgtEl>
                                        <p:attrNameLst>
                                          <p:attrName>style.visibility</p:attrName>
                                        </p:attrNameLst>
                                      </p:cBhvr>
                                      <p:to>
                                        <p:strVal val="visible"/>
                                      </p:to>
                                    </p:set>
                                    <p:animEffect transition="in" filter="dissolve">
                                      <p:cBhvr>
                                        <p:cTn id="12" dur="500"/>
                                        <p:tgtEl>
                                          <p:spTgt spid="304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8" grpId="0"/>
      <p:bldP spid="304139"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8" name="AutoShape 4" descr="Holy Spirit"/>
          <p:cNvSpPr>
            <a:spLocks noChangeArrowheads="1"/>
          </p:cNvSpPr>
          <p:nvPr/>
        </p:nvSpPr>
        <p:spPr bwMode="auto">
          <a:xfrm rot="-2156148">
            <a:off x="3263900" y="1922463"/>
            <a:ext cx="307975" cy="3660775"/>
          </a:xfrm>
          <a:prstGeom prst="downArrow">
            <a:avLst>
              <a:gd name="adj1" fmla="val 50000"/>
              <a:gd name="adj2" fmla="val 242355"/>
            </a:avLst>
          </a:prstGeom>
          <a:solidFill>
            <a:srgbClr val="FF0000">
              <a:alpha val="50195"/>
            </a:srgbClr>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sp>
        <p:nvSpPr>
          <p:cNvPr id="190471" name="Text Box 7"/>
          <p:cNvSpPr txBox="1">
            <a:spLocks noChangeArrowheads="1"/>
          </p:cNvSpPr>
          <p:nvPr/>
        </p:nvSpPr>
        <p:spPr bwMode="auto">
          <a:xfrm>
            <a:off x="4427538" y="765175"/>
            <a:ext cx="44831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b="1" dirty="0">
                <a:latin typeface="Arial" charset="0"/>
                <a:cs typeface="Arial" charset="0"/>
              </a:rPr>
              <a:t>وإذ ارتفع بيمين الله </a:t>
            </a:r>
          </a:p>
          <a:p>
            <a:pPr algn="ctr" eaLnBrk="1" hangingPunct="1"/>
            <a:r>
              <a:rPr lang="ar-JO" b="1" dirty="0">
                <a:latin typeface="Arial" charset="0"/>
                <a:cs typeface="Arial" charset="0"/>
              </a:rPr>
              <a:t>وأخذ موعد الروح القدس من الآب </a:t>
            </a:r>
          </a:p>
          <a:p>
            <a:pPr algn="ctr" eaLnBrk="1" hangingPunct="1"/>
            <a:r>
              <a:rPr lang="ar-JO" b="1" dirty="0">
                <a:latin typeface="Arial" charset="0"/>
                <a:cs typeface="Arial" charset="0"/>
              </a:rPr>
              <a:t>سكب هذا الذي أنتم الآن </a:t>
            </a:r>
          </a:p>
          <a:p>
            <a:pPr algn="ctr" eaLnBrk="1" hangingPunct="1"/>
            <a:r>
              <a:rPr lang="ar-JO" b="1" dirty="0">
                <a:latin typeface="Arial" charset="0"/>
                <a:cs typeface="Arial" charset="0"/>
              </a:rPr>
              <a:t>تبصرونه وتسمعونه </a:t>
            </a:r>
          </a:p>
          <a:p>
            <a:pPr algn="ctr" eaLnBrk="1" hangingPunct="1"/>
            <a:r>
              <a:rPr lang="ar-JO" b="1" dirty="0">
                <a:latin typeface="Arial" charset="0"/>
                <a:cs typeface="Arial" charset="0"/>
              </a:rPr>
              <a:t>فليعلم يقيناً جميع بيت إسرائيل </a:t>
            </a:r>
          </a:p>
          <a:p>
            <a:pPr algn="ctr" eaLnBrk="1" hangingPunct="1"/>
            <a:r>
              <a:rPr lang="ar-JO" b="1" dirty="0">
                <a:latin typeface="Arial" charset="0"/>
                <a:cs typeface="Arial" charset="0"/>
              </a:rPr>
              <a:t>أن </a:t>
            </a:r>
            <a:r>
              <a:rPr lang="ar-JO" b="1" dirty="0">
                <a:solidFill>
                  <a:schemeClr val="tx2"/>
                </a:solidFill>
                <a:latin typeface="Arial" charset="0"/>
                <a:cs typeface="Arial" charset="0"/>
              </a:rPr>
              <a:t>الله جعل يسوع هذا </a:t>
            </a:r>
          </a:p>
          <a:p>
            <a:pPr algn="ctr" eaLnBrk="1" hangingPunct="1"/>
            <a:r>
              <a:rPr lang="ar-JO" b="1" dirty="0">
                <a:solidFill>
                  <a:schemeClr val="tx2"/>
                </a:solidFill>
                <a:latin typeface="Arial" charset="0"/>
                <a:cs typeface="Arial" charset="0"/>
              </a:rPr>
              <a:t>الذي صلبتموه أنتم رباً ومسيحاً</a:t>
            </a:r>
          </a:p>
          <a:p>
            <a:pPr algn="ctr" eaLnBrk="1" hangingPunct="1"/>
            <a:endParaRPr lang="en-GB" b="1" dirty="0">
              <a:solidFill>
                <a:schemeClr val="tx2"/>
              </a:solidFill>
              <a:latin typeface="Arial" charset="0"/>
              <a:cs typeface="Arial" charset="0"/>
            </a:endParaRPr>
          </a:p>
          <a:p>
            <a:pPr algn="ctr" eaLnBrk="1" hangingPunct="1"/>
            <a:endParaRPr lang="en-GB" b="1" dirty="0">
              <a:solidFill>
                <a:schemeClr val="tx2"/>
              </a:solidFill>
              <a:latin typeface="Arial" charset="0"/>
              <a:cs typeface="Arial" charset="0"/>
            </a:endParaRPr>
          </a:p>
          <a:p>
            <a:pPr algn="ctr" eaLnBrk="1" hangingPunct="1"/>
            <a:r>
              <a:rPr lang="ar-JO" b="1" dirty="0">
                <a:latin typeface="Arial" charset="0"/>
                <a:cs typeface="Arial" charset="0"/>
              </a:rPr>
              <a:t>أعمال 2: 33، 36</a:t>
            </a:r>
            <a:endParaRPr lang="en-US" b="1" dirty="0">
              <a:latin typeface="Arial" charset="0"/>
              <a:cs typeface="Arial" charset="0"/>
            </a:endParaRPr>
          </a:p>
        </p:txBody>
      </p:sp>
      <p:sp>
        <p:nvSpPr>
          <p:cNvPr id="190476" name="Text Box 12"/>
          <p:cNvSpPr txBox="1">
            <a:spLocks noChangeArrowheads="1"/>
          </p:cNvSpPr>
          <p:nvPr/>
        </p:nvSpPr>
        <p:spPr bwMode="auto">
          <a:xfrm>
            <a:off x="395288" y="1241425"/>
            <a:ext cx="7617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b="1" dirty="0">
                <a:latin typeface="Arial" charset="0"/>
                <a:cs typeface="Arial" charset="0"/>
              </a:rPr>
              <a:t>يسوع</a:t>
            </a:r>
            <a:endParaRPr lang="en-US" b="1" dirty="0">
              <a:latin typeface="Arial" charset="0"/>
              <a:cs typeface="Arial" charset="0"/>
            </a:endParaRPr>
          </a:p>
        </p:txBody>
      </p:sp>
      <p:sp>
        <p:nvSpPr>
          <p:cNvPr id="190480" name="AutoShape 16"/>
          <p:cNvSpPr>
            <a:spLocks noChangeArrowheads="1"/>
          </p:cNvSpPr>
          <p:nvPr/>
        </p:nvSpPr>
        <p:spPr bwMode="auto">
          <a:xfrm rot="10800000">
            <a:off x="1766888" y="2971800"/>
            <a:ext cx="307975" cy="581025"/>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grpSp>
        <p:nvGrpSpPr>
          <p:cNvPr id="231429" name="Group 40"/>
          <p:cNvGrpSpPr>
            <a:grpSpLocks/>
          </p:cNvGrpSpPr>
          <p:nvPr/>
        </p:nvGrpSpPr>
        <p:grpSpPr bwMode="auto">
          <a:xfrm>
            <a:off x="3367088" y="5210175"/>
            <a:ext cx="3125787" cy="1314450"/>
            <a:chOff x="2761" y="3022"/>
            <a:chExt cx="1969" cy="828"/>
          </a:xfrm>
        </p:grpSpPr>
        <p:pic>
          <p:nvPicPr>
            <p:cNvPr id="231440"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1" y="3210"/>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1" name="Picture 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0" y="3100"/>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2" name="Picture 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19" y="3022"/>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3" name="Picture 1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8" y="3100"/>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4" name="Picture 1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77" y="3164"/>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5" name="Picture 1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6" y="3045"/>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6" name="Picture 1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5" y="3090"/>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7" name="Picture 2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4" y="3187"/>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8" name="Picture 21"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3" y="3112"/>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9" name="Picture 22"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2" y="3232"/>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50" name="Picture 2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51" y="3232"/>
              <a:ext cx="17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51" name="Text Box 24"/>
            <p:cNvSpPr txBox="1">
              <a:spLocks noChangeArrowheads="1"/>
            </p:cNvSpPr>
            <p:nvPr/>
          </p:nvSpPr>
          <p:spPr bwMode="auto">
            <a:xfrm>
              <a:off x="3378" y="3559"/>
              <a:ext cx="56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b="1" dirty="0">
                  <a:latin typeface="Arial" charset="0"/>
                  <a:cs typeface="Arial" charset="0"/>
                </a:rPr>
                <a:t>التلاميذ</a:t>
              </a:r>
              <a:endParaRPr lang="en-US" b="1" dirty="0">
                <a:latin typeface="Arial" charset="0"/>
                <a:cs typeface="Arial" charset="0"/>
              </a:endParaRPr>
            </a:p>
          </p:txBody>
        </p:sp>
      </p:grpSp>
      <p:sp>
        <p:nvSpPr>
          <p:cNvPr id="190489" name="Text Box 25"/>
          <p:cNvSpPr txBox="1">
            <a:spLocks noChangeArrowheads="1"/>
          </p:cNvSpPr>
          <p:nvPr/>
        </p:nvSpPr>
        <p:spPr bwMode="auto">
          <a:xfrm>
            <a:off x="2882027" y="936625"/>
            <a:ext cx="96853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sz="2800" b="1" dirty="0">
                <a:latin typeface="Arial" charset="0"/>
                <a:cs typeface="Arial" charset="0"/>
              </a:rPr>
              <a:t>السماء</a:t>
            </a:r>
            <a:endParaRPr lang="en-US" sz="2800" b="1" dirty="0">
              <a:latin typeface="Arial" charset="0"/>
              <a:cs typeface="Arial" charset="0"/>
            </a:endParaRPr>
          </a:p>
        </p:txBody>
      </p:sp>
      <p:pic>
        <p:nvPicPr>
          <p:cNvPr id="190495" name="Picture 31" descr="crown option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9688" y="685800"/>
            <a:ext cx="1116012"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496" name="Picture 32" descr="crown option A sm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90688" y="1371600"/>
            <a:ext cx="457200"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33" name="Picture 33" descr="crown option A sm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6888" y="3657600"/>
            <a:ext cx="323850" cy="17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500" name="Picture 36" descr="CAAR8D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528888" y="3124200"/>
            <a:ext cx="173355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501" name="Picture 37" descr="CA51XBAM"/>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700088" y="1447800"/>
            <a:ext cx="2819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36" name="Picture 38" descr="CAMPBH8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614488" y="3810000"/>
            <a:ext cx="685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37" name="Picture 39" descr="SmallWorld"/>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776288" y="4953000"/>
            <a:ext cx="2362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38" name="Rectangle 41"/>
          <p:cNvSpPr>
            <a:spLocks noGrp="1" noChangeArrowheads="1"/>
          </p:cNvSpPr>
          <p:nvPr>
            <p:ph type="title" idx="4294967295"/>
          </p:nvPr>
        </p:nvSpPr>
        <p:spPr>
          <a:xfrm>
            <a:off x="-26988" y="-28575"/>
            <a:ext cx="5535613" cy="765175"/>
          </a:xfrm>
        </p:spPr>
        <p:txBody>
          <a:bodyPr/>
          <a:lstStyle/>
          <a:p>
            <a:pPr algn="ctr" eaLnBrk="1" hangingPunct="1"/>
            <a:r>
              <a:rPr lang="ar-JO" sz="3600" b="1" dirty="0">
                <a:solidFill>
                  <a:schemeClr val="tx1"/>
                </a:solidFill>
                <a:latin typeface="Arial" charset="0"/>
              </a:rPr>
              <a:t>الملكوت قريب</a:t>
            </a:r>
            <a:endParaRPr lang="en-US" sz="3600" b="1" dirty="0">
              <a:solidFill>
                <a:schemeClr val="tx1"/>
              </a:solidFill>
              <a:latin typeface="Arial" charset="0"/>
            </a:endParaRPr>
          </a:p>
        </p:txBody>
      </p:sp>
      <p:sp>
        <p:nvSpPr>
          <p:cNvPr id="231439" name="Text Box 15"/>
          <p:cNvSpPr txBox="1">
            <a:spLocks noChangeArrowheads="1"/>
          </p:cNvSpPr>
          <p:nvPr/>
        </p:nvSpPr>
        <p:spPr bwMode="auto">
          <a:xfrm>
            <a:off x="2376488" y="3429000"/>
            <a:ext cx="7617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b="1" dirty="0">
                <a:latin typeface="Arial" charset="0"/>
                <a:cs typeface="Arial" charset="0"/>
              </a:rPr>
              <a:t>يسوع</a:t>
            </a:r>
            <a:endParaRPr lang="en-US" b="1" dirty="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0480"/>
                                        </p:tgtEl>
                                        <p:attrNameLst>
                                          <p:attrName>style.visibility</p:attrName>
                                        </p:attrNameLst>
                                      </p:cBhvr>
                                      <p:to>
                                        <p:strVal val="visible"/>
                                      </p:to>
                                    </p:set>
                                    <p:animEffect transition="in" filter="slide(fromBottom)">
                                      <p:cBhvr>
                                        <p:cTn id="7" dur="500"/>
                                        <p:tgtEl>
                                          <p:spTgt spid="190480"/>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190501"/>
                                        </p:tgtEl>
                                        <p:attrNameLst>
                                          <p:attrName>style.visibility</p:attrName>
                                        </p:attrNameLst>
                                      </p:cBhvr>
                                      <p:to>
                                        <p:strVal val="visible"/>
                                      </p:to>
                                    </p:set>
                                    <p:anim calcmode="lin" valueType="num">
                                      <p:cBhvr>
                                        <p:cTn id="11" dur="1000" fill="hold"/>
                                        <p:tgtEl>
                                          <p:spTgt spid="190501"/>
                                        </p:tgtEl>
                                        <p:attrNameLst>
                                          <p:attrName>ppt_w</p:attrName>
                                        </p:attrNameLst>
                                      </p:cBhvr>
                                      <p:tavLst>
                                        <p:tav tm="0">
                                          <p:val>
                                            <p:strVal val="#ppt_w*0.70"/>
                                          </p:val>
                                        </p:tav>
                                        <p:tav tm="100000">
                                          <p:val>
                                            <p:strVal val="#ppt_w"/>
                                          </p:val>
                                        </p:tav>
                                      </p:tavLst>
                                    </p:anim>
                                    <p:anim calcmode="lin" valueType="num">
                                      <p:cBhvr>
                                        <p:cTn id="12" dur="1000" fill="hold"/>
                                        <p:tgtEl>
                                          <p:spTgt spid="190501"/>
                                        </p:tgtEl>
                                        <p:attrNameLst>
                                          <p:attrName>ppt_h</p:attrName>
                                        </p:attrNameLst>
                                      </p:cBhvr>
                                      <p:tavLst>
                                        <p:tav tm="0">
                                          <p:val>
                                            <p:strVal val="#ppt_h"/>
                                          </p:val>
                                        </p:tav>
                                        <p:tav tm="100000">
                                          <p:val>
                                            <p:strVal val="#ppt_h"/>
                                          </p:val>
                                        </p:tav>
                                      </p:tavLst>
                                    </p:anim>
                                    <p:animEffect transition="in" filter="fade">
                                      <p:cBhvr>
                                        <p:cTn id="13" dur="1000"/>
                                        <p:tgtEl>
                                          <p:spTgt spid="190501"/>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90476"/>
                                        </p:tgtEl>
                                        <p:attrNameLst>
                                          <p:attrName>style.visibility</p:attrName>
                                        </p:attrNameLst>
                                      </p:cBhvr>
                                      <p:to>
                                        <p:strVal val="visible"/>
                                      </p:to>
                                    </p:set>
                                    <p:anim calcmode="lin" valueType="num">
                                      <p:cBhvr>
                                        <p:cTn id="16" dur="1000" fill="hold"/>
                                        <p:tgtEl>
                                          <p:spTgt spid="190476"/>
                                        </p:tgtEl>
                                        <p:attrNameLst>
                                          <p:attrName>ppt_w</p:attrName>
                                        </p:attrNameLst>
                                      </p:cBhvr>
                                      <p:tavLst>
                                        <p:tav tm="0">
                                          <p:val>
                                            <p:strVal val="#ppt_w*0.70"/>
                                          </p:val>
                                        </p:tav>
                                        <p:tav tm="100000">
                                          <p:val>
                                            <p:strVal val="#ppt_w"/>
                                          </p:val>
                                        </p:tav>
                                      </p:tavLst>
                                    </p:anim>
                                    <p:anim calcmode="lin" valueType="num">
                                      <p:cBhvr>
                                        <p:cTn id="17" dur="1000" fill="hold"/>
                                        <p:tgtEl>
                                          <p:spTgt spid="190476"/>
                                        </p:tgtEl>
                                        <p:attrNameLst>
                                          <p:attrName>ppt_h</p:attrName>
                                        </p:attrNameLst>
                                      </p:cBhvr>
                                      <p:tavLst>
                                        <p:tav tm="0">
                                          <p:val>
                                            <p:strVal val="#ppt_h"/>
                                          </p:val>
                                        </p:tav>
                                        <p:tav tm="100000">
                                          <p:val>
                                            <p:strVal val="#ppt_h"/>
                                          </p:val>
                                        </p:tav>
                                      </p:tavLst>
                                    </p:anim>
                                    <p:animEffect transition="in" filter="fade">
                                      <p:cBhvr>
                                        <p:cTn id="18" dur="1000"/>
                                        <p:tgtEl>
                                          <p:spTgt spid="1904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0471"/>
                                        </p:tgtEl>
                                        <p:attrNameLst>
                                          <p:attrName>style.visibility</p:attrName>
                                        </p:attrNameLst>
                                      </p:cBhvr>
                                      <p:to>
                                        <p:strVal val="visible"/>
                                      </p:to>
                                    </p:set>
                                    <p:animEffect transition="in" filter="dissolve">
                                      <p:cBhvr>
                                        <p:cTn id="23" dur="500"/>
                                        <p:tgtEl>
                                          <p:spTgt spid="190471"/>
                                        </p:tgtEl>
                                      </p:cBhvr>
                                    </p:animEffect>
                                  </p:childTnLst>
                                </p:cTn>
                              </p:par>
                            </p:childTnLst>
                          </p:cTn>
                        </p:par>
                        <p:par>
                          <p:cTn id="24" fill="hold" nodeType="afterGroup">
                            <p:stCondLst>
                              <p:cond delay="500"/>
                            </p:stCondLst>
                            <p:childTnLst>
                              <p:par>
                                <p:cTn id="25" presetID="6" presetClass="entr" presetSubtype="16" fill="hold" nodeType="afterEffect">
                                  <p:stCondLst>
                                    <p:cond delay="0"/>
                                  </p:stCondLst>
                                  <p:childTnLst>
                                    <p:set>
                                      <p:cBhvr>
                                        <p:cTn id="26" dur="1" fill="hold">
                                          <p:stCondLst>
                                            <p:cond delay="0"/>
                                          </p:stCondLst>
                                        </p:cTn>
                                        <p:tgtEl>
                                          <p:spTgt spid="190496"/>
                                        </p:tgtEl>
                                        <p:attrNameLst>
                                          <p:attrName>style.visibility</p:attrName>
                                        </p:attrNameLst>
                                      </p:cBhvr>
                                      <p:to>
                                        <p:strVal val="visible"/>
                                      </p:to>
                                    </p:set>
                                    <p:animEffect transition="in" filter="circle(in)">
                                      <p:cBhvr>
                                        <p:cTn id="27" dur="2000"/>
                                        <p:tgtEl>
                                          <p:spTgt spid="190496"/>
                                        </p:tgtEl>
                                      </p:cBhvr>
                                    </p:animEffect>
                                  </p:childTnLst>
                                </p:cTn>
                              </p:par>
                              <p:par>
                                <p:cTn id="28" presetID="8" presetClass="entr" presetSubtype="16" fill="hold" nodeType="withEffect">
                                  <p:stCondLst>
                                    <p:cond delay="0"/>
                                  </p:stCondLst>
                                  <p:childTnLst>
                                    <p:set>
                                      <p:cBhvr>
                                        <p:cTn id="29" dur="1" fill="hold">
                                          <p:stCondLst>
                                            <p:cond delay="0"/>
                                          </p:stCondLst>
                                        </p:cTn>
                                        <p:tgtEl>
                                          <p:spTgt spid="190495"/>
                                        </p:tgtEl>
                                        <p:attrNameLst>
                                          <p:attrName>style.visibility</p:attrName>
                                        </p:attrNameLst>
                                      </p:cBhvr>
                                      <p:to>
                                        <p:strVal val="visible"/>
                                      </p:to>
                                    </p:set>
                                    <p:animEffect transition="in" filter="diamond(in)">
                                      <p:cBhvr>
                                        <p:cTn id="30" dur="2000"/>
                                        <p:tgtEl>
                                          <p:spTgt spid="19049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90489"/>
                                        </p:tgtEl>
                                        <p:attrNameLst>
                                          <p:attrName>style.visibility</p:attrName>
                                        </p:attrNameLst>
                                      </p:cBhvr>
                                      <p:to>
                                        <p:strVal val="visible"/>
                                      </p:to>
                                    </p:set>
                                  </p:childTnLst>
                                </p:cTn>
                              </p:par>
                            </p:childTnLst>
                          </p:cTn>
                        </p:par>
                        <p:par>
                          <p:cTn id="33" fill="hold" nodeType="afterGroup">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90468"/>
                                        </p:tgtEl>
                                        <p:attrNameLst>
                                          <p:attrName>style.visibility</p:attrName>
                                        </p:attrNameLst>
                                      </p:cBhvr>
                                      <p:to>
                                        <p:strVal val="visible"/>
                                      </p:to>
                                    </p:set>
                                    <p:animEffect transition="in" filter="wipe(up)">
                                      <p:cBhvr>
                                        <p:cTn id="36" dur="500"/>
                                        <p:tgtEl>
                                          <p:spTgt spid="190468"/>
                                        </p:tgtEl>
                                      </p:cBhvr>
                                    </p:animEffect>
                                  </p:childTnLst>
                                </p:cTn>
                              </p:par>
                            </p:childTnLst>
                          </p:cTn>
                        </p:par>
                        <p:par>
                          <p:cTn id="37" fill="hold" nodeType="afterGroup">
                            <p:stCondLst>
                              <p:cond delay="3000"/>
                            </p:stCondLst>
                            <p:childTnLst>
                              <p:par>
                                <p:cTn id="38" presetID="7" presetClass="entr" presetSubtype="1" fill="hold" nodeType="afterEffect">
                                  <p:stCondLst>
                                    <p:cond delay="0"/>
                                  </p:stCondLst>
                                  <p:childTnLst>
                                    <p:set>
                                      <p:cBhvr>
                                        <p:cTn id="39" dur="1" fill="hold">
                                          <p:stCondLst>
                                            <p:cond delay="0"/>
                                          </p:stCondLst>
                                        </p:cTn>
                                        <p:tgtEl>
                                          <p:spTgt spid="190500"/>
                                        </p:tgtEl>
                                        <p:attrNameLst>
                                          <p:attrName>style.visibility</p:attrName>
                                        </p:attrNameLst>
                                      </p:cBhvr>
                                      <p:to>
                                        <p:strVal val="visible"/>
                                      </p:to>
                                    </p:set>
                                    <p:anim calcmode="lin" valueType="num">
                                      <p:cBhvr additive="base">
                                        <p:cTn id="40" dur="5000" fill="hold"/>
                                        <p:tgtEl>
                                          <p:spTgt spid="190500"/>
                                        </p:tgtEl>
                                        <p:attrNameLst>
                                          <p:attrName>ppt_x</p:attrName>
                                        </p:attrNameLst>
                                      </p:cBhvr>
                                      <p:tavLst>
                                        <p:tav tm="0">
                                          <p:val>
                                            <p:strVal val="#ppt_x"/>
                                          </p:val>
                                        </p:tav>
                                        <p:tav tm="100000">
                                          <p:val>
                                            <p:strVal val="#ppt_x"/>
                                          </p:val>
                                        </p:tav>
                                      </p:tavLst>
                                    </p:anim>
                                    <p:anim calcmode="lin" valueType="num">
                                      <p:cBhvr additive="base">
                                        <p:cTn id="41" dur="5000" fill="hold"/>
                                        <p:tgtEl>
                                          <p:spTgt spid="1905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71" grpId="0"/>
      <p:bldP spid="190476" grpId="0"/>
      <p:bldP spid="190480" grpId="0" animBg="1"/>
      <p:bldP spid="190489"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2449" name="Group 30"/>
          <p:cNvGrpSpPr>
            <a:grpSpLocks/>
          </p:cNvGrpSpPr>
          <p:nvPr/>
        </p:nvGrpSpPr>
        <p:grpSpPr bwMode="auto">
          <a:xfrm>
            <a:off x="2743200" y="1143000"/>
            <a:ext cx="3657600" cy="3733800"/>
            <a:chOff x="1728" y="672"/>
            <a:chExt cx="2304" cy="2352"/>
          </a:xfrm>
        </p:grpSpPr>
        <p:pic>
          <p:nvPicPr>
            <p:cNvPr id="232453" name="Picture 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6" y="2458"/>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2" y="2208"/>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5" name="Picture 7"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8" y="2458"/>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6" name="Picture 8"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25" y="672"/>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7" name="Picture 9"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25" y="2554"/>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8" name="Picture 10"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28" y="1632"/>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9" name="Picture 11"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23" y="1680"/>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60" name="Picture 12"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51" y="2160"/>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61" name="Picture 13"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2" y="1104"/>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62" name="Picture 14"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3" y="778"/>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63" name="Picture 15"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8" y="816"/>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64" name="Picture 16" descr="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2" y="1152"/>
              <a:ext cx="309"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65" name="AutoShape 17"/>
            <p:cNvSpPr>
              <a:spLocks noChangeArrowheads="1"/>
            </p:cNvSpPr>
            <p:nvPr/>
          </p:nvSpPr>
          <p:spPr bwMode="auto">
            <a:xfrm rot="5400000">
              <a:off x="2198" y="1641"/>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6" name="AutoShape 18"/>
            <p:cNvSpPr>
              <a:spLocks noChangeArrowheads="1"/>
            </p:cNvSpPr>
            <p:nvPr/>
          </p:nvSpPr>
          <p:spPr bwMode="auto">
            <a:xfrm rot="-5400000">
              <a:off x="3350" y="1641"/>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7" name="AutoShape 19"/>
            <p:cNvSpPr>
              <a:spLocks noChangeArrowheads="1"/>
            </p:cNvSpPr>
            <p:nvPr/>
          </p:nvSpPr>
          <p:spPr bwMode="auto">
            <a:xfrm rot="7661">
              <a:off x="2783" y="2112"/>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8" name="AutoShape 20"/>
            <p:cNvSpPr>
              <a:spLocks noChangeArrowheads="1"/>
            </p:cNvSpPr>
            <p:nvPr/>
          </p:nvSpPr>
          <p:spPr bwMode="auto">
            <a:xfrm rot="10800000">
              <a:off x="2783" y="1152"/>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69" name="AutoShape 21"/>
            <p:cNvSpPr>
              <a:spLocks noChangeArrowheads="1"/>
            </p:cNvSpPr>
            <p:nvPr/>
          </p:nvSpPr>
          <p:spPr bwMode="auto">
            <a:xfrm rot="-3045582">
              <a:off x="3206" y="1978"/>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70" name="AutoShape 22"/>
            <p:cNvSpPr>
              <a:spLocks noChangeArrowheads="1"/>
            </p:cNvSpPr>
            <p:nvPr/>
          </p:nvSpPr>
          <p:spPr bwMode="auto">
            <a:xfrm rot="2990662">
              <a:off x="2390" y="1978"/>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71" name="AutoShape 23"/>
            <p:cNvSpPr>
              <a:spLocks noChangeArrowheads="1"/>
            </p:cNvSpPr>
            <p:nvPr/>
          </p:nvSpPr>
          <p:spPr bwMode="auto">
            <a:xfrm rot="-8354711">
              <a:off x="3168" y="1344"/>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sp>
          <p:nvSpPr>
            <p:cNvPr id="232472" name="AutoShape 24"/>
            <p:cNvSpPr>
              <a:spLocks noChangeArrowheads="1"/>
            </p:cNvSpPr>
            <p:nvPr/>
          </p:nvSpPr>
          <p:spPr bwMode="auto">
            <a:xfrm rot="7871697">
              <a:off x="2390" y="1306"/>
              <a:ext cx="194" cy="366"/>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a:p>
          </p:txBody>
        </p:sp>
      </p:grpSp>
      <p:sp>
        <p:nvSpPr>
          <p:cNvPr id="191513" name="Text Box 25"/>
          <p:cNvSpPr txBox="1">
            <a:spLocks noChangeArrowheads="1"/>
          </p:cNvSpPr>
          <p:nvPr/>
        </p:nvSpPr>
        <p:spPr bwMode="auto">
          <a:xfrm>
            <a:off x="152400" y="5105400"/>
            <a:ext cx="8763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altLang="ja-JP" b="1" dirty="0">
                <a:latin typeface="Arial" panose="020B0604020202020204" pitchFamily="34" charset="0"/>
                <a:cs typeface="Arial" panose="020B0604020202020204" pitchFamily="34" charset="0"/>
              </a:rPr>
              <a:t>فإنكم أنتم هيكل الله الحي كما قال الله إني سأسكن فيهم وأسير بينهم </a:t>
            </a:r>
          </a:p>
          <a:p>
            <a:pPr algn="ctr" eaLnBrk="1" hangingPunct="1"/>
            <a:r>
              <a:rPr lang="ar-JO" altLang="ja-JP" b="1" dirty="0">
                <a:solidFill>
                  <a:schemeClr val="tx2"/>
                </a:solidFill>
                <a:latin typeface="Arial" panose="020B0604020202020204" pitchFamily="34" charset="0"/>
                <a:cs typeface="Arial" panose="020B0604020202020204" pitchFamily="34" charset="0"/>
              </a:rPr>
              <a:t>وأكون لهم إلهاً وهم يكونون لي شعباً</a:t>
            </a:r>
            <a:endParaRPr lang="en-US" altLang="ja-JP" b="1" dirty="0">
              <a:solidFill>
                <a:schemeClr val="tx2"/>
              </a:solidFill>
              <a:latin typeface="Arial" panose="020B0604020202020204" pitchFamily="34" charset="0"/>
              <a:cs typeface="Arial" panose="020B0604020202020204" pitchFamily="34" charset="0"/>
            </a:endParaRPr>
          </a:p>
          <a:p>
            <a:pPr algn="ctr" eaLnBrk="1" hangingPunct="1"/>
            <a:r>
              <a:rPr lang="ar-JO" b="1" dirty="0">
                <a:latin typeface="Tahoma" charset="0"/>
                <a:cs typeface="Times New Roman" charset="0"/>
              </a:rPr>
              <a:t>2 كورنثوس 6: 16ب</a:t>
            </a:r>
            <a:endParaRPr lang="en-GB" b="1" dirty="0">
              <a:latin typeface="Tahoma" charset="0"/>
              <a:cs typeface="Times New Roman" charset="0"/>
            </a:endParaRPr>
          </a:p>
        </p:txBody>
      </p:sp>
      <p:pic>
        <p:nvPicPr>
          <p:cNvPr id="191517" name="Picture 29" descr="CAAR8D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733800" y="2362200"/>
            <a:ext cx="1733550" cy="139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2" name="Rectangle 34"/>
          <p:cNvSpPr>
            <a:spLocks noGrp="1" noChangeArrowheads="1"/>
          </p:cNvSpPr>
          <p:nvPr>
            <p:ph type="title" idx="4294967295"/>
          </p:nvPr>
        </p:nvSpPr>
        <p:spPr>
          <a:xfrm>
            <a:off x="685800" y="301625"/>
            <a:ext cx="7772400" cy="688975"/>
          </a:xfrm>
        </p:spPr>
        <p:txBody>
          <a:bodyPr/>
          <a:lstStyle/>
          <a:p>
            <a:pPr algn="ctr" eaLnBrk="1" hangingPunct="1"/>
            <a:r>
              <a:rPr lang="ar-JO" sz="3200" b="1" dirty="0">
                <a:solidFill>
                  <a:schemeClr val="tx1"/>
                </a:solidFill>
                <a:latin typeface="Tahoma" charset="0"/>
              </a:rPr>
              <a:t>حضور الله مع شعبه</a:t>
            </a:r>
            <a:endParaRPr lang="en-US" sz="3200" dirty="0">
              <a:solidFill>
                <a:schemeClr val="tx1"/>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1513"/>
                                        </p:tgtEl>
                                        <p:attrNameLst>
                                          <p:attrName>style.visibility</p:attrName>
                                        </p:attrNameLst>
                                      </p:cBhvr>
                                      <p:to>
                                        <p:strVal val="visible"/>
                                      </p:to>
                                    </p:set>
                                    <p:animEffect transition="in" filter="box(in)">
                                      <p:cBhvr>
                                        <p:cTn id="7" dur="500"/>
                                        <p:tgtEl>
                                          <p:spTgt spid="191513"/>
                                        </p:tgtEl>
                                      </p:cBhvr>
                                    </p:animEffect>
                                  </p:childTnLst>
                                </p:cTn>
                              </p:par>
                            </p:childTnLst>
                          </p:cTn>
                        </p:par>
                        <p:par>
                          <p:cTn id="8" fill="hold" nodeType="afterGroup">
                            <p:stCondLst>
                              <p:cond delay="500"/>
                            </p:stCondLst>
                            <p:childTnLst>
                              <p:par>
                                <p:cTn id="9" presetID="7" presetClass="entr" presetSubtype="1" fill="hold" nodeType="afterEffect">
                                  <p:stCondLst>
                                    <p:cond delay="0"/>
                                  </p:stCondLst>
                                  <p:childTnLst>
                                    <p:set>
                                      <p:cBhvr>
                                        <p:cTn id="10" dur="1" fill="hold">
                                          <p:stCondLst>
                                            <p:cond delay="0"/>
                                          </p:stCondLst>
                                        </p:cTn>
                                        <p:tgtEl>
                                          <p:spTgt spid="191517"/>
                                        </p:tgtEl>
                                        <p:attrNameLst>
                                          <p:attrName>style.visibility</p:attrName>
                                        </p:attrNameLst>
                                      </p:cBhvr>
                                      <p:to>
                                        <p:strVal val="visible"/>
                                      </p:to>
                                    </p:set>
                                    <p:anim calcmode="lin" valueType="num">
                                      <p:cBhvr additive="base">
                                        <p:cTn id="11" dur="5000" fill="hold"/>
                                        <p:tgtEl>
                                          <p:spTgt spid="191517"/>
                                        </p:tgtEl>
                                        <p:attrNameLst>
                                          <p:attrName>ppt_x</p:attrName>
                                        </p:attrNameLst>
                                      </p:cBhvr>
                                      <p:tavLst>
                                        <p:tav tm="0">
                                          <p:val>
                                            <p:strVal val="#ppt_x"/>
                                          </p:val>
                                        </p:tav>
                                        <p:tav tm="100000">
                                          <p:val>
                                            <p:strVal val="#ppt_x"/>
                                          </p:val>
                                        </p:tav>
                                      </p:tavLst>
                                    </p:anim>
                                    <p:anim calcmode="lin" valueType="num">
                                      <p:cBhvr additive="base">
                                        <p:cTn id="12" dur="5000" fill="hold"/>
                                        <p:tgtEl>
                                          <p:spTgt spid="191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1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3" name="Line 3"/>
          <p:cNvSpPr>
            <a:spLocks noChangeShapeType="1"/>
          </p:cNvSpPr>
          <p:nvPr/>
        </p:nvSpPr>
        <p:spPr bwMode="auto">
          <a:xfrm flipH="1">
            <a:off x="0" y="3357563"/>
            <a:ext cx="91440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33474" name="Text Box 5"/>
          <p:cNvSpPr txBox="1">
            <a:spLocks noChangeArrowheads="1"/>
          </p:cNvSpPr>
          <p:nvPr/>
        </p:nvSpPr>
        <p:spPr bwMode="auto">
          <a:xfrm>
            <a:off x="5943600" y="1393825"/>
            <a:ext cx="7617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eaLnBrk="1" hangingPunct="1"/>
            <a:r>
              <a:rPr lang="ar-JO" b="1" dirty="0">
                <a:latin typeface="Arial" charset="0"/>
                <a:cs typeface="Arial" charset="0"/>
              </a:rPr>
              <a:t>يسوع</a:t>
            </a:r>
            <a:endParaRPr lang="en-US" b="1" dirty="0">
              <a:latin typeface="Arial" charset="0"/>
              <a:cs typeface="Arial" charset="0"/>
            </a:endParaRPr>
          </a:p>
        </p:txBody>
      </p:sp>
      <p:sp>
        <p:nvSpPr>
          <p:cNvPr id="233475" name="AutoShape 6"/>
          <p:cNvSpPr>
            <a:spLocks noChangeArrowheads="1"/>
          </p:cNvSpPr>
          <p:nvPr/>
        </p:nvSpPr>
        <p:spPr bwMode="auto">
          <a:xfrm>
            <a:off x="4267200" y="3657600"/>
            <a:ext cx="307975" cy="581025"/>
          </a:xfrm>
          <a:prstGeom prst="downArrow">
            <a:avLst>
              <a:gd name="adj1" fmla="val 50000"/>
              <a:gd name="adj2" fmla="val 47165"/>
            </a:avLst>
          </a:prstGeom>
          <a:solidFill>
            <a:srgbClr val="FF0000"/>
          </a:solidFill>
          <a:ln w="9525">
            <a:solidFill>
              <a:srgbClr val="FF0000"/>
            </a:solidFill>
            <a:miter lim="800000"/>
            <a:headEnd/>
            <a:tailEnd/>
          </a:ln>
        </p:spPr>
        <p:txBody>
          <a:bodyPr vert="eaVert" wrap="none" anchor="ctr"/>
          <a:lstStyle/>
          <a:p>
            <a:endParaRPr lang="en-US" sz="2000" b="1">
              <a:latin typeface="Arial" charset="0"/>
              <a:cs typeface="Arial" charset="0"/>
            </a:endParaRPr>
          </a:p>
        </p:txBody>
      </p:sp>
      <p:sp>
        <p:nvSpPr>
          <p:cNvPr id="266247" name="Text Box 7"/>
          <p:cNvSpPr txBox="1">
            <a:spLocks noChangeArrowheads="1"/>
          </p:cNvSpPr>
          <p:nvPr/>
        </p:nvSpPr>
        <p:spPr bwMode="auto">
          <a:xfrm>
            <a:off x="5583238" y="3505200"/>
            <a:ext cx="356076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ar-JO" b="1" dirty="0">
                <a:solidFill>
                  <a:srgbClr val="FFFFFF"/>
                </a:solidFill>
                <a:latin typeface="Arial" charset="0"/>
                <a:cs typeface="Arial" charset="0"/>
              </a:rPr>
              <a:t>وإن مضيت وأعددت لكم مكاناً </a:t>
            </a:r>
          </a:p>
          <a:p>
            <a:pPr algn="ctr" eaLnBrk="1" hangingPunct="1"/>
            <a:r>
              <a:rPr lang="ar-JO" b="1" dirty="0">
                <a:solidFill>
                  <a:srgbClr val="FFFFFF"/>
                </a:solidFill>
                <a:latin typeface="Arial" charset="0"/>
                <a:cs typeface="Arial" charset="0"/>
              </a:rPr>
              <a:t>آتي أيضاً وآخذكم إلي </a:t>
            </a:r>
          </a:p>
          <a:p>
            <a:pPr algn="ctr" eaLnBrk="1" hangingPunct="1"/>
            <a:r>
              <a:rPr lang="ar-JO" b="1" dirty="0">
                <a:solidFill>
                  <a:srgbClr val="FFFFFF"/>
                </a:solidFill>
                <a:latin typeface="Arial" charset="0"/>
                <a:cs typeface="Arial" charset="0"/>
              </a:rPr>
              <a:t>حتى حيث أكون أنا </a:t>
            </a:r>
          </a:p>
          <a:p>
            <a:pPr algn="ctr" eaLnBrk="1" hangingPunct="1"/>
            <a:r>
              <a:rPr lang="ar-JO" b="1" dirty="0">
                <a:solidFill>
                  <a:srgbClr val="FFFFFF"/>
                </a:solidFill>
                <a:latin typeface="Arial" charset="0"/>
                <a:cs typeface="Arial" charset="0"/>
              </a:rPr>
              <a:t>تكونون أنتم أيضاً</a:t>
            </a:r>
            <a:endParaRPr lang="en-GB" b="1" dirty="0">
              <a:solidFill>
                <a:srgbClr val="FFFFFF"/>
              </a:solidFill>
              <a:latin typeface="Arial" charset="0"/>
              <a:cs typeface="Arial" charset="0"/>
            </a:endParaRPr>
          </a:p>
          <a:p>
            <a:pPr algn="ctr" eaLnBrk="1" hangingPunct="1"/>
            <a:endParaRPr lang="en-GB" b="1" dirty="0">
              <a:solidFill>
                <a:srgbClr val="FFFFFF"/>
              </a:solidFill>
              <a:latin typeface="Arial" charset="0"/>
              <a:cs typeface="Arial" charset="0"/>
            </a:endParaRPr>
          </a:p>
          <a:p>
            <a:pPr algn="ctr" eaLnBrk="1" hangingPunct="1"/>
            <a:r>
              <a:rPr lang="ar-JO" b="1" dirty="0">
                <a:solidFill>
                  <a:srgbClr val="FFFFFF"/>
                </a:solidFill>
                <a:latin typeface="Arial" charset="0"/>
                <a:cs typeface="Arial" charset="0"/>
              </a:rPr>
              <a:t>يوحنا 14: 3</a:t>
            </a:r>
            <a:endParaRPr lang="en-US" b="1" dirty="0">
              <a:solidFill>
                <a:srgbClr val="FFFFFF"/>
              </a:solidFill>
              <a:latin typeface="Arial" charset="0"/>
              <a:cs typeface="Arial" charset="0"/>
            </a:endParaRPr>
          </a:p>
        </p:txBody>
      </p:sp>
      <p:pic>
        <p:nvPicPr>
          <p:cNvPr id="233477" name="Picture 12" descr="World&amp;more peo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0738" y="4411663"/>
            <a:ext cx="2146300" cy="214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3478" name="Picture 13" descr="crown option A sm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1676400"/>
            <a:ext cx="40005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3479" name="Picture 14" descr="crown option 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7788" y="1122363"/>
            <a:ext cx="957262"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80" name="Rectangle 16"/>
          <p:cNvSpPr>
            <a:spLocks noGrp="1" noChangeArrowheads="1"/>
          </p:cNvSpPr>
          <p:nvPr>
            <p:ph type="title" idx="4294967295"/>
          </p:nvPr>
        </p:nvSpPr>
        <p:spPr>
          <a:xfrm>
            <a:off x="685800" y="301625"/>
            <a:ext cx="7772400" cy="612775"/>
          </a:xfrm>
        </p:spPr>
        <p:txBody>
          <a:bodyPr/>
          <a:lstStyle/>
          <a:p>
            <a:pPr algn="ctr" eaLnBrk="1" hangingPunct="1"/>
            <a:r>
              <a:rPr lang="ar-JO" sz="3600" b="1" dirty="0">
                <a:solidFill>
                  <a:schemeClr val="tx1"/>
                </a:solidFill>
                <a:latin typeface="Arial" charset="0"/>
              </a:rPr>
              <a:t>الملك في السماء</a:t>
            </a:r>
            <a:endParaRPr lang="en-US" sz="3600" b="1" dirty="0">
              <a:solidFill>
                <a:schemeClr val="tx1"/>
              </a:solidFill>
              <a:latin typeface="Arial" charset="0"/>
            </a:endParaRPr>
          </a:p>
        </p:txBody>
      </p:sp>
      <p:pic>
        <p:nvPicPr>
          <p:cNvPr id="233481" name="Picture 18" descr="CA51XBAM"/>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3276600" y="1828800"/>
            <a:ext cx="259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47"/>
                                        </p:tgtEl>
                                        <p:attrNameLst>
                                          <p:attrName>style.visibility</p:attrName>
                                        </p:attrNameLst>
                                      </p:cBhvr>
                                      <p:to>
                                        <p:strVal val="visible"/>
                                      </p:to>
                                    </p:set>
                                    <p:animEffect transition="in" filter="dissolve">
                                      <p:cBhvr>
                                        <p:cTn id="7" dur="5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7" name="Rectangle 5"/>
          <p:cNvSpPr>
            <a:spLocks noGrp="1" noChangeArrowheads="1"/>
          </p:cNvSpPr>
          <p:nvPr>
            <p:ph type="title"/>
          </p:nvPr>
        </p:nvSpPr>
        <p:spPr>
          <a:xfrm>
            <a:off x="609600" y="228600"/>
            <a:ext cx="7772400" cy="765175"/>
          </a:xfrm>
        </p:spPr>
        <p:txBody>
          <a:bodyPr/>
          <a:lstStyle/>
          <a:p>
            <a:pPr algn="ctr" eaLnBrk="1" hangingPunct="1"/>
            <a:r>
              <a:rPr lang="ar-JO" b="1" dirty="0">
                <a:solidFill>
                  <a:schemeClr val="tx1"/>
                </a:solidFill>
                <a:latin typeface="Arial" charset="0"/>
              </a:rPr>
              <a:t>عودة الملك</a:t>
            </a:r>
            <a:endParaRPr lang="en-US" b="1" dirty="0">
              <a:solidFill>
                <a:schemeClr val="tx1"/>
              </a:solidFill>
              <a:latin typeface="Arial" charset="0"/>
            </a:endParaRPr>
          </a:p>
        </p:txBody>
      </p:sp>
      <p:pic>
        <p:nvPicPr>
          <p:cNvPr id="234498" name="Picture 4" descr="Jesus_coming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8600" y="1905000"/>
            <a:ext cx="4953000" cy="4724400"/>
          </a:xfrm>
          <a:noFill/>
        </p:spPr>
      </p:pic>
      <p:sp>
        <p:nvSpPr>
          <p:cNvPr id="234499" name="Rectangle 9"/>
          <p:cNvSpPr>
            <a:spLocks noChangeArrowheads="1"/>
          </p:cNvSpPr>
          <p:nvPr/>
        </p:nvSpPr>
        <p:spPr bwMode="auto">
          <a:xfrm>
            <a:off x="5105400" y="1293813"/>
            <a:ext cx="40386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400" b="1" dirty="0">
                <a:latin typeface="Arial" charset="0"/>
                <a:cs typeface="Arial" charset="0"/>
              </a:rPr>
              <a:t>وها أنا آتي سريعاً وأجرتي معي لأجازي كل واحد كما يكون عمله أنا الألف والياء الأول والآخر</a:t>
            </a:r>
            <a:endParaRPr lang="en-US" sz="2400" b="1" dirty="0">
              <a:latin typeface="Arial" charset="0"/>
              <a:cs typeface="Arial" charset="0"/>
            </a:endParaRPr>
          </a:p>
          <a:p>
            <a:pPr algn="ctr"/>
            <a:r>
              <a:rPr lang="en-US" sz="2400" b="1" dirty="0">
                <a:latin typeface="Arial" charset="0"/>
                <a:cs typeface="Arial" charset="0"/>
              </a:rPr>
              <a:t>... </a:t>
            </a:r>
          </a:p>
          <a:p>
            <a:pPr algn="ctr"/>
            <a:r>
              <a:rPr lang="ar-JO" sz="2400" b="1" dirty="0">
                <a:solidFill>
                  <a:schemeClr val="tx2"/>
                </a:solidFill>
                <a:latin typeface="Arial" charset="0"/>
                <a:cs typeface="Arial" charset="0"/>
              </a:rPr>
              <a:t>أنا أصل وذرية داود                 كوكب الصبح المنير</a:t>
            </a:r>
            <a:endParaRPr lang="ar-JO" sz="2400" b="1" dirty="0">
              <a:latin typeface="Arial" charset="0"/>
              <a:cs typeface="Arial" charset="0"/>
            </a:endParaRPr>
          </a:p>
          <a:p>
            <a:pPr algn="ctr">
              <a:spcBef>
                <a:spcPct val="50000"/>
              </a:spcBef>
            </a:pPr>
            <a:r>
              <a:rPr lang="ar-JO" sz="2400" b="1" dirty="0">
                <a:latin typeface="Arial" charset="0"/>
                <a:cs typeface="Arial" charset="0"/>
              </a:rPr>
              <a:t>رؤ 22: 12-13، 16</a:t>
            </a:r>
            <a:endParaRPr lang="en-US" sz="2400" b="1" dirty="0">
              <a:latin typeface="Arial" charset="0"/>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2" y="533400"/>
            <a:ext cx="9045575" cy="609600"/>
          </a:xfrm>
        </p:spPr>
        <p:txBody>
          <a:bodyPr/>
          <a:lstStyle/>
          <a:p>
            <a:pPr algn="ctr" eaLnBrk="1" hangingPunct="1"/>
            <a:r>
              <a:rPr lang="ar-JO" sz="3600" b="1" dirty="0">
                <a:latin typeface="Arial" panose="020B0604020202020204" pitchFamily="34" charset="0"/>
                <a:ea typeface="ＭＳ Ｐゴシック" charset="0"/>
                <a:cs typeface="Arial" panose="020B0604020202020204" pitchFamily="34" charset="0"/>
              </a:rPr>
              <a:t>مملكة حرفية لنسل داود</a:t>
            </a:r>
            <a:endParaRPr lang="en-US" dirty="0">
              <a:latin typeface="Arial" panose="020B0604020202020204" pitchFamily="34" charset="0"/>
              <a:ea typeface="ＭＳ Ｐゴシック" charset="0"/>
              <a:cs typeface="Arial" panose="020B0604020202020204" pitchFamily="34" charset="0"/>
            </a:endParaRPr>
          </a:p>
        </p:txBody>
      </p:sp>
      <p:sp>
        <p:nvSpPr>
          <p:cNvPr id="417794" name="Rectangle 4"/>
          <p:cNvSpPr>
            <a:spLocks noChangeArrowheads="1"/>
          </p:cNvSpPr>
          <p:nvPr/>
        </p:nvSpPr>
        <p:spPr bwMode="auto">
          <a:xfrm>
            <a:off x="98425" y="1615008"/>
            <a:ext cx="90455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اللغة الإعتيادية للمملكة مستخدمة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 فسر الأنبياء المملكة حرفياً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 فسر شعب إسرائيل المملكة حرفياً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 في عام 586 ق.م كانت المملكة التي أطيح بها من نفس النوع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٥. العهد الداوودي مرتبط بإسرائيل فقط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 رأى داود أن العهد ينطبق على إسرائيل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٧. أجزاء منه تم تتميمها حرفياً</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٨. عرش داود ليس مرتبطاً بحالة المسيح الحالية في السماء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٩. يوحنا، يسوع، الإثنا عشر والسبعون قدموا إسرائيل كمملكة حرفية</a:t>
            </a:r>
            <a:b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(مت ٣: ١١,   ٤: ١٧, ١٠: ٧, لو ١٠: ١ و٩)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5" name="Text Box 6"/>
          <p:cNvSpPr txBox="1">
            <a:spLocks noChangeArrowheads="1"/>
          </p:cNvSpPr>
          <p:nvPr/>
        </p:nvSpPr>
        <p:spPr bwMode="auto">
          <a:xfrm>
            <a:off x="8221665" y="47626"/>
            <a:ext cx="98135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218س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7000">
              <a:srgbClr val="FFFF66"/>
            </a:gs>
            <a:gs pos="71000">
              <a:schemeClr val="tx1">
                <a:lumMod val="20000"/>
                <a:lumOff val="80000"/>
              </a:schemeClr>
            </a:gs>
          </a:gsLst>
          <a:lin ang="0" scaled="1"/>
          <a:tileRect/>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E48B45B-821C-98A0-5495-368B638CA026}"/>
              </a:ext>
            </a:extLst>
          </p:cNvPr>
          <p:cNvGrpSpPr/>
          <p:nvPr/>
        </p:nvGrpSpPr>
        <p:grpSpPr>
          <a:xfrm>
            <a:off x="467544" y="5118272"/>
            <a:ext cx="8352928" cy="182914"/>
            <a:chOff x="467544" y="4384016"/>
            <a:chExt cx="7776864" cy="104485"/>
          </a:xfrm>
        </p:grpSpPr>
        <p:cxnSp>
          <p:nvCxnSpPr>
            <p:cNvPr id="4" name="Straight Arrow Connector 3">
              <a:extLst>
                <a:ext uri="{FF2B5EF4-FFF2-40B4-BE49-F238E27FC236}">
                  <a16:creationId xmlns:a16="http://schemas.microsoft.com/office/drawing/2014/main" id="{F9B127BE-F006-D8D2-B944-54B35E1F2824}"/>
                </a:ext>
              </a:extLst>
            </p:cNvPr>
            <p:cNvCxnSpPr>
              <a:cxnSpLocks/>
            </p:cNvCxnSpPr>
            <p:nvPr/>
          </p:nvCxnSpPr>
          <p:spPr bwMode="auto">
            <a:xfrm>
              <a:off x="467544" y="4437112"/>
              <a:ext cx="7776864" cy="0"/>
            </a:xfrm>
            <a:prstGeom prst="straightConnector1">
              <a:avLst/>
            </a:prstGeom>
            <a:solidFill>
              <a:schemeClr val="accent1"/>
            </a:solidFill>
            <a:ln w="288925" cap="sq" cmpd="sng" algn="ctr">
              <a:solidFill>
                <a:srgbClr val="FF32CE"/>
              </a:solidFill>
              <a:prstDash val="solid"/>
              <a:bevel/>
              <a:headEnd type="none" w="med" len="med"/>
              <a:tailEnd type="triangle" w="sm" len="lg"/>
            </a:ln>
            <a:effectLst/>
          </p:spPr>
        </p:cxnSp>
        <p:sp>
          <p:nvSpPr>
            <p:cNvPr id="12" name="Oval 11">
              <a:extLst>
                <a:ext uri="{FF2B5EF4-FFF2-40B4-BE49-F238E27FC236}">
                  <a16:creationId xmlns:a16="http://schemas.microsoft.com/office/drawing/2014/main" id="{D87ACD2E-64B3-CDAC-E9FF-DDCF6BC79EAC}"/>
                </a:ext>
              </a:extLst>
            </p:cNvPr>
            <p:cNvSpPr/>
            <p:nvPr/>
          </p:nvSpPr>
          <p:spPr bwMode="auto">
            <a:xfrm>
              <a:off x="665312" y="4384035"/>
              <a:ext cx="468560" cy="104466"/>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4" name="Oval 13">
              <a:extLst>
                <a:ext uri="{FF2B5EF4-FFF2-40B4-BE49-F238E27FC236}">
                  <a16:creationId xmlns:a16="http://schemas.microsoft.com/office/drawing/2014/main" id="{F03241CB-2F5A-2A32-A42F-9593EC66D182}"/>
                </a:ext>
              </a:extLst>
            </p:cNvPr>
            <p:cNvSpPr/>
            <p:nvPr/>
          </p:nvSpPr>
          <p:spPr bwMode="auto">
            <a:xfrm>
              <a:off x="2479536" y="4384027"/>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5" name="Oval 14">
              <a:extLst>
                <a:ext uri="{FF2B5EF4-FFF2-40B4-BE49-F238E27FC236}">
                  <a16:creationId xmlns:a16="http://schemas.microsoft.com/office/drawing/2014/main" id="{544B8A31-6A02-0C0C-21B6-267D5B7CDED0}"/>
                </a:ext>
              </a:extLst>
            </p:cNvPr>
            <p:cNvSpPr/>
            <p:nvPr/>
          </p:nvSpPr>
          <p:spPr bwMode="auto">
            <a:xfrm>
              <a:off x="3954458" y="4384016"/>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6" name="Oval 15">
              <a:extLst>
                <a:ext uri="{FF2B5EF4-FFF2-40B4-BE49-F238E27FC236}">
                  <a16:creationId xmlns:a16="http://schemas.microsoft.com/office/drawing/2014/main" id="{9C74442E-5EB1-0823-ACF1-DD6922AA53D8}"/>
                </a:ext>
              </a:extLst>
            </p:cNvPr>
            <p:cNvSpPr/>
            <p:nvPr/>
          </p:nvSpPr>
          <p:spPr bwMode="auto">
            <a:xfrm>
              <a:off x="5429381" y="4384033"/>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sp>
          <p:nvSpPr>
            <p:cNvPr id="17" name="Oval 16">
              <a:extLst>
                <a:ext uri="{FF2B5EF4-FFF2-40B4-BE49-F238E27FC236}">
                  <a16:creationId xmlns:a16="http://schemas.microsoft.com/office/drawing/2014/main" id="{057E0DDF-3D19-46F8-6454-7976E243A4DA}"/>
                </a:ext>
              </a:extLst>
            </p:cNvPr>
            <p:cNvSpPr/>
            <p:nvPr/>
          </p:nvSpPr>
          <p:spPr bwMode="auto">
            <a:xfrm>
              <a:off x="6971345" y="4384033"/>
              <a:ext cx="468560" cy="104465"/>
            </a:xfrm>
            <a:prstGeom prst="ellipse">
              <a:avLst/>
            </a:prstGeom>
            <a:solidFill>
              <a:srgbClr val="B7E5E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C00"/>
                </a:solidFill>
                <a:effectLst/>
                <a:uLnTx/>
                <a:uFillTx/>
                <a:latin typeface="Arial Black" charset="0"/>
                <a:ea typeface="ＭＳ Ｐゴシック" charset="0"/>
              </a:endParaRPr>
            </a:p>
          </p:txBody>
        </p:sp>
      </p:grpSp>
      <p:sp>
        <p:nvSpPr>
          <p:cNvPr id="235522" name="Rectangle 5"/>
          <p:cNvSpPr>
            <a:spLocks noGrp="1" noChangeArrowheads="1"/>
          </p:cNvSpPr>
          <p:nvPr>
            <p:ph type="title" idx="4294967295"/>
          </p:nvPr>
        </p:nvSpPr>
        <p:spPr>
          <a:xfrm>
            <a:off x="0" y="0"/>
            <a:ext cx="9144000" cy="730250"/>
          </a:xfrm>
          <a:gradFill rotWithShape="0">
            <a:gsLst>
              <a:gs pos="0">
                <a:srgbClr val="1D0E9B"/>
              </a:gs>
              <a:gs pos="100000">
                <a:srgbClr val="0D0648"/>
              </a:gs>
            </a:gsLst>
            <a:path path="shape">
              <a:fillToRect l="50000" t="50000" r="50000" b="50000"/>
            </a:path>
          </a:gradFill>
        </p:spPr>
        <p:txBody>
          <a:bodyPr/>
          <a:lstStyle/>
          <a:p>
            <a:pPr algn="ctr" eaLnBrk="1" hangingPunct="1"/>
            <a:r>
              <a:rPr lang="ar-JO" sz="3200" b="1" dirty="0">
                <a:latin typeface="Arial Black" charset="0"/>
              </a:rPr>
              <a:t>إعلان ملكوت الله</a:t>
            </a:r>
            <a:endParaRPr lang="en-US" sz="3200" b="1" dirty="0">
              <a:latin typeface="Arial Black" charset="0"/>
            </a:endParaRPr>
          </a:p>
        </p:txBody>
      </p:sp>
      <p:sp>
        <p:nvSpPr>
          <p:cNvPr id="19" name="TextBox 18">
            <a:extLst>
              <a:ext uri="{FF2B5EF4-FFF2-40B4-BE49-F238E27FC236}">
                <a16:creationId xmlns:a16="http://schemas.microsoft.com/office/drawing/2014/main" id="{33DD6D74-31C1-C530-5DE1-1AE100BC248B}"/>
              </a:ext>
            </a:extLst>
          </p:cNvPr>
          <p:cNvSpPr txBox="1"/>
          <p:nvPr/>
        </p:nvSpPr>
        <p:spPr>
          <a:xfrm>
            <a:off x="179512" y="1046832"/>
            <a:ext cx="1368152" cy="861774"/>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noProof="0" dirty="0">
                <a:solidFill>
                  <a:srgbClr val="000000"/>
                </a:solidFill>
                <a:latin typeface="Arial" panose="020B0604020202020204" pitchFamily="34" charset="0"/>
                <a:cs typeface="Arial" panose="020B0604020202020204" pitchFamily="34" charset="0"/>
              </a:rPr>
              <a:t>عدن</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تم تأسيس</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المملكة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B53F127-AA43-8A98-579D-CEC32E34D309}"/>
              </a:ext>
            </a:extLst>
          </p:cNvPr>
          <p:cNvSpPr txBox="1"/>
          <p:nvPr/>
        </p:nvSpPr>
        <p:spPr>
          <a:xfrm>
            <a:off x="2112864" y="4150995"/>
            <a:ext cx="1595040" cy="861774"/>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إبراهيم</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موعودة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9D36F80-0BC2-50C3-4894-23A0A5F43F3A}"/>
              </a:ext>
            </a:extLst>
          </p:cNvPr>
          <p:cNvSpPr txBox="1"/>
          <p:nvPr/>
        </p:nvSpPr>
        <p:spPr>
          <a:xfrm>
            <a:off x="3697040" y="3384377"/>
            <a:ext cx="1595040" cy="861774"/>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 داود</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متوقعة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E51C221-5AFA-F2A9-363B-70C97433A6AF}"/>
              </a:ext>
            </a:extLst>
          </p:cNvPr>
          <p:cNvSpPr txBox="1"/>
          <p:nvPr/>
        </p:nvSpPr>
        <p:spPr>
          <a:xfrm>
            <a:off x="5292080" y="2132856"/>
            <a:ext cx="1595040" cy="1138773"/>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المجئ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للمسيح</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 في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"متناول اليد"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0B61D98-CB4C-F64B-F059-0A5224ECCEE0}"/>
              </a:ext>
            </a:extLst>
          </p:cNvPr>
          <p:cNvSpPr txBox="1"/>
          <p:nvPr/>
        </p:nvSpPr>
        <p:spPr>
          <a:xfrm>
            <a:off x="6887120" y="922355"/>
            <a:ext cx="1595040" cy="1415772"/>
          </a:xfrm>
          <a:prstGeom prst="rect">
            <a:avLst/>
          </a:prstGeom>
          <a:solidFill>
            <a:srgbClr val="B7E5E2"/>
          </a:solidFill>
          <a:ln w="19050">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المجئ</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الثاني</a:t>
            </a:r>
            <a:r>
              <a:rPr kumimoji="0" lang="ar-JO"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baseline="0" dirty="0">
                <a:solidFill>
                  <a:srgbClr val="000000"/>
                </a:solidFill>
                <a:latin typeface="Arial" panose="020B0604020202020204" pitchFamily="34" charset="0"/>
                <a:cs typeface="Arial" panose="020B0604020202020204" pitchFamily="34" charset="0"/>
              </a:rPr>
              <a:t>للمسيح</a:t>
            </a:r>
            <a:br>
              <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اكتملت</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المملكة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333A7A4-E110-18FA-707A-0951891243B8}"/>
              </a:ext>
            </a:extLst>
          </p:cNvPr>
          <p:cNvSpPr txBox="1"/>
          <p:nvPr/>
        </p:nvSpPr>
        <p:spPr>
          <a:xfrm>
            <a:off x="359532"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النموذج</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الأصلي</a:t>
            </a:r>
            <a:endParaRPr lang="en-US" sz="1600" b="1" dirty="0">
              <a:solidFill>
                <a:srgbClr val="00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B597116-8A55-AA8E-EC1A-3E80CBA1D8B6}"/>
              </a:ext>
            </a:extLst>
          </p:cNvPr>
          <p:cNvSpPr txBox="1"/>
          <p:nvPr/>
        </p:nvSpPr>
        <p:spPr>
          <a:xfrm>
            <a:off x="2267744"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الفترة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الأولى</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D9A6345-B8F3-E2EB-BA19-9253C18BF656}"/>
              </a:ext>
            </a:extLst>
          </p:cNvPr>
          <p:cNvSpPr txBox="1"/>
          <p:nvPr/>
        </p:nvSpPr>
        <p:spPr>
          <a:xfrm>
            <a:off x="3892682"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الفترة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الثانية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0B385A3-FB4A-B7AB-FA54-AD321DE8AF00}"/>
              </a:ext>
            </a:extLst>
          </p:cNvPr>
          <p:cNvSpPr txBox="1"/>
          <p:nvPr/>
        </p:nvSpPr>
        <p:spPr>
          <a:xfrm>
            <a:off x="5544108"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noProof="0" dirty="0">
                <a:solidFill>
                  <a:srgbClr val="000000"/>
                </a:solidFill>
                <a:latin typeface="Arial" panose="020B0604020202020204" pitchFamily="34" charset="0"/>
                <a:cs typeface="Arial" panose="020B0604020202020204" pitchFamily="34" charset="0"/>
              </a:rPr>
              <a:t>الفترة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الثالثة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AADD396-5EB0-C155-DE67-38179745F179}"/>
              </a:ext>
            </a:extLst>
          </p:cNvPr>
          <p:cNvSpPr txBox="1"/>
          <p:nvPr/>
        </p:nvSpPr>
        <p:spPr>
          <a:xfrm>
            <a:off x="7128284" y="5517232"/>
            <a:ext cx="118813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الفترة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الرابعة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971B7F7-3BBF-3FB7-FFBE-FBE5CD18DFD4}"/>
              </a:ext>
            </a:extLst>
          </p:cNvPr>
          <p:cNvSpPr txBox="1"/>
          <p:nvPr/>
        </p:nvSpPr>
        <p:spPr>
          <a:xfrm>
            <a:off x="1380239" y="5715253"/>
            <a:ext cx="1188132"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سلمت</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للشيطان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400" b="1" dirty="0">
                <a:solidFill>
                  <a:srgbClr val="000000"/>
                </a:solidFill>
                <a:latin typeface="Arial" panose="020B0604020202020204" pitchFamily="34" charset="0"/>
                <a:cs typeface="Arial" panose="020B0604020202020204" pitchFamily="34" charset="0"/>
              </a:rPr>
              <a:t>2 </a:t>
            </a:r>
            <a:r>
              <a:rPr lang="ar-JO" sz="1600" b="1" dirty="0">
                <a:solidFill>
                  <a:srgbClr val="000000"/>
                </a:solidFill>
                <a:latin typeface="Arial" panose="020B0604020202020204" pitchFamily="34" charset="0"/>
                <a:cs typeface="Arial" panose="020B0604020202020204" pitchFamily="34" charset="0"/>
              </a:rPr>
              <a:t>كو</a:t>
            </a:r>
            <a:r>
              <a:rPr lang="ar-JO" sz="1400" b="1" dirty="0">
                <a:solidFill>
                  <a:srgbClr val="000000"/>
                </a:solidFill>
                <a:latin typeface="Arial" panose="020B0604020202020204" pitchFamily="34" charset="0"/>
                <a:cs typeface="Arial" panose="020B0604020202020204" pitchFamily="34" charset="0"/>
              </a:rPr>
              <a:t> 4: 14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A580965-FA0F-0823-3684-5CB86AB05087}"/>
              </a:ext>
            </a:extLst>
          </p:cNvPr>
          <p:cNvSpPr txBox="1"/>
          <p:nvPr/>
        </p:nvSpPr>
        <p:spPr>
          <a:xfrm rot="16200000">
            <a:off x="-427906" y="3028313"/>
            <a:ext cx="4752521" cy="4001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السقوط</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25" grpId="0"/>
      <p:bldP spid="26" grpId="0"/>
      <p:bldP spid="27" grpId="0"/>
      <p:bldP spid="28" grpId="0"/>
      <p:bldP spid="29" grpId="0"/>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685800" y="301625"/>
            <a:ext cx="7772400" cy="1182688"/>
          </a:xfrm>
          <a:solidFill>
            <a:schemeClr val="tx2"/>
          </a:solidFill>
        </p:spPr>
        <p:txBody>
          <a:bodyPr/>
          <a:lstStyle/>
          <a:p>
            <a:pPr algn="ctr" eaLnBrk="1" hangingPunct="1"/>
            <a:r>
              <a:rPr lang="ar-JO" b="1" dirty="0">
                <a:solidFill>
                  <a:schemeClr val="bg1"/>
                </a:solidFill>
                <a:latin typeface="Arial" panose="020B0604020202020204" pitchFamily="34" charset="0"/>
                <a:cs typeface="Arial" panose="020B0604020202020204" pitchFamily="34" charset="0"/>
              </a:rPr>
              <a:t>الخلاصة رقم 1</a:t>
            </a:r>
            <a:endParaRPr lang="en-US" b="1" dirty="0">
              <a:solidFill>
                <a:schemeClr val="bg1"/>
              </a:solidFill>
              <a:latin typeface="Arial" panose="020B0604020202020204" pitchFamily="34" charset="0"/>
              <a:cs typeface="Arial" panose="020B0604020202020204" pitchFamily="34" charset="0"/>
            </a:endParaRPr>
          </a:p>
        </p:txBody>
      </p:sp>
      <p:sp>
        <p:nvSpPr>
          <p:cNvPr id="236546" name="Rectangle 3"/>
          <p:cNvSpPr>
            <a:spLocks noGrp="1" noChangeArrowheads="1"/>
          </p:cNvSpPr>
          <p:nvPr>
            <p:ph type="body" idx="1"/>
          </p:nvPr>
        </p:nvSpPr>
        <p:spPr>
          <a:xfrm>
            <a:off x="762000" y="1981200"/>
            <a:ext cx="7696200" cy="4572000"/>
          </a:xfrm>
        </p:spPr>
        <p:txBody>
          <a:bodyPr/>
          <a:lstStyle/>
          <a:p>
            <a:pPr algn="r" rtl="1" eaLnBrk="1" hangingPunct="1"/>
            <a:r>
              <a:rPr lang="ar-JO" sz="2800" b="1" dirty="0">
                <a:solidFill>
                  <a:srgbClr val="FFFFFF"/>
                </a:solidFill>
                <a:latin typeface="Arial" panose="020B0604020202020204" pitchFamily="34" charset="0"/>
                <a:cs typeface="Arial" panose="020B0604020202020204" pitchFamily="34" charset="0"/>
              </a:rPr>
              <a:t>قدم العهد الداوودي وعداً لداود </a:t>
            </a:r>
            <a:r>
              <a:rPr lang="ar-JO" sz="2800" b="1" dirty="0">
                <a:solidFill>
                  <a:srgbClr val="FFFF00"/>
                </a:solidFill>
                <a:latin typeface="Arial" panose="020B0604020202020204" pitchFamily="34" charset="0"/>
                <a:cs typeface="Arial" panose="020B0604020202020204" pitchFamily="34" charset="0"/>
              </a:rPr>
              <a:t>بعرش أبدي</a:t>
            </a:r>
            <a:endParaRPr lang="en-US" sz="2800" b="1" dirty="0">
              <a:solidFill>
                <a:srgbClr val="FFFF00"/>
              </a:solidFill>
              <a:latin typeface="Arial" panose="020B0604020202020204" pitchFamily="34" charset="0"/>
              <a:cs typeface="Arial" panose="020B0604020202020204" pitchFamily="34" charset="0"/>
            </a:endParaRPr>
          </a:p>
          <a:p>
            <a:pPr algn="r" rtl="1" eaLnBrk="1" hangingPunct="1"/>
            <a:r>
              <a:rPr lang="ar-JO" altLang="ja-JP" sz="2800" b="1" dirty="0">
                <a:solidFill>
                  <a:srgbClr val="FFFFFF"/>
                </a:solidFill>
                <a:latin typeface="Arial" panose="020B0604020202020204" pitchFamily="34" charset="0"/>
                <a:cs typeface="Arial" panose="020B0604020202020204" pitchFamily="34" charset="0"/>
              </a:rPr>
              <a:t>المسيا، الملك الأبدي، سيملك على عرش داود إلى الأبد</a:t>
            </a:r>
          </a:p>
          <a:p>
            <a:pPr marL="0" indent="0" algn="r" eaLnBrk="1" hangingPunct="1">
              <a:buNone/>
            </a:pPr>
            <a:r>
              <a:rPr lang="ar-JO" altLang="ja-JP" sz="2800" b="1" dirty="0">
                <a:solidFill>
                  <a:srgbClr val="FFFFFF"/>
                </a:solidFill>
                <a:latin typeface="Arial" panose="020B0604020202020204" pitchFamily="34" charset="0"/>
                <a:cs typeface="Arial" panose="020B0604020202020204" pitchFamily="34" charset="0"/>
              </a:rPr>
              <a:t>(2 صم 7: 13، 16، 1 مل 2: 45، 9: 5، 1 أخ 22: 10، 28: 4-7، إر 30: 9، حز 34: 23-25، 37: 24-28، </a:t>
            </a:r>
          </a:p>
          <a:p>
            <a:pPr marL="0" indent="0" algn="r" eaLnBrk="1" hangingPunct="1">
              <a:buNone/>
            </a:pPr>
            <a:r>
              <a:rPr lang="ar-JO" altLang="ja-JP" sz="2800" b="1" dirty="0">
                <a:solidFill>
                  <a:srgbClr val="FFFFFF"/>
                </a:solidFill>
                <a:latin typeface="Arial" panose="020B0604020202020204" pitchFamily="34" charset="0"/>
                <a:cs typeface="Arial" panose="020B0604020202020204" pitchFamily="34" charset="0"/>
              </a:rPr>
              <a:t>هو 3: 5، حز 43: 6-9، دا 3: 5، عا 9: 11-12)</a:t>
            </a:r>
            <a:endParaRPr lang="en-US" altLang="ja-JP" sz="2800" b="1" dirty="0">
              <a:solidFill>
                <a:srgbClr val="FFFFFF"/>
              </a:solidFill>
              <a:latin typeface="Arial" panose="020B0604020202020204" pitchFamily="34" charset="0"/>
              <a:cs typeface="Arial" panose="020B0604020202020204" pitchFamily="34" charset="0"/>
            </a:endParaRPr>
          </a:p>
          <a:p>
            <a:pPr eaLnBrk="1" hangingPunct="1">
              <a:buFontTx/>
              <a:buNone/>
            </a:pPr>
            <a:r>
              <a:rPr lang="en-US" sz="2800" b="1" dirty="0">
                <a:solidFill>
                  <a:srgbClr val="FFFFFF"/>
                </a:solidFill>
                <a:latin typeface="Arial" panose="020B0604020202020204" pitchFamily="34" charset="0"/>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5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54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65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2" descr="Elvis Chur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228600"/>
            <a:ext cx="8991600" cy="6353175"/>
          </a:xfrm>
        </p:spPr>
      </p:pic>
      <p:sp>
        <p:nvSpPr>
          <p:cNvPr id="147459" name="Rectangle 3"/>
          <p:cNvSpPr>
            <a:spLocks noGrp="1" noChangeArrowheads="1"/>
          </p:cNvSpPr>
          <p:nvPr>
            <p:ph type="title"/>
          </p:nvPr>
        </p:nvSpPr>
        <p:spPr>
          <a:xfrm>
            <a:off x="0" y="5397043"/>
            <a:ext cx="9144000" cy="523220"/>
          </a:xfrm>
          <a:solidFill>
            <a:schemeClr val="tx1"/>
          </a:solidFill>
        </p:spPr>
        <p:txBody>
          <a:bodyPr anchor="ctr">
            <a:spAutoFit/>
          </a:bodyPr>
          <a:lstStyle/>
          <a:p>
            <a:pPr eaLnBrk="1" hangingPunct="1">
              <a:defRPr/>
            </a:pPr>
            <a:r>
              <a:rPr lang="ar-JO" sz="2800" b="1" dirty="0">
                <a:solidFill>
                  <a:schemeClr val="bg1"/>
                </a:solidFill>
                <a:latin typeface="Arial" panose="020B0604020202020204" pitchFamily="34" charset="0"/>
                <a:ea typeface="ＭＳ Ｐゴシック" charset="0"/>
                <a:cs typeface="Arial" panose="020B0604020202020204" pitchFamily="34" charset="0"/>
              </a:rPr>
              <a:t>الكنيسة المشيخية الأولى لإلفيس الإلهي</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E6B18BD2-FE44-0F41-8E72-F1E3E3D4034B}"/>
              </a:ext>
            </a:extLst>
          </p:cNvPr>
          <p:cNvSpPr txBox="1">
            <a:spLocks noChangeArrowheads="1"/>
          </p:cNvSpPr>
          <p:nvPr/>
        </p:nvSpPr>
        <p:spPr bwMode="auto">
          <a:xfrm>
            <a:off x="0" y="5931543"/>
            <a:ext cx="9144000" cy="646331"/>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القس مورت فاندو الذي يرتدي ملابس إلفيس يرفع بوصلة لإظهار اتجاه لاس فيغاس خلال حفل لعبادة إلفيس في كنيسة باكر التذكارية في جامعة ليهاي في بيت لحم. ابي</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130344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69" name="Rectangle 2"/>
          <p:cNvSpPr>
            <a:spLocks noGrp="1" noChangeArrowheads="1"/>
          </p:cNvSpPr>
          <p:nvPr>
            <p:ph type="title"/>
          </p:nvPr>
        </p:nvSpPr>
        <p:spPr>
          <a:xfrm>
            <a:off x="685800" y="301625"/>
            <a:ext cx="7772400" cy="1111250"/>
          </a:xfrm>
          <a:solidFill>
            <a:schemeClr val="tx2"/>
          </a:solidFill>
        </p:spPr>
        <p:txBody>
          <a:bodyPr/>
          <a:lstStyle/>
          <a:p>
            <a:pPr algn="ctr" eaLnBrk="1" hangingPunct="1"/>
            <a:r>
              <a:rPr lang="ar-JO" b="1" dirty="0">
                <a:solidFill>
                  <a:schemeClr val="bg1"/>
                </a:solidFill>
                <a:latin typeface="Arial" panose="020B0604020202020204" pitchFamily="34" charset="0"/>
                <a:cs typeface="Arial" panose="020B0604020202020204" pitchFamily="34" charset="0"/>
              </a:rPr>
              <a:t>الخلاصة رقم 2</a:t>
            </a:r>
            <a:endParaRPr lang="en-US" b="1" dirty="0">
              <a:solidFill>
                <a:schemeClr val="bg1"/>
              </a:solidFill>
              <a:latin typeface="Arial" panose="020B0604020202020204" pitchFamily="34" charset="0"/>
              <a:cs typeface="Arial" panose="020B0604020202020204" pitchFamily="34" charset="0"/>
            </a:endParaRPr>
          </a:p>
        </p:txBody>
      </p:sp>
      <p:sp>
        <p:nvSpPr>
          <p:cNvPr id="237570" name="Rectangle 3"/>
          <p:cNvSpPr>
            <a:spLocks noGrp="1" noChangeArrowheads="1"/>
          </p:cNvSpPr>
          <p:nvPr>
            <p:ph type="body" idx="1"/>
          </p:nvPr>
        </p:nvSpPr>
        <p:spPr>
          <a:xfrm>
            <a:off x="827584" y="1981200"/>
            <a:ext cx="7935416" cy="4572000"/>
          </a:xfrm>
        </p:spPr>
        <p:txBody>
          <a:bodyPr/>
          <a:lstStyle/>
          <a:p>
            <a:pPr algn="r" rtl="1" eaLnBrk="1" hangingPunct="1"/>
            <a:r>
              <a:rPr lang="ar-JO" sz="2800" b="1" dirty="0">
                <a:solidFill>
                  <a:schemeClr val="tx2"/>
                </a:solidFill>
                <a:latin typeface="Arial" panose="020B0604020202020204" pitchFamily="34" charset="0"/>
                <a:cs typeface="Arial" panose="020B0604020202020204" pitchFamily="34" charset="0"/>
              </a:rPr>
              <a:t>بالبدء من سليمان بن داود فإن الملوك من عائلة داود قد حكموا بالفعل بالرغم من أن معظمهم قد فشلوا روحياً وأخلاقياً</a:t>
            </a:r>
          </a:p>
          <a:p>
            <a:pPr algn="r" rtl="1" eaLnBrk="1" hangingPunct="1"/>
            <a:r>
              <a:rPr lang="ar-JO" sz="2800" b="1" dirty="0">
                <a:solidFill>
                  <a:schemeClr val="tx2"/>
                </a:solidFill>
                <a:latin typeface="Arial" panose="020B0604020202020204" pitchFamily="34" charset="0"/>
                <a:cs typeface="Arial" panose="020B0604020202020204" pitchFamily="34" charset="0"/>
              </a:rPr>
              <a:t>لكن كان هناك وعد بأن واحداً هو ابن داود النهائي الممسوح والمسيا سيأتي يوماً ما ويأتي بالسلام العالمي من عرشه في أورشليم</a:t>
            </a:r>
            <a:endParaRPr lang="en-US" sz="2800" b="1"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75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a:xfrm>
            <a:off x="685800" y="301625"/>
            <a:ext cx="7772400" cy="1111250"/>
          </a:xfrm>
          <a:solidFill>
            <a:schemeClr val="tx2"/>
          </a:solidFill>
        </p:spPr>
        <p:txBody>
          <a:bodyPr/>
          <a:lstStyle/>
          <a:p>
            <a:pPr algn="ctr" eaLnBrk="1" hangingPunct="1"/>
            <a:r>
              <a:rPr lang="ar-JO" b="1" dirty="0">
                <a:solidFill>
                  <a:schemeClr val="bg1"/>
                </a:solidFill>
                <a:latin typeface="Arial" panose="020B0604020202020204" pitchFamily="34" charset="0"/>
                <a:cs typeface="Arial" panose="020B0604020202020204" pitchFamily="34" charset="0"/>
              </a:rPr>
              <a:t>الخلاصة رقم 3</a:t>
            </a:r>
            <a:endParaRPr lang="en-US" b="1" dirty="0">
              <a:solidFill>
                <a:schemeClr val="bg1"/>
              </a:solidFill>
              <a:latin typeface="Arial" panose="020B0604020202020204" pitchFamily="34" charset="0"/>
              <a:cs typeface="Arial" panose="020B0604020202020204" pitchFamily="34" charset="0"/>
            </a:endParaRPr>
          </a:p>
        </p:txBody>
      </p:sp>
      <p:sp>
        <p:nvSpPr>
          <p:cNvPr id="238594" name="Rectangle 3"/>
          <p:cNvSpPr>
            <a:spLocks noGrp="1" noChangeArrowheads="1"/>
          </p:cNvSpPr>
          <p:nvPr>
            <p:ph type="body" idx="1"/>
          </p:nvPr>
        </p:nvSpPr>
        <p:spPr>
          <a:xfrm>
            <a:off x="762000" y="1981200"/>
            <a:ext cx="7696200" cy="4572000"/>
          </a:xfrm>
        </p:spPr>
        <p:txBody>
          <a:bodyPr/>
          <a:lstStyle/>
          <a:p>
            <a:pPr algn="r" rtl="1" eaLnBrk="1" hangingPunct="1">
              <a:lnSpc>
                <a:spcPct val="90000"/>
              </a:lnSpc>
            </a:pPr>
            <a:r>
              <a:rPr lang="ar-JO" sz="2800" b="1" dirty="0">
                <a:solidFill>
                  <a:srgbClr val="FFFFFF"/>
                </a:solidFill>
                <a:latin typeface="Arial" panose="020B0604020202020204" pitchFamily="34" charset="0"/>
                <a:cs typeface="Arial" panose="020B0604020202020204" pitchFamily="34" charset="0"/>
              </a:rPr>
              <a:t>يسوع هو الملك الموعود المسيا المنتظر ابن داود الذي </a:t>
            </a:r>
            <a:r>
              <a:rPr lang="ar-JO" sz="2800" b="1" dirty="0">
                <a:solidFill>
                  <a:srgbClr val="FFFF00"/>
                </a:solidFill>
                <a:latin typeface="Arial" panose="020B0604020202020204" pitchFamily="34" charset="0"/>
                <a:cs typeface="Arial" panose="020B0604020202020204" pitchFamily="34" charset="0"/>
              </a:rPr>
              <a:t>جاء ليسترد الملكوت الأبدي</a:t>
            </a:r>
            <a:r>
              <a:rPr lang="ar-JO" sz="2800" b="1" dirty="0">
                <a:solidFill>
                  <a:srgbClr val="FFFFFF"/>
                </a:solidFill>
                <a:latin typeface="Arial" panose="020B0604020202020204" pitchFamily="34" charset="0"/>
                <a:cs typeface="Arial" panose="020B0604020202020204" pitchFamily="34" charset="0"/>
              </a:rPr>
              <a:t> الموعود من الله لداود (أشعياء 9: 6-7، لوقا 1: 31-33)</a:t>
            </a:r>
            <a:r>
              <a:rPr lang="en-US" sz="2800" b="1" dirty="0">
                <a:solidFill>
                  <a:srgbClr val="FFFFFF"/>
                </a:solidFill>
                <a:latin typeface="Arial" panose="020B0604020202020204" pitchFamily="34" charset="0"/>
                <a:cs typeface="Arial" panose="020B0604020202020204" pitchFamily="34" charset="0"/>
              </a:rPr>
              <a:t>        </a:t>
            </a:r>
            <a:endParaRPr lang="ar-JO"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pPr>
            <a:r>
              <a:rPr lang="ar-JO" sz="2800" b="1" dirty="0">
                <a:solidFill>
                  <a:srgbClr val="FFFFFF"/>
                </a:solidFill>
                <a:latin typeface="Arial" panose="020B0604020202020204" pitchFamily="34" charset="0"/>
                <a:cs typeface="Arial" panose="020B0604020202020204" pitchFamily="34" charset="0"/>
              </a:rPr>
              <a:t>جاء يسوع </a:t>
            </a:r>
            <a:r>
              <a:rPr lang="ar-JO" sz="2800" b="1" dirty="0">
                <a:solidFill>
                  <a:srgbClr val="FFFF00"/>
                </a:solidFill>
                <a:latin typeface="Arial" panose="020B0604020202020204" pitchFamily="34" charset="0"/>
                <a:cs typeface="Arial" panose="020B0604020202020204" pitchFamily="34" charset="0"/>
              </a:rPr>
              <a:t>لبناء هيكل روحي </a:t>
            </a:r>
            <a:r>
              <a:rPr lang="ar-JO" sz="2800" b="1" dirty="0">
                <a:solidFill>
                  <a:srgbClr val="FFFFFF"/>
                </a:solidFill>
                <a:latin typeface="Arial" panose="020B0604020202020204" pitchFamily="34" charset="0"/>
                <a:cs typeface="Arial" panose="020B0604020202020204" pitchFamily="34" charset="0"/>
              </a:rPr>
              <a:t>في قلوب كل الذين يؤمنون من خلال الروح القدس (أف 2)</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5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641" name="Text Box 3"/>
          <p:cNvSpPr txBox="1">
            <a:spLocks noChangeArrowheads="1"/>
          </p:cNvSpPr>
          <p:nvPr/>
        </p:nvSpPr>
        <p:spPr bwMode="auto">
          <a:xfrm>
            <a:off x="381000" y="1574274"/>
            <a:ext cx="83058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marL="465138" indent="-465138">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r" rtl="1">
              <a:buFontTx/>
              <a:buChar char="•"/>
            </a:pPr>
            <a:r>
              <a:rPr lang="ar-JO" dirty="0">
                <a:latin typeface="Arial" panose="020B0604020202020204" pitchFamily="34" charset="0"/>
                <a:cs typeface="Arial" panose="020B0604020202020204" pitchFamily="34" charset="0"/>
              </a:rPr>
              <a:t>أشعياء 9: 6-7</a:t>
            </a:r>
            <a:endParaRPr lang="en-US" dirty="0">
              <a:latin typeface="Arial" panose="020B0604020202020204" pitchFamily="34" charset="0"/>
              <a:cs typeface="Arial" panose="020B0604020202020204" pitchFamily="34" charset="0"/>
            </a:endParaRPr>
          </a:p>
          <a:p>
            <a:pPr algn="r"/>
            <a:r>
              <a:rPr lang="ar-JO" altLang="ja-JP" dirty="0">
                <a:latin typeface="Arial" panose="020B0604020202020204" pitchFamily="34" charset="0"/>
                <a:cs typeface="Arial" panose="020B0604020202020204" pitchFamily="34" charset="0"/>
              </a:rPr>
              <a:t>سوف يملك على </a:t>
            </a:r>
            <a:r>
              <a:rPr lang="ar-JO" altLang="ja-JP" dirty="0">
                <a:solidFill>
                  <a:schemeClr val="tx2"/>
                </a:solidFill>
                <a:latin typeface="Arial" panose="020B0604020202020204" pitchFamily="34" charset="0"/>
                <a:cs typeface="Arial" panose="020B0604020202020204" pitchFamily="34" charset="0"/>
              </a:rPr>
              <a:t>عرش داود إلى الأبد </a:t>
            </a:r>
            <a:r>
              <a:rPr lang="ar-JO" altLang="ja-JP" dirty="0">
                <a:latin typeface="Arial" panose="020B0604020202020204" pitchFamily="34" charset="0"/>
                <a:cs typeface="Arial" panose="020B0604020202020204" pitchFamily="34" charset="0"/>
              </a:rPr>
              <a:t>لأنه يولد لنا ولد ونعطى </a:t>
            </a:r>
            <a:r>
              <a:rPr lang="ar-JO" altLang="ja-JP" dirty="0">
                <a:solidFill>
                  <a:schemeClr val="tx2"/>
                </a:solidFill>
                <a:latin typeface="Arial" panose="020B0604020202020204" pitchFamily="34" charset="0"/>
                <a:cs typeface="Arial" panose="020B0604020202020204" pitchFamily="34" charset="0"/>
              </a:rPr>
              <a:t>ابناً</a:t>
            </a:r>
            <a:r>
              <a:rPr lang="ar-JO" altLang="ja-JP" dirty="0">
                <a:latin typeface="Arial" panose="020B0604020202020204" pitchFamily="34" charset="0"/>
                <a:cs typeface="Arial" panose="020B0604020202020204" pitchFamily="34" charset="0"/>
              </a:rPr>
              <a:t> وتكون الرياسة على كتفه ويدعى اسمه عجيباً مشيراً إلهاً قديراً أباً أبدياً رئيس السلام لنمو رياسته وللسلام لا نهاية على </a:t>
            </a:r>
            <a:r>
              <a:rPr lang="ar-JO" altLang="ja-JP" dirty="0">
                <a:solidFill>
                  <a:schemeClr val="tx2"/>
                </a:solidFill>
                <a:latin typeface="Arial" panose="020B0604020202020204" pitchFamily="34" charset="0"/>
                <a:cs typeface="Arial" panose="020B0604020202020204" pitchFamily="34" charset="0"/>
              </a:rPr>
              <a:t>كرسي داود </a:t>
            </a:r>
            <a:r>
              <a:rPr lang="ar-JO" altLang="ja-JP" dirty="0">
                <a:latin typeface="Arial" panose="020B0604020202020204" pitchFamily="34" charset="0"/>
                <a:cs typeface="Arial" panose="020B0604020202020204" pitchFamily="34" charset="0"/>
              </a:rPr>
              <a:t>وعلى </a:t>
            </a:r>
            <a:r>
              <a:rPr lang="ar-JO" altLang="ja-JP" dirty="0">
                <a:solidFill>
                  <a:schemeClr val="tx2"/>
                </a:solidFill>
                <a:latin typeface="Arial" panose="020B0604020202020204" pitchFamily="34" charset="0"/>
                <a:cs typeface="Arial" panose="020B0604020202020204" pitchFamily="34" charset="0"/>
              </a:rPr>
              <a:t>مملكته</a:t>
            </a:r>
            <a:r>
              <a:rPr lang="ar-JO" altLang="ja-JP" dirty="0">
                <a:latin typeface="Arial" panose="020B0604020202020204" pitchFamily="34" charset="0"/>
                <a:cs typeface="Arial" panose="020B0604020202020204" pitchFamily="34" charset="0"/>
              </a:rPr>
              <a:t> ليثبتها ويعضدها بالحق و البر من الآن </a:t>
            </a:r>
            <a:r>
              <a:rPr lang="ar-JO" altLang="ja-JP" dirty="0">
                <a:solidFill>
                  <a:schemeClr val="tx2"/>
                </a:solidFill>
                <a:latin typeface="Arial" panose="020B0604020202020204" pitchFamily="34" charset="0"/>
                <a:cs typeface="Arial" panose="020B0604020202020204" pitchFamily="34" charset="0"/>
              </a:rPr>
              <a:t>إلى الأبد</a:t>
            </a:r>
            <a:endParaRPr lang="en-US" altLang="ja-JP" dirty="0">
              <a:solidFill>
                <a:schemeClr val="tx2"/>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r" rtl="1">
              <a:buFontTx/>
              <a:buChar char="•"/>
            </a:pPr>
            <a:r>
              <a:rPr lang="ar-JO" dirty="0">
                <a:latin typeface="Arial" panose="020B0604020202020204" pitchFamily="34" charset="0"/>
                <a:cs typeface="Arial" panose="020B0604020202020204" pitchFamily="34" charset="0"/>
              </a:rPr>
              <a:t>لوقا 1: 31-33</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وها أنت ستحبلين وتلدين </a:t>
            </a:r>
            <a:r>
              <a:rPr lang="ar-JO" dirty="0">
                <a:solidFill>
                  <a:schemeClr val="tx2"/>
                </a:solidFill>
                <a:latin typeface="Arial" panose="020B0604020202020204" pitchFamily="34" charset="0"/>
                <a:cs typeface="Arial" panose="020B0604020202020204" pitchFamily="34" charset="0"/>
              </a:rPr>
              <a:t>ابناً</a:t>
            </a:r>
            <a:r>
              <a:rPr lang="ar-JO" dirty="0">
                <a:latin typeface="Arial" panose="020B0604020202020204" pitchFamily="34" charset="0"/>
                <a:cs typeface="Arial" panose="020B0604020202020204" pitchFamily="34" charset="0"/>
              </a:rPr>
              <a:t> وتسمينه </a:t>
            </a:r>
            <a:r>
              <a:rPr lang="ar-JO" dirty="0">
                <a:solidFill>
                  <a:schemeClr val="tx2"/>
                </a:solidFill>
                <a:latin typeface="Arial" panose="020B0604020202020204" pitchFamily="34" charset="0"/>
                <a:cs typeface="Arial" panose="020B0604020202020204" pitchFamily="34" charset="0"/>
              </a:rPr>
              <a:t>يسوع</a:t>
            </a:r>
            <a:r>
              <a:rPr lang="ar-JO" dirty="0">
                <a:latin typeface="Arial" panose="020B0604020202020204" pitchFamily="34" charset="0"/>
                <a:cs typeface="Arial" panose="020B0604020202020204" pitchFamily="34" charset="0"/>
              </a:rPr>
              <a:t> هذا يكون عظيماً وابن العلي يدعى ويعطيه الرب الإله </a:t>
            </a:r>
            <a:r>
              <a:rPr lang="ar-JO" dirty="0">
                <a:solidFill>
                  <a:schemeClr val="tx2"/>
                </a:solidFill>
                <a:latin typeface="Arial" panose="020B0604020202020204" pitchFamily="34" charset="0"/>
                <a:cs typeface="Arial" panose="020B0604020202020204" pitchFamily="34" charset="0"/>
              </a:rPr>
              <a:t>كرسي داود </a:t>
            </a:r>
            <a:r>
              <a:rPr lang="ar-JO" dirty="0">
                <a:latin typeface="Arial" panose="020B0604020202020204" pitchFamily="34" charset="0"/>
                <a:cs typeface="Arial" panose="020B0604020202020204" pitchFamily="34" charset="0"/>
              </a:rPr>
              <a:t>أبيه ويملك على </a:t>
            </a:r>
            <a:r>
              <a:rPr lang="ar-JO" dirty="0">
                <a:solidFill>
                  <a:schemeClr val="tx2"/>
                </a:solidFill>
                <a:latin typeface="Arial" panose="020B0604020202020204" pitchFamily="34" charset="0"/>
                <a:cs typeface="Arial" panose="020B0604020202020204" pitchFamily="34" charset="0"/>
              </a:rPr>
              <a:t>بيت يعقوب </a:t>
            </a:r>
            <a:r>
              <a:rPr lang="ar-JO" dirty="0">
                <a:latin typeface="Arial" panose="020B0604020202020204" pitchFamily="34" charset="0"/>
                <a:cs typeface="Arial" panose="020B0604020202020204" pitchFamily="34" charset="0"/>
              </a:rPr>
              <a:t>إلى الأبد و</a:t>
            </a:r>
            <a:r>
              <a:rPr lang="ar-JO" dirty="0">
                <a:solidFill>
                  <a:schemeClr val="tx2"/>
                </a:solidFill>
                <a:latin typeface="Arial" panose="020B0604020202020204" pitchFamily="34" charset="0"/>
                <a:cs typeface="Arial" panose="020B0604020202020204" pitchFamily="34" charset="0"/>
              </a:rPr>
              <a:t>ل</a:t>
            </a:r>
            <a:r>
              <a:rPr lang="ar-JO" dirty="0">
                <a:latin typeface="Arial" panose="020B0604020202020204" pitchFamily="34" charset="0"/>
                <a:cs typeface="Arial" panose="020B0604020202020204" pitchFamily="34" charset="0"/>
              </a:rPr>
              <a:t>ا يكون لملكه </a:t>
            </a:r>
            <a:r>
              <a:rPr lang="ar-JO" dirty="0">
                <a:solidFill>
                  <a:schemeClr val="tx2"/>
                </a:solidFill>
                <a:latin typeface="Arial" panose="020B0604020202020204" pitchFamily="34" charset="0"/>
                <a:cs typeface="Arial" panose="020B0604020202020204" pitchFamily="34" charset="0"/>
              </a:rPr>
              <a:t>نهاية</a:t>
            </a:r>
            <a:endParaRPr lang="en-US"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a:solidFill>
            <a:srgbClr val="660066"/>
          </a:solidFill>
        </p:spPr>
        <p:txBody>
          <a:bodyPr/>
          <a:lstStyle/>
          <a:p>
            <a:pPr algn="ctr" eaLnBrk="1" hangingPunct="1"/>
            <a:r>
              <a:rPr lang="ar-JO" dirty="0">
                <a:latin typeface="Tahoma" charset="0"/>
              </a:rPr>
              <a:t>تطبيقات</a:t>
            </a:r>
            <a:endParaRPr lang="en-US" dirty="0">
              <a:latin typeface="Tahoma" charset="0"/>
            </a:endParaRPr>
          </a:p>
        </p:txBody>
      </p:sp>
      <p:sp>
        <p:nvSpPr>
          <p:cNvPr id="86019" name="Rectangle 3"/>
          <p:cNvSpPr>
            <a:spLocks noGrp="1" noChangeArrowheads="1"/>
          </p:cNvSpPr>
          <p:nvPr>
            <p:ph type="body" idx="1"/>
          </p:nvPr>
        </p:nvSpPr>
        <p:spPr>
          <a:xfrm>
            <a:off x="685800" y="2051050"/>
            <a:ext cx="7772400" cy="4114800"/>
          </a:xfrm>
        </p:spPr>
        <p:txBody>
          <a:bodyPr/>
          <a:lstStyle/>
          <a:p>
            <a:pPr marL="609600" indent="-609600" algn="r" rtl="1" eaLnBrk="1" hangingPunct="1">
              <a:buClr>
                <a:schemeClr val="tx1"/>
              </a:buClr>
              <a:buFont typeface="Wingdings" charset="0"/>
              <a:buChar char="n"/>
            </a:pPr>
            <a:r>
              <a:rPr lang="ar-JO" sz="2800" dirty="0">
                <a:solidFill>
                  <a:srgbClr val="FFFFFF"/>
                </a:solidFill>
                <a:latin typeface="Tahoma" charset="0"/>
              </a:rPr>
              <a:t>تمجيد الله من أجل</a:t>
            </a:r>
            <a:endParaRPr lang="en-US" sz="2800" dirty="0">
              <a:solidFill>
                <a:srgbClr val="FFFFFF"/>
              </a:solidFill>
              <a:latin typeface="Tahoma" charset="0"/>
            </a:endParaRPr>
          </a:p>
          <a:p>
            <a:pPr marL="1227138" lvl="1" indent="-533400" algn="r" rtl="1" eaLnBrk="1" hangingPunct="1">
              <a:buClr>
                <a:schemeClr val="tx1"/>
              </a:buClr>
              <a:buFont typeface="Wingdings" charset="0"/>
              <a:buChar char="n"/>
            </a:pPr>
            <a:r>
              <a:rPr lang="ar-JO" dirty="0">
                <a:solidFill>
                  <a:srgbClr val="FFFFFF"/>
                </a:solidFill>
                <a:latin typeface="Tahoma" charset="0"/>
                <a:ea typeface="Geneva" charset="0"/>
              </a:rPr>
              <a:t>حكمته في تتميم خططه</a:t>
            </a:r>
            <a:endParaRPr lang="en-US" dirty="0">
              <a:solidFill>
                <a:srgbClr val="FFFFFF"/>
              </a:solidFill>
              <a:latin typeface="Tahoma" charset="0"/>
              <a:ea typeface="Geneva" charset="0"/>
            </a:endParaRPr>
          </a:p>
          <a:p>
            <a:pPr marL="1227138" lvl="1" indent="-533400" algn="r" rtl="1" eaLnBrk="1" hangingPunct="1">
              <a:buClr>
                <a:schemeClr val="tx1"/>
              </a:buClr>
              <a:buFont typeface="Wingdings" charset="0"/>
              <a:buChar char="n"/>
            </a:pPr>
            <a:r>
              <a:rPr lang="ar-JO" dirty="0">
                <a:solidFill>
                  <a:srgbClr val="FFFFFF"/>
                </a:solidFill>
                <a:latin typeface="Tahoma" charset="0"/>
                <a:ea typeface="Geneva" charset="0"/>
              </a:rPr>
              <a:t>أمانته</a:t>
            </a:r>
            <a:endParaRPr lang="en-US" dirty="0">
              <a:solidFill>
                <a:srgbClr val="FFFFFF"/>
              </a:solidFill>
              <a:latin typeface="Tahoma" charset="0"/>
              <a:ea typeface="Geneva" charset="0"/>
            </a:endParaRPr>
          </a:p>
          <a:p>
            <a:pPr marL="1227138" lvl="1" indent="-533400" algn="r" rtl="1" eaLnBrk="1" hangingPunct="1">
              <a:buClr>
                <a:schemeClr val="tx1"/>
              </a:buClr>
              <a:buFont typeface="Wingdings" charset="0"/>
              <a:buChar char="n"/>
            </a:pPr>
            <a:r>
              <a:rPr lang="ar-JO" dirty="0">
                <a:solidFill>
                  <a:srgbClr val="FFFFFF"/>
                </a:solidFill>
                <a:latin typeface="Tahoma" charset="0"/>
                <a:ea typeface="Geneva" charset="0"/>
              </a:rPr>
              <a:t>محبته غير المشروطة</a:t>
            </a:r>
            <a:endParaRPr lang="en-US" sz="2400" dirty="0">
              <a:solidFill>
                <a:srgbClr val="FFFFFF"/>
              </a:solidFill>
              <a:latin typeface="Tahoma" charset="0"/>
              <a:ea typeface="Geneva" charset="0"/>
            </a:endParaRPr>
          </a:p>
          <a:p>
            <a:pPr marL="609600" indent="-609600" algn="r" rtl="1" eaLnBrk="1" hangingPunct="1">
              <a:buClr>
                <a:schemeClr val="tx1"/>
              </a:buClr>
              <a:buFont typeface="Wingdings" charset="0"/>
              <a:buChar char="n"/>
            </a:pPr>
            <a:r>
              <a:rPr lang="ar-JO" sz="2800" dirty="0">
                <a:solidFill>
                  <a:srgbClr val="FFFFFF"/>
                </a:solidFill>
                <a:latin typeface="Tahoma" charset="0"/>
              </a:rPr>
              <a:t>سيادة الله على كل الجنس البشري</a:t>
            </a:r>
            <a:endParaRPr lang="en-US" sz="2800" dirty="0">
              <a:solidFill>
                <a:srgbClr val="FFFFFF"/>
              </a:solidFill>
              <a:latin typeface="Tahoma" charset="0"/>
            </a:endParaRPr>
          </a:p>
          <a:p>
            <a:pPr marL="609600" indent="-609600" algn="r" rtl="1" eaLnBrk="1" hangingPunct="1">
              <a:buClr>
                <a:schemeClr val="tx1"/>
              </a:buClr>
              <a:buFont typeface="Wingdings" charset="0"/>
              <a:buChar char="n"/>
            </a:pPr>
            <a:r>
              <a:rPr lang="ar-JO" sz="2800" dirty="0">
                <a:solidFill>
                  <a:srgbClr val="FFFFFF"/>
                </a:solidFill>
                <a:latin typeface="Tahoma" charset="0"/>
              </a:rPr>
              <a:t>مشيئة الله ليست مثل مشيئة الناس</a:t>
            </a:r>
            <a:endParaRPr lang="en-US" altLang="ja-JP" sz="2800" dirty="0">
              <a:solidFill>
                <a:srgbClr val="FFFFFF"/>
              </a:solidFill>
              <a:latin typeface="Tahoma" charset="0"/>
            </a:endParaRPr>
          </a:p>
          <a:p>
            <a:pPr marL="609600" indent="-609600" algn="r" rtl="1" eaLnBrk="1" hangingPunct="1">
              <a:buClr>
                <a:schemeClr val="tx1"/>
              </a:buClr>
              <a:buFont typeface="Wingdings" charset="0"/>
              <a:buChar char="n"/>
            </a:pPr>
            <a:r>
              <a:rPr lang="ar-JO" sz="2800" dirty="0">
                <a:solidFill>
                  <a:srgbClr val="FFFFFF"/>
                </a:solidFill>
                <a:latin typeface="Tahoma" charset="0"/>
              </a:rPr>
              <a:t>يختار الله أن يحل في قلوبنا</a:t>
            </a:r>
            <a:endParaRPr lang="en-US" sz="3600" dirty="0">
              <a:solidFill>
                <a:srgbClr val="FFFFFF"/>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86019">
                                            <p:txEl>
                                              <p:pRg st="4" end="4"/>
                                            </p:txEl>
                                          </p:spTgt>
                                        </p:tgtEl>
                                        <p:attrNameLst>
                                          <p:attrName>style.visibility</p:attrName>
                                        </p:attrNameLst>
                                      </p:cBhvr>
                                      <p:to>
                                        <p:strVal val="visible"/>
                                      </p:to>
                                    </p:set>
                                    <p:anim calcmode="lin" valueType="num">
                                      <p:cBhvr additive="base">
                                        <p:cTn id="31"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6019">
                                            <p:txEl>
                                              <p:pRg st="5" end="5"/>
                                            </p:txEl>
                                          </p:spTgt>
                                        </p:tgtEl>
                                        <p:attrNameLst>
                                          <p:attrName>style.visibility</p:attrName>
                                        </p:attrNameLst>
                                      </p:cBhvr>
                                      <p:to>
                                        <p:strVal val="visible"/>
                                      </p:to>
                                    </p:set>
                                    <p:anim calcmode="lin" valueType="num">
                                      <p:cBhvr additive="base">
                                        <p:cTn id="37" dur="500" fill="hold"/>
                                        <p:tgtEl>
                                          <p:spTgt spid="860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60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86019">
                                            <p:txEl>
                                              <p:pRg st="6" end="6"/>
                                            </p:txEl>
                                          </p:spTgt>
                                        </p:tgtEl>
                                        <p:attrNameLst>
                                          <p:attrName>style.visibility</p:attrName>
                                        </p:attrNameLst>
                                      </p:cBhvr>
                                      <p:to>
                                        <p:strVal val="visible"/>
                                      </p:to>
                                    </p:set>
                                    <p:anim calcmode="lin" valueType="num">
                                      <p:cBhvr additive="base">
                                        <p:cTn id="43" dur="500" fill="hold"/>
                                        <p:tgtEl>
                                          <p:spTgt spid="860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60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a:xfrm>
            <a:off x="609600" y="1219200"/>
            <a:ext cx="7772400" cy="4422775"/>
          </a:xfrm>
        </p:spPr>
        <p:txBody>
          <a:bodyPr/>
          <a:lstStyle/>
          <a:p>
            <a:pPr algn="ctr" eaLnBrk="1" hangingPunct="1"/>
            <a:r>
              <a:rPr lang="ar-JO" dirty="0">
                <a:solidFill>
                  <a:schemeClr val="tx1"/>
                </a:solidFill>
                <a:latin typeface="Tahoma" charset="0"/>
              </a:rPr>
              <a:t>أمور مرتبطة بالعهد الداوودي</a:t>
            </a:r>
            <a:endParaRPr lang="en-US" dirty="0">
              <a:solidFill>
                <a:schemeClr val="tx1"/>
              </a:solidFill>
              <a:latin typeface="Tahoma"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323850" y="50800"/>
            <a:ext cx="8134350" cy="1146175"/>
          </a:xfrm>
          <a:solidFill>
            <a:srgbClr val="0000FF"/>
          </a:solidFill>
        </p:spPr>
        <p:txBody>
          <a:bodyPr/>
          <a:lstStyle/>
          <a:p>
            <a:pPr algn="ctr" eaLnBrk="1" hangingPunct="1"/>
            <a:r>
              <a:rPr lang="ar-JO" sz="4000" b="1" dirty="0">
                <a:solidFill>
                  <a:srgbClr val="FFFFFF"/>
                </a:solidFill>
                <a:latin typeface="Arial" charset="0"/>
              </a:rPr>
              <a:t>أسئلة أخروية</a:t>
            </a:r>
            <a:endParaRPr lang="en-US" sz="3600" b="1" dirty="0">
              <a:solidFill>
                <a:srgbClr val="FFFFFF"/>
              </a:solidFill>
              <a:latin typeface="Arial" charset="0"/>
            </a:endParaRPr>
          </a:p>
        </p:txBody>
      </p:sp>
      <p:sp>
        <p:nvSpPr>
          <p:cNvPr id="322563" name="Rectangle 3"/>
          <p:cNvSpPr>
            <a:spLocks noGrp="1" noChangeArrowheads="1"/>
          </p:cNvSpPr>
          <p:nvPr>
            <p:ph type="body" idx="1"/>
          </p:nvPr>
        </p:nvSpPr>
        <p:spPr>
          <a:xfrm>
            <a:off x="76200" y="1500188"/>
            <a:ext cx="8991600" cy="5357812"/>
          </a:xfrm>
        </p:spPr>
        <p:txBody>
          <a:bodyPr/>
          <a:lstStyle/>
          <a:p>
            <a:pPr algn="r" rtl="1" eaLnBrk="1" hangingPunct="1">
              <a:lnSpc>
                <a:spcPct val="80000"/>
              </a:lnSpc>
            </a:pPr>
            <a:r>
              <a:rPr lang="ar-JO" sz="2800" b="1" dirty="0">
                <a:solidFill>
                  <a:srgbClr val="FFFFFF"/>
                </a:solidFill>
                <a:latin typeface="Arial" charset="0"/>
              </a:rPr>
              <a:t>هل استبدلت إسرائيل بالكنيسة كشعب الله ؟</a:t>
            </a:r>
          </a:p>
          <a:p>
            <a:pPr algn="r" rtl="1" eaLnBrk="1" hangingPunct="1">
              <a:lnSpc>
                <a:spcPct val="80000"/>
              </a:lnSpc>
            </a:pPr>
            <a:r>
              <a:rPr lang="ar-JO" sz="2800" b="1" dirty="0">
                <a:solidFill>
                  <a:srgbClr val="FFFFFF"/>
                </a:solidFill>
                <a:latin typeface="Arial" charset="0"/>
              </a:rPr>
              <a:t>إذا كانت الإجابة نعم فماذا حدث لإسرائيل ؟</a:t>
            </a:r>
          </a:p>
          <a:p>
            <a:pPr algn="r" rtl="1" eaLnBrk="1" hangingPunct="1">
              <a:lnSpc>
                <a:spcPct val="80000"/>
              </a:lnSpc>
            </a:pPr>
            <a:r>
              <a:rPr lang="ar-JO" sz="2800" b="1" dirty="0">
                <a:solidFill>
                  <a:srgbClr val="FFFFFF"/>
                </a:solidFill>
                <a:latin typeface="Arial" charset="0"/>
              </a:rPr>
              <a:t>ماذا عن كل وعود الأرض التي أعطاها الله لإسرائيل ؟</a:t>
            </a:r>
          </a:p>
          <a:p>
            <a:pPr algn="r" rtl="1" eaLnBrk="1" hangingPunct="1">
              <a:lnSpc>
                <a:spcPct val="80000"/>
              </a:lnSpc>
            </a:pPr>
            <a:r>
              <a:rPr lang="ar-JO" sz="2800" b="1" dirty="0">
                <a:solidFill>
                  <a:srgbClr val="FFFFFF"/>
                </a:solidFill>
                <a:latin typeface="Arial" charset="0"/>
              </a:rPr>
              <a:t>هل هناك مستقبل لإسرائيل أم أن الكنيسة صارت بديلة عنها ؟</a:t>
            </a:r>
          </a:p>
          <a:p>
            <a:pPr algn="r" rtl="1" eaLnBrk="1" hangingPunct="1">
              <a:lnSpc>
                <a:spcPct val="80000"/>
              </a:lnSpc>
            </a:pPr>
            <a:r>
              <a:rPr lang="ar-JO" sz="2800" b="1" dirty="0">
                <a:solidFill>
                  <a:srgbClr val="FFFFFF"/>
                </a:solidFill>
                <a:latin typeface="Arial" charset="0"/>
              </a:rPr>
              <a:t>هل سيتم إعادة تأسيس إسرائيل واستردادها تحت حكم المسيا ؟</a:t>
            </a:r>
          </a:p>
          <a:p>
            <a:pPr algn="r" rtl="1" eaLnBrk="1" hangingPunct="1">
              <a:lnSpc>
                <a:spcPct val="80000"/>
              </a:lnSpc>
            </a:pPr>
            <a:r>
              <a:rPr lang="ar-JO" sz="2800" b="1" dirty="0">
                <a:solidFill>
                  <a:srgbClr val="FFFFFF"/>
                </a:solidFill>
                <a:latin typeface="Arial" charset="0"/>
              </a:rPr>
              <a:t>هل تمت كل الوعود المعطاة في العهود أم أننا ننتظر تحقيقها ؟</a:t>
            </a:r>
          </a:p>
          <a:p>
            <a:pPr algn="r" rtl="1" eaLnBrk="1" hangingPunct="1">
              <a:lnSpc>
                <a:spcPct val="80000"/>
              </a:lnSpc>
            </a:pPr>
            <a:r>
              <a:rPr lang="ar-JO" sz="2800" b="1" dirty="0">
                <a:solidFill>
                  <a:srgbClr val="FFFFFF"/>
                </a:solidFill>
                <a:latin typeface="Arial" charset="0"/>
              </a:rPr>
              <a:t>هل الملكوت حالي أم مستقبلي – أم كليهما ؟</a:t>
            </a:r>
            <a:endParaRPr lang="en-US" sz="900" b="1"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 calcmode="lin" valueType="num">
                                      <p:cBhvr additive="base">
                                        <p:cTn id="7" dur="1000" fill="hold"/>
                                        <p:tgtEl>
                                          <p:spTgt spid="32256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22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1" fill="hold">
                                          <p:stCondLst>
                                            <p:cond delay="0"/>
                                          </p:stCondLst>
                                        </p:cTn>
                                        <p:tgtEl>
                                          <p:spTgt spid="322563">
                                            <p:txEl>
                                              <p:pRg st="1" end="1"/>
                                            </p:txEl>
                                          </p:spTgt>
                                        </p:tgtEl>
                                        <p:attrNameLst>
                                          <p:attrName>style.visibility</p:attrName>
                                        </p:attrNameLst>
                                      </p:cBhvr>
                                      <p:to>
                                        <p:strVal val="visible"/>
                                      </p:to>
                                    </p:set>
                                    <p:anim calcmode="lin" valueType="num">
                                      <p:cBhvr additive="base">
                                        <p:cTn id="13" dur="1000" fill="hold"/>
                                        <p:tgtEl>
                                          <p:spTgt spid="32256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22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nodeType="clickEffect">
                                  <p:stCondLst>
                                    <p:cond delay="0"/>
                                  </p:stCondLst>
                                  <p:childTnLst>
                                    <p:set>
                                      <p:cBhvr>
                                        <p:cTn id="18" dur="1" fill="hold">
                                          <p:stCondLst>
                                            <p:cond delay="0"/>
                                          </p:stCondLst>
                                        </p:cTn>
                                        <p:tgtEl>
                                          <p:spTgt spid="322563">
                                            <p:txEl>
                                              <p:pRg st="2" end="2"/>
                                            </p:txEl>
                                          </p:spTgt>
                                        </p:tgtEl>
                                        <p:attrNameLst>
                                          <p:attrName>style.visibility</p:attrName>
                                        </p:attrNameLst>
                                      </p:cBhvr>
                                      <p:to>
                                        <p:strVal val="visible"/>
                                      </p:to>
                                    </p:set>
                                    <p:anim calcmode="lin" valueType="num">
                                      <p:cBhvr additive="base">
                                        <p:cTn id="19" dur="1000" fill="hold"/>
                                        <p:tgtEl>
                                          <p:spTgt spid="32256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2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nodeType="clickEffect">
                                  <p:stCondLst>
                                    <p:cond delay="0"/>
                                  </p:stCondLst>
                                  <p:childTnLst>
                                    <p:set>
                                      <p:cBhvr>
                                        <p:cTn id="24" dur="1" fill="hold">
                                          <p:stCondLst>
                                            <p:cond delay="0"/>
                                          </p:stCondLst>
                                        </p:cTn>
                                        <p:tgtEl>
                                          <p:spTgt spid="322563">
                                            <p:txEl>
                                              <p:pRg st="3" end="3"/>
                                            </p:txEl>
                                          </p:spTgt>
                                        </p:tgtEl>
                                        <p:attrNameLst>
                                          <p:attrName>style.visibility</p:attrName>
                                        </p:attrNameLst>
                                      </p:cBhvr>
                                      <p:to>
                                        <p:strVal val="visible"/>
                                      </p:to>
                                    </p:set>
                                    <p:anim calcmode="lin" valueType="num">
                                      <p:cBhvr additive="base">
                                        <p:cTn id="25" dur="1000" fill="hold"/>
                                        <p:tgtEl>
                                          <p:spTgt spid="32256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225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nodeType="clickEffect">
                                  <p:stCondLst>
                                    <p:cond delay="0"/>
                                  </p:stCondLst>
                                  <p:childTnLst>
                                    <p:set>
                                      <p:cBhvr>
                                        <p:cTn id="30" dur="1" fill="hold">
                                          <p:stCondLst>
                                            <p:cond delay="0"/>
                                          </p:stCondLst>
                                        </p:cTn>
                                        <p:tgtEl>
                                          <p:spTgt spid="322563">
                                            <p:txEl>
                                              <p:pRg st="4" end="4"/>
                                            </p:txEl>
                                          </p:spTgt>
                                        </p:tgtEl>
                                        <p:attrNameLst>
                                          <p:attrName>style.visibility</p:attrName>
                                        </p:attrNameLst>
                                      </p:cBhvr>
                                      <p:to>
                                        <p:strVal val="visible"/>
                                      </p:to>
                                    </p:set>
                                    <p:anim calcmode="lin" valueType="num">
                                      <p:cBhvr additive="base">
                                        <p:cTn id="31" dur="1000" fill="hold"/>
                                        <p:tgtEl>
                                          <p:spTgt spid="32256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225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nodeType="clickEffect">
                                  <p:stCondLst>
                                    <p:cond delay="0"/>
                                  </p:stCondLst>
                                  <p:childTnLst>
                                    <p:set>
                                      <p:cBhvr>
                                        <p:cTn id="36" dur="1" fill="hold">
                                          <p:stCondLst>
                                            <p:cond delay="0"/>
                                          </p:stCondLst>
                                        </p:cTn>
                                        <p:tgtEl>
                                          <p:spTgt spid="322563">
                                            <p:txEl>
                                              <p:pRg st="5" end="5"/>
                                            </p:txEl>
                                          </p:spTgt>
                                        </p:tgtEl>
                                        <p:attrNameLst>
                                          <p:attrName>style.visibility</p:attrName>
                                        </p:attrNameLst>
                                      </p:cBhvr>
                                      <p:to>
                                        <p:strVal val="visible"/>
                                      </p:to>
                                    </p:set>
                                    <p:anim calcmode="lin" valueType="num">
                                      <p:cBhvr additive="base">
                                        <p:cTn id="37" dur="1000" fill="hold"/>
                                        <p:tgtEl>
                                          <p:spTgt spid="32256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225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8" fill="hold" nodeType="clickEffect">
                                  <p:stCondLst>
                                    <p:cond delay="0"/>
                                  </p:stCondLst>
                                  <p:childTnLst>
                                    <p:set>
                                      <p:cBhvr>
                                        <p:cTn id="42" dur="1" fill="hold">
                                          <p:stCondLst>
                                            <p:cond delay="0"/>
                                          </p:stCondLst>
                                        </p:cTn>
                                        <p:tgtEl>
                                          <p:spTgt spid="322563">
                                            <p:txEl>
                                              <p:pRg st="6" end="6"/>
                                            </p:txEl>
                                          </p:spTgt>
                                        </p:tgtEl>
                                        <p:attrNameLst>
                                          <p:attrName>style.visibility</p:attrName>
                                        </p:attrNameLst>
                                      </p:cBhvr>
                                      <p:to>
                                        <p:strVal val="visible"/>
                                      </p:to>
                                    </p:set>
                                    <p:anim calcmode="lin" valueType="num">
                                      <p:cBhvr additive="base">
                                        <p:cTn id="43" dur="1000" fill="hold"/>
                                        <p:tgtEl>
                                          <p:spTgt spid="32256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2256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533400" y="152400"/>
            <a:ext cx="7772400" cy="762000"/>
          </a:xfrm>
        </p:spPr>
        <p:txBody>
          <a:bodyPr/>
          <a:lstStyle/>
          <a:p>
            <a:pPr algn="ctr" eaLnBrk="1" hangingPunct="1"/>
            <a:r>
              <a:rPr lang="ar-JO" sz="3200" dirty="0">
                <a:solidFill>
                  <a:schemeClr val="tx1"/>
                </a:solidFill>
                <a:latin typeface="Arial" panose="020B0604020202020204" pitchFamily="34" charset="0"/>
                <a:cs typeface="Arial" panose="020B0604020202020204" pitchFamily="34" charset="0"/>
              </a:rPr>
              <a:t>نظرتين أساسيتين</a:t>
            </a:r>
            <a:endParaRPr lang="en-US" sz="3200" dirty="0">
              <a:solidFill>
                <a:schemeClr val="tx1"/>
              </a:solidFill>
              <a:latin typeface="Arial" panose="020B0604020202020204" pitchFamily="34" charset="0"/>
              <a:cs typeface="Arial" panose="020B0604020202020204" pitchFamily="34" charset="0"/>
            </a:endParaRPr>
          </a:p>
        </p:txBody>
      </p:sp>
      <p:sp>
        <p:nvSpPr>
          <p:cNvPr id="334851" name="Rectangle 3"/>
          <p:cNvSpPr>
            <a:spLocks noChangeArrowheads="1"/>
          </p:cNvSpPr>
          <p:nvPr/>
        </p:nvSpPr>
        <p:spPr bwMode="auto">
          <a:xfrm>
            <a:off x="2743200" y="4718050"/>
            <a:ext cx="3240088" cy="18224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الكنيسة هي إسرائيل الجديدة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وكل الوعود صارت للكنيسة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(غل 3: 28-29، أف 2: 11)</a:t>
            </a:r>
            <a:endParaRPr lang="en-US" sz="2000" dirty="0">
              <a:latin typeface="Arial" panose="020B0604020202020204" pitchFamily="34" charset="0"/>
              <a:cs typeface="Arial" panose="020B0604020202020204" pitchFamily="34" charset="0"/>
            </a:endParaRPr>
          </a:p>
          <a:p>
            <a:pPr eaLnBrk="1" hangingPunct="1">
              <a:spcBef>
                <a:spcPct val="20000"/>
              </a:spcBef>
              <a:buClr>
                <a:schemeClr val="hlink"/>
              </a:buClr>
            </a:pPr>
            <a:r>
              <a:rPr lang="en-US" sz="2800" dirty="0">
                <a:latin typeface="Arial" panose="020B0604020202020204" pitchFamily="34" charset="0"/>
                <a:cs typeface="Arial" panose="020B0604020202020204" pitchFamily="34" charset="0"/>
              </a:rPr>
              <a:t> </a:t>
            </a:r>
          </a:p>
        </p:txBody>
      </p:sp>
      <p:sp>
        <p:nvSpPr>
          <p:cNvPr id="334852" name="Rectangle 4"/>
          <p:cNvSpPr>
            <a:spLocks noChangeArrowheads="1"/>
          </p:cNvSpPr>
          <p:nvPr/>
        </p:nvSpPr>
        <p:spPr bwMode="auto">
          <a:xfrm>
            <a:off x="2743200" y="1676400"/>
            <a:ext cx="3240088" cy="30416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يسوع هو تتميم العهد الداوودي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ويملك عن يمين الله الآن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(أعمال 2: 30-36، 13: 32-33، مزمور 2)</a:t>
            </a:r>
            <a:endParaRPr lang="en-US" sz="2000" dirty="0">
              <a:latin typeface="Arial" panose="020B0604020202020204" pitchFamily="34" charset="0"/>
              <a:cs typeface="Arial" panose="020B0604020202020204" pitchFamily="34" charset="0"/>
            </a:endParaRPr>
          </a:p>
          <a:p>
            <a:pPr eaLnBrk="1" hangingPunct="1">
              <a:spcBef>
                <a:spcPct val="20000"/>
              </a:spcBef>
              <a:buClr>
                <a:schemeClr val="hlink"/>
              </a:buClr>
            </a:pPr>
            <a:endParaRPr lang="en-US" sz="2000" dirty="0">
              <a:latin typeface="Arial" panose="020B0604020202020204" pitchFamily="34" charset="0"/>
              <a:cs typeface="Arial" panose="020B0604020202020204" pitchFamily="34" charset="0"/>
            </a:endParaRPr>
          </a:p>
        </p:txBody>
      </p:sp>
      <p:sp>
        <p:nvSpPr>
          <p:cNvPr id="244740" name="Rectangle 5"/>
          <p:cNvSpPr>
            <a:spLocks noChangeArrowheads="1"/>
          </p:cNvSpPr>
          <p:nvPr/>
        </p:nvSpPr>
        <p:spPr bwMode="auto">
          <a:xfrm>
            <a:off x="2743200" y="1066800"/>
            <a:ext cx="3240088" cy="609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400" dirty="0">
                <a:solidFill>
                  <a:srgbClr val="FFFF66"/>
                </a:solidFill>
                <a:latin typeface="Arial" panose="020B0604020202020204" pitchFamily="34" charset="0"/>
                <a:cs typeface="Arial" panose="020B0604020202020204" pitchFamily="34" charset="0"/>
              </a:rPr>
              <a:t>اللاهوت العهدي</a:t>
            </a:r>
            <a:endParaRPr lang="en-US" sz="2400" dirty="0">
              <a:latin typeface="Arial" panose="020B0604020202020204" pitchFamily="34" charset="0"/>
              <a:cs typeface="Arial" panose="020B0604020202020204" pitchFamily="34" charset="0"/>
            </a:endParaRPr>
          </a:p>
        </p:txBody>
      </p:sp>
      <p:sp>
        <p:nvSpPr>
          <p:cNvPr id="334854" name="Rectangle 6"/>
          <p:cNvSpPr>
            <a:spLocks noChangeArrowheads="1"/>
          </p:cNvSpPr>
          <p:nvPr/>
        </p:nvSpPr>
        <p:spPr bwMode="auto">
          <a:xfrm>
            <a:off x="5983288" y="4718050"/>
            <a:ext cx="2932112" cy="18224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الكنيسة لم تستبدل إسرائيل</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 وسيكون لإسرائيل مستقبل دائماً (إرميا 23: 5-8، 31: 35-40)</a:t>
            </a:r>
            <a:endParaRPr lang="en-US" sz="2800" dirty="0">
              <a:latin typeface="Arial" panose="020B0604020202020204" pitchFamily="34" charset="0"/>
              <a:cs typeface="Arial" panose="020B0604020202020204" pitchFamily="34" charset="0"/>
            </a:endParaRPr>
          </a:p>
        </p:txBody>
      </p:sp>
      <p:sp>
        <p:nvSpPr>
          <p:cNvPr id="334855" name="Rectangle 7"/>
          <p:cNvSpPr>
            <a:spLocks noChangeArrowheads="1"/>
          </p:cNvSpPr>
          <p:nvPr/>
        </p:nvSpPr>
        <p:spPr bwMode="auto">
          <a:xfrm>
            <a:off x="228600" y="4718050"/>
            <a:ext cx="2514600" cy="18224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r>
              <a:rPr lang="ar-JO" sz="2000" dirty="0">
                <a:solidFill>
                  <a:srgbClr val="FFFF00"/>
                </a:solidFill>
                <a:latin typeface="Arial" panose="020B0604020202020204" pitchFamily="34" charset="0"/>
                <a:cs typeface="Arial" panose="020B0604020202020204" pitchFamily="34" charset="0"/>
              </a:rPr>
              <a:t>العلاقة بين إسرائيل والكنيسة</a:t>
            </a:r>
            <a:endParaRPr lang="en-US" sz="2000" dirty="0">
              <a:solidFill>
                <a:srgbClr val="FFFF00"/>
              </a:solidFill>
              <a:latin typeface="Arial" panose="020B0604020202020204" pitchFamily="34" charset="0"/>
              <a:cs typeface="Arial" panose="020B0604020202020204" pitchFamily="34" charset="0"/>
            </a:endParaRPr>
          </a:p>
          <a:p>
            <a:pPr eaLnBrk="1" hangingPunct="1">
              <a:spcBef>
                <a:spcPct val="20000"/>
              </a:spcBef>
              <a:buClr>
                <a:schemeClr val="hlink"/>
              </a:buClr>
            </a:pPr>
            <a:endParaRPr lang="en-US" sz="2000" dirty="0">
              <a:latin typeface="Arial" panose="020B0604020202020204" pitchFamily="34" charset="0"/>
              <a:cs typeface="Arial" panose="020B0604020202020204" pitchFamily="34" charset="0"/>
            </a:endParaRPr>
          </a:p>
          <a:p>
            <a:pPr eaLnBrk="1" hangingPunct="1">
              <a:spcBef>
                <a:spcPct val="20000"/>
              </a:spcBef>
              <a:buClr>
                <a:schemeClr val="hlink"/>
              </a:buClr>
            </a:pPr>
            <a:endParaRPr lang="en-US" sz="2000" dirty="0">
              <a:latin typeface="Arial" panose="020B0604020202020204" pitchFamily="34" charset="0"/>
              <a:cs typeface="Arial" panose="020B0604020202020204" pitchFamily="34" charset="0"/>
            </a:endParaRPr>
          </a:p>
        </p:txBody>
      </p:sp>
      <p:sp>
        <p:nvSpPr>
          <p:cNvPr id="334856" name="Rectangle 8"/>
          <p:cNvSpPr>
            <a:spLocks noChangeArrowheads="1"/>
          </p:cNvSpPr>
          <p:nvPr/>
        </p:nvSpPr>
        <p:spPr bwMode="auto">
          <a:xfrm>
            <a:off x="5983288" y="1676400"/>
            <a:ext cx="2932112" cy="30416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المسيح جالس عن يمين الله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لكن حكمه الداوودي لن يبدأ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حتى يجلس على عرش </a:t>
            </a:r>
            <a:r>
              <a:rPr lang="ar-JO" sz="2000" dirty="0">
                <a:solidFill>
                  <a:schemeClr val="tx2"/>
                </a:solidFill>
                <a:latin typeface="Arial" panose="020B0604020202020204" pitchFamily="34" charset="0"/>
                <a:cs typeface="Arial" panose="020B0604020202020204" pitchFamily="34" charset="0"/>
              </a:rPr>
              <a:t>حرفي</a:t>
            </a:r>
            <a:r>
              <a:rPr lang="ar-JO" sz="2000" dirty="0">
                <a:latin typeface="Arial" panose="020B0604020202020204" pitchFamily="34" charset="0"/>
                <a:cs typeface="Arial" panose="020B0604020202020204" pitchFamily="34" charset="0"/>
              </a:rPr>
              <a:t>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في أورشليم </a:t>
            </a:r>
            <a:r>
              <a:rPr lang="ar-JO" sz="2000" dirty="0">
                <a:solidFill>
                  <a:schemeClr val="tx2"/>
                </a:solidFill>
                <a:latin typeface="Arial" panose="020B0604020202020204" pitchFamily="34" charset="0"/>
                <a:cs typeface="Arial" panose="020B0604020202020204" pitchFamily="34" charset="0"/>
              </a:rPr>
              <a:t>الحرفية</a:t>
            </a:r>
            <a:r>
              <a:rPr lang="ar-JO" sz="2000" dirty="0">
                <a:latin typeface="Arial" panose="020B0604020202020204" pitchFamily="34" charset="0"/>
                <a:cs typeface="Arial" panose="020B0604020202020204" pitchFamily="34" charset="0"/>
              </a:rPr>
              <a:t>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على الأرض </a:t>
            </a:r>
            <a:r>
              <a:rPr lang="ar-JO" sz="2000" dirty="0">
                <a:solidFill>
                  <a:schemeClr val="tx2"/>
                </a:solidFill>
                <a:latin typeface="Arial" panose="020B0604020202020204" pitchFamily="34" charset="0"/>
                <a:cs typeface="Arial" panose="020B0604020202020204" pitchFamily="34" charset="0"/>
              </a:rPr>
              <a:t>الحرفية</a:t>
            </a:r>
            <a:r>
              <a:rPr lang="ar-JO" sz="2000" dirty="0">
                <a:latin typeface="Arial" panose="020B0604020202020204" pitchFamily="34" charset="0"/>
                <a:cs typeface="Arial" panose="020B0604020202020204" pitchFamily="34" charset="0"/>
              </a:rPr>
              <a:t> </a:t>
            </a:r>
          </a:p>
          <a:p>
            <a:pPr algn="ctr" eaLnBrk="1" hangingPunct="1">
              <a:spcBef>
                <a:spcPct val="20000"/>
              </a:spcBef>
              <a:buClr>
                <a:schemeClr val="hlink"/>
              </a:buClr>
            </a:pPr>
            <a:r>
              <a:rPr lang="ar-JO" sz="2000" dirty="0">
                <a:latin typeface="Arial" panose="020B0604020202020204" pitchFamily="34" charset="0"/>
                <a:cs typeface="Arial" panose="020B0604020202020204" pitchFamily="34" charset="0"/>
              </a:rPr>
              <a:t>(لوقا 1: 31-33)</a:t>
            </a:r>
            <a:endParaRPr lang="en-US" sz="2800" dirty="0">
              <a:latin typeface="Arial" panose="020B0604020202020204" pitchFamily="34" charset="0"/>
              <a:cs typeface="Arial" panose="020B0604020202020204" pitchFamily="34" charset="0"/>
            </a:endParaRPr>
          </a:p>
        </p:txBody>
      </p:sp>
      <p:sp>
        <p:nvSpPr>
          <p:cNvPr id="334857" name="Rectangle 9"/>
          <p:cNvSpPr>
            <a:spLocks noChangeArrowheads="1"/>
          </p:cNvSpPr>
          <p:nvPr/>
        </p:nvSpPr>
        <p:spPr bwMode="auto">
          <a:xfrm>
            <a:off x="228600" y="1676400"/>
            <a:ext cx="2514600" cy="30416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000" dirty="0">
                <a:solidFill>
                  <a:srgbClr val="FFFF00"/>
                </a:solidFill>
                <a:latin typeface="Arial" panose="020B0604020202020204" pitchFamily="34" charset="0"/>
                <a:cs typeface="Arial" panose="020B0604020202020204" pitchFamily="34" charset="0"/>
              </a:rPr>
              <a:t>العرش الداوودي</a:t>
            </a:r>
            <a:endParaRPr lang="en-US" sz="2000" dirty="0">
              <a:solidFill>
                <a:srgbClr val="FFFF00"/>
              </a:solidFill>
              <a:latin typeface="Arial" panose="020B0604020202020204" pitchFamily="34" charset="0"/>
              <a:cs typeface="Arial" panose="020B0604020202020204" pitchFamily="34" charset="0"/>
            </a:endParaRPr>
          </a:p>
          <a:p>
            <a:pPr eaLnBrk="1" hangingPunct="1">
              <a:spcBef>
                <a:spcPct val="20000"/>
              </a:spcBef>
              <a:buClr>
                <a:schemeClr val="hlink"/>
              </a:buClr>
            </a:pPr>
            <a:endParaRPr lang="en-US" sz="2000" dirty="0">
              <a:solidFill>
                <a:srgbClr val="FFFF00"/>
              </a:solidFill>
              <a:latin typeface="Arial" panose="020B0604020202020204" pitchFamily="34" charset="0"/>
              <a:cs typeface="Arial" panose="020B0604020202020204" pitchFamily="34" charset="0"/>
            </a:endParaRPr>
          </a:p>
        </p:txBody>
      </p:sp>
      <p:sp>
        <p:nvSpPr>
          <p:cNvPr id="244745" name="Rectangle 10"/>
          <p:cNvSpPr>
            <a:spLocks noChangeArrowheads="1"/>
          </p:cNvSpPr>
          <p:nvPr/>
        </p:nvSpPr>
        <p:spPr bwMode="auto">
          <a:xfrm>
            <a:off x="5983288" y="1066800"/>
            <a:ext cx="2932112" cy="609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400" dirty="0">
                <a:solidFill>
                  <a:srgbClr val="FFFF66"/>
                </a:solidFill>
                <a:latin typeface="Arial" panose="020B0604020202020204" pitchFamily="34" charset="0"/>
                <a:cs typeface="Arial" panose="020B0604020202020204" pitchFamily="34" charset="0"/>
              </a:rPr>
              <a:t>التدبيرية</a:t>
            </a:r>
            <a:r>
              <a:rPr lang="en-US" sz="2400" dirty="0">
                <a:solidFill>
                  <a:srgbClr val="FFFF66"/>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244746" name="Rectangle 11"/>
          <p:cNvSpPr>
            <a:spLocks noChangeArrowheads="1"/>
          </p:cNvSpPr>
          <p:nvPr/>
        </p:nvSpPr>
        <p:spPr bwMode="auto">
          <a:xfrm>
            <a:off x="228600" y="1066800"/>
            <a:ext cx="2514600" cy="609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pPr>
            <a:r>
              <a:rPr lang="ar-JO" sz="2400" dirty="0">
                <a:latin typeface="Arial" panose="020B0604020202020204" pitchFamily="34" charset="0"/>
                <a:cs typeface="Arial" panose="020B0604020202020204" pitchFamily="34" charset="0"/>
              </a:rPr>
              <a:t>الموضوع</a:t>
            </a:r>
            <a:endParaRPr lang="en-US" sz="2400" dirty="0">
              <a:latin typeface="Arial" panose="020B0604020202020204" pitchFamily="34" charset="0"/>
              <a:cs typeface="Arial" panose="020B0604020202020204" pitchFamily="34" charset="0"/>
            </a:endParaRPr>
          </a:p>
        </p:txBody>
      </p:sp>
      <p:sp>
        <p:nvSpPr>
          <p:cNvPr id="244747" name="Line 12"/>
          <p:cNvSpPr>
            <a:spLocks noChangeShapeType="1"/>
          </p:cNvSpPr>
          <p:nvPr/>
        </p:nvSpPr>
        <p:spPr bwMode="auto">
          <a:xfrm>
            <a:off x="228600" y="1066800"/>
            <a:ext cx="8686800"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48" name="Line 13"/>
          <p:cNvSpPr>
            <a:spLocks noChangeShapeType="1"/>
          </p:cNvSpPr>
          <p:nvPr/>
        </p:nvSpPr>
        <p:spPr bwMode="auto">
          <a:xfrm>
            <a:off x="228600" y="1676400"/>
            <a:ext cx="86868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49" name="Line 14"/>
          <p:cNvSpPr>
            <a:spLocks noChangeShapeType="1"/>
          </p:cNvSpPr>
          <p:nvPr/>
        </p:nvSpPr>
        <p:spPr bwMode="auto">
          <a:xfrm>
            <a:off x="228600" y="4718050"/>
            <a:ext cx="86868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50" name="Line 15"/>
          <p:cNvSpPr>
            <a:spLocks noChangeShapeType="1"/>
          </p:cNvSpPr>
          <p:nvPr/>
        </p:nvSpPr>
        <p:spPr bwMode="auto">
          <a:xfrm>
            <a:off x="228600" y="6540500"/>
            <a:ext cx="8686800"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51" name="Line 16"/>
          <p:cNvSpPr>
            <a:spLocks noChangeShapeType="1"/>
          </p:cNvSpPr>
          <p:nvPr/>
        </p:nvSpPr>
        <p:spPr bwMode="auto">
          <a:xfrm>
            <a:off x="228600" y="1196752"/>
            <a:ext cx="0" cy="547370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52" name="Line 17"/>
          <p:cNvSpPr>
            <a:spLocks noChangeShapeType="1"/>
          </p:cNvSpPr>
          <p:nvPr/>
        </p:nvSpPr>
        <p:spPr bwMode="auto">
          <a:xfrm>
            <a:off x="2743200" y="1066800"/>
            <a:ext cx="0" cy="54737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53" name="Line 18"/>
          <p:cNvSpPr>
            <a:spLocks noChangeShapeType="1"/>
          </p:cNvSpPr>
          <p:nvPr/>
        </p:nvSpPr>
        <p:spPr bwMode="auto">
          <a:xfrm>
            <a:off x="8915400" y="1066800"/>
            <a:ext cx="0" cy="547370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4754" name="Line 19"/>
          <p:cNvSpPr>
            <a:spLocks noChangeShapeType="1"/>
          </p:cNvSpPr>
          <p:nvPr/>
        </p:nvSpPr>
        <p:spPr bwMode="auto">
          <a:xfrm>
            <a:off x="5983288" y="1066800"/>
            <a:ext cx="0" cy="54737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48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85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85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485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485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485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485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485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485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4856">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485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4851">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4851">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4851">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485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48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685800" y="301625"/>
            <a:ext cx="7772400" cy="1039813"/>
          </a:xfrm>
          <a:solidFill>
            <a:srgbClr val="0000FF"/>
          </a:solidFill>
        </p:spPr>
        <p:txBody>
          <a:bodyPr/>
          <a:lstStyle/>
          <a:p>
            <a:pPr algn="ctr" eaLnBrk="1" hangingPunct="1"/>
            <a:r>
              <a:rPr lang="ar-JO" dirty="0">
                <a:solidFill>
                  <a:srgbClr val="FFFFFF"/>
                </a:solidFill>
                <a:latin typeface="Tahoma" charset="0"/>
              </a:rPr>
              <a:t>ما الذي يمكن أن نتفق عليه جميعاً ؟</a:t>
            </a:r>
            <a:endParaRPr lang="en-US" dirty="0">
              <a:solidFill>
                <a:srgbClr val="FFFFFF"/>
              </a:solidFill>
              <a:latin typeface="Tahoma" charset="0"/>
            </a:endParaRPr>
          </a:p>
        </p:txBody>
      </p:sp>
      <p:sp>
        <p:nvSpPr>
          <p:cNvPr id="107523" name="Rectangle 3"/>
          <p:cNvSpPr>
            <a:spLocks noGrp="1" noChangeArrowheads="1"/>
          </p:cNvSpPr>
          <p:nvPr>
            <p:ph type="body" idx="1"/>
          </p:nvPr>
        </p:nvSpPr>
        <p:spPr>
          <a:xfrm>
            <a:off x="449263" y="1700213"/>
            <a:ext cx="8659812" cy="4419600"/>
          </a:xfrm>
        </p:spPr>
        <p:txBody>
          <a:bodyPr/>
          <a:lstStyle/>
          <a:p>
            <a:pPr marL="469900" indent="-469900" algn="r" rtl="1" eaLnBrk="1" hangingPunct="1"/>
            <a:r>
              <a:rPr lang="ar-JO" sz="2800" dirty="0">
                <a:solidFill>
                  <a:srgbClr val="FFFFFF"/>
                </a:solidFill>
                <a:latin typeface="Tahoma" charset="0"/>
              </a:rPr>
              <a:t>ندرك أن :</a:t>
            </a:r>
            <a:endParaRPr lang="ar-JO" dirty="0">
              <a:solidFill>
                <a:srgbClr val="FFFFFF"/>
              </a:solidFill>
              <a:latin typeface="Tahoma" charset="0"/>
              <a:ea typeface="Geneva" charset="0"/>
            </a:endParaRPr>
          </a:p>
          <a:p>
            <a:pPr marL="908050" lvl="1" indent="-436563" algn="r" rtl="1" eaLnBrk="1" hangingPunct="1"/>
            <a:r>
              <a:rPr lang="ar-JO" dirty="0">
                <a:solidFill>
                  <a:srgbClr val="FFFFFF"/>
                </a:solidFill>
                <a:latin typeface="Tahoma" charset="0"/>
                <a:ea typeface="Geneva" charset="0"/>
              </a:rPr>
              <a:t>يسوع هو تتميم نبوات العهد القديم</a:t>
            </a:r>
          </a:p>
          <a:p>
            <a:pPr marL="908050" lvl="1" indent="-436563" algn="r" rtl="1" eaLnBrk="1" hangingPunct="1"/>
            <a:r>
              <a:rPr lang="ar-JO" dirty="0">
                <a:solidFill>
                  <a:srgbClr val="FFFFFF"/>
                </a:solidFill>
                <a:latin typeface="Tahoma" charset="0"/>
                <a:ea typeface="Geneva" charset="0"/>
              </a:rPr>
              <a:t>هو فعلاً كل ما ادعى أن يكون</a:t>
            </a:r>
          </a:p>
          <a:p>
            <a:pPr marL="908050" lvl="1" indent="-436563" algn="r" rtl="1" eaLnBrk="1" hangingPunct="1"/>
            <a:r>
              <a:rPr lang="ar-JO" dirty="0">
                <a:solidFill>
                  <a:srgbClr val="FFFFFF"/>
                </a:solidFill>
                <a:latin typeface="Tahoma" charset="0"/>
                <a:ea typeface="Geneva" charset="0"/>
              </a:rPr>
              <a:t>ملكوته سيحكم وكل من يؤمن سيكون معه إلى الأبد</a:t>
            </a:r>
            <a:endParaRPr lang="ar-JO" altLang="ja-JP" dirty="0">
              <a:solidFill>
                <a:srgbClr val="FFFFFF"/>
              </a:solidFill>
              <a:latin typeface="Tahoma" charset="0"/>
              <a:ea typeface="Geneva" charset="0"/>
            </a:endParaRPr>
          </a:p>
          <a:p>
            <a:pPr marL="908050" lvl="1" indent="-436563" algn="r" rtl="1" eaLnBrk="1" hangingPunct="1"/>
            <a:r>
              <a:rPr lang="ar-JO" altLang="ja-JP" dirty="0">
                <a:solidFill>
                  <a:srgbClr val="FFFFFF"/>
                </a:solidFill>
                <a:latin typeface="Tahoma" charset="0"/>
                <a:ea typeface="Geneva" charset="0"/>
              </a:rPr>
              <a:t>الله غير محدود ونحن محدودون لذلك لا يمكننا دائماً تفسير كل التفاصيل عن كيفية عمل الله للأشياء</a:t>
            </a:r>
            <a:endParaRPr lang="en-US" altLang="ja-JP" dirty="0">
              <a:solidFill>
                <a:srgbClr val="FFFFFF"/>
              </a:solidFill>
              <a:latin typeface="Tahoma" charset="0"/>
              <a:ea typeface="Geneva" charset="0"/>
            </a:endParaRPr>
          </a:p>
          <a:p>
            <a:pPr marL="469900" indent="-469900" algn="r" rtl="1" eaLnBrk="1" hangingPunct="1"/>
            <a:r>
              <a:rPr lang="ar-JO" sz="2800" dirty="0">
                <a:solidFill>
                  <a:srgbClr val="FFFFFF"/>
                </a:solidFill>
                <a:latin typeface="Tahoma" charset="0"/>
              </a:rPr>
              <a:t>ليكن المجد لله</a:t>
            </a:r>
            <a:endParaRPr lang="en-US" sz="2800" dirty="0">
              <a:solidFill>
                <a:srgbClr val="FFFFFF"/>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7523">
                                            <p:txEl>
                                              <p:pRg st="4" end="4"/>
                                            </p:txEl>
                                          </p:spTgt>
                                        </p:tgtEl>
                                        <p:attrNameLst>
                                          <p:attrName>style.visibility</p:attrName>
                                        </p:attrNameLst>
                                      </p:cBhvr>
                                      <p:to>
                                        <p:strVal val="visible"/>
                                      </p:to>
                                    </p:set>
                                    <p:anim calcmode="lin" valueType="num">
                                      <p:cBhvr additive="base">
                                        <p:cTn id="31"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7523">
                                            <p:txEl>
                                              <p:pRg st="5" end="5"/>
                                            </p:txEl>
                                          </p:spTgt>
                                        </p:tgtEl>
                                        <p:attrNameLst>
                                          <p:attrName>style.visibility</p:attrName>
                                        </p:attrNameLst>
                                      </p:cBhvr>
                                      <p:to>
                                        <p:strVal val="visible"/>
                                      </p:to>
                                    </p:set>
                                    <p:anim calcmode="lin" valueType="num">
                                      <p:cBhvr additive="base">
                                        <p:cTn id="37"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bldLvl="3"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609600" y="1600200"/>
            <a:ext cx="7772400" cy="1462088"/>
          </a:xfrm>
        </p:spPr>
        <p:txBody>
          <a:bodyPr/>
          <a:lstStyle/>
          <a:p>
            <a:pPr algn="ctr" eaLnBrk="1" hangingPunct="1"/>
            <a:r>
              <a:rPr lang="ar-JO" dirty="0">
                <a:solidFill>
                  <a:schemeClr val="tx1"/>
                </a:solidFill>
                <a:latin typeface="Tahoma" charset="0"/>
              </a:rPr>
              <a:t>ما هو ردك ؟</a:t>
            </a:r>
            <a:endParaRPr lang="en-US" dirty="0">
              <a:solidFill>
                <a:schemeClr val="tx1"/>
              </a:solidFill>
              <a:latin typeface="Tahoma" charset="0"/>
            </a:endParaRPr>
          </a:p>
        </p:txBody>
      </p:sp>
      <p:pic>
        <p:nvPicPr>
          <p:cNvPr id="323588" name="Picture 4" descr="CA23WXIF"/>
          <p:cNvPicPr>
            <a:picLocks noGrp="1" noChangeAspect="1" noChangeArrowheads="1" noCrop="1"/>
          </p:cNvPicPr>
          <p:nvPr>
            <p:ph idx="1"/>
          </p:nvPr>
        </p:nvPicPr>
        <p:blipFill>
          <a:blip r:embed="rId2">
            <a:extLst>
              <a:ext uri="{28A0092B-C50C-407E-A947-70E740481C1C}">
                <a14:useLocalDpi xmlns:a14="http://schemas.microsoft.com/office/drawing/2010/main"/>
              </a:ext>
            </a:extLst>
          </a:blip>
          <a:srcRect/>
          <a:stretch>
            <a:fillRect/>
          </a:stretch>
        </p:blipFill>
        <p:spPr>
          <a:xfrm>
            <a:off x="3886200" y="4038600"/>
            <a:ext cx="1524000" cy="1371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3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1"/>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Dr. Rick Griffith • BibleStudyDownloads.org</a:t>
            </a:r>
          </a:p>
        </p:txBody>
      </p:sp>
      <p:sp>
        <p:nvSpPr>
          <p:cNvPr id="4097" name="Line 2"/>
          <p:cNvSpPr>
            <a:spLocks noChangeShapeType="1"/>
          </p:cNvSpPr>
          <p:nvPr/>
        </p:nvSpPr>
        <p:spPr bwMode="auto">
          <a:xfrm flipH="1" flipV="1">
            <a:off x="-1797051"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8" name="Line 3"/>
          <p:cNvSpPr>
            <a:spLocks noChangeShapeType="1"/>
          </p:cNvSpPr>
          <p:nvPr/>
        </p:nvSpPr>
        <p:spPr bwMode="auto">
          <a:xfrm flipH="1" flipV="1">
            <a:off x="-1797051"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9" name="Rectangle 4"/>
          <p:cNvSpPr>
            <a:spLocks noChangeArrowheads="1"/>
          </p:cNvSpPr>
          <p:nvPr/>
        </p:nvSpPr>
        <p:spPr bwMode="auto">
          <a:xfrm>
            <a:off x="1492251"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9"/>
            <a:ext cx="2338388"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9"/>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تك 1 : 26 و 28, 2 : 19 )</a:t>
            </a:r>
          </a:p>
        </p:txBody>
      </p:sp>
      <p:sp>
        <p:nvSpPr>
          <p:cNvPr id="104456" name="Rectangle 8"/>
          <p:cNvSpPr>
            <a:spLocks noChangeArrowheads="1"/>
          </p:cNvSpPr>
          <p:nvPr/>
        </p:nvSpPr>
        <p:spPr bwMode="auto">
          <a:xfrm>
            <a:off x="685801" y="947739"/>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بدأ يحكم كإله هذا العالم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تك 3 : 15, 2 كو 4 : 4 )</a:t>
            </a:r>
          </a:p>
        </p:txBody>
      </p:sp>
      <p:sp>
        <p:nvSpPr>
          <p:cNvPr id="104457" name="Rectangle 9"/>
          <p:cNvSpPr>
            <a:spLocks noChangeArrowheads="1"/>
          </p:cNvSpPr>
          <p:nvPr/>
        </p:nvSpPr>
        <p:spPr bwMode="auto">
          <a:xfrm rot="16200000" flipH="1">
            <a:off x="-1072358" y="3744739"/>
            <a:ext cx="4608515"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6" name="Rectangle 11"/>
          <p:cNvSpPr>
            <a:spLocks noChangeArrowheads="1"/>
          </p:cNvSpPr>
          <p:nvPr/>
        </p:nvSpPr>
        <p:spPr bwMode="auto">
          <a:xfrm>
            <a:off x="3048001"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7" name="Rectangle 12"/>
          <p:cNvSpPr>
            <a:spLocks noChangeArrowheads="1"/>
          </p:cNvSpPr>
          <p:nvPr/>
        </p:nvSpPr>
        <p:spPr bwMode="auto">
          <a:xfrm>
            <a:off x="1879601"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1" name="Rectangle 13"/>
          <p:cNvSpPr>
            <a:spLocks noChangeArrowheads="1"/>
          </p:cNvSpPr>
          <p:nvPr/>
        </p:nvSpPr>
        <p:spPr bwMode="auto">
          <a:xfrm>
            <a:off x="2035177" y="2166939"/>
            <a:ext cx="2663825" cy="366767"/>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7" y="3335339"/>
            <a:ext cx="2419353"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6" y="4443414"/>
            <a:ext cx="2513013" cy="366767"/>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6" y="5662614"/>
            <a:ext cx="3503613"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4113" name="Group 18"/>
          <p:cNvGrpSpPr>
            <a:grpSpLocks/>
          </p:cNvGrpSpPr>
          <p:nvPr/>
        </p:nvGrpSpPr>
        <p:grpSpPr bwMode="auto">
          <a:xfrm>
            <a:off x="5721351" y="1336676"/>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469" name="Rectangle 21"/>
          <p:cNvSpPr>
            <a:spLocks noChangeArrowheads="1"/>
          </p:cNvSpPr>
          <p:nvPr/>
        </p:nvSpPr>
        <p:spPr bwMode="auto">
          <a:xfrm>
            <a:off x="1752602" y="947739"/>
            <a:ext cx="18065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سيادة الإنسان من خلال إسرائيل كمملكة كهنة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تك 12 : 1 – 3, 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16"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17" name="Freeform 24"/>
          <p:cNvSpPr>
            <a:spLocks/>
          </p:cNvSpPr>
          <p:nvPr/>
        </p:nvSpPr>
        <p:spPr bwMode="auto">
          <a:xfrm>
            <a:off x="635001" y="1449389"/>
            <a:ext cx="122239"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73" name="Rectangle 25"/>
          <p:cNvSpPr>
            <a:spLocks noChangeArrowheads="1"/>
          </p:cNvSpPr>
          <p:nvPr/>
        </p:nvSpPr>
        <p:spPr bwMode="auto">
          <a:xfrm>
            <a:off x="222251" y="1614489"/>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9"/>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الأجانب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929541" y="4740275"/>
            <a:ext cx="10996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وعود إر 31 : 31 – 34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و فكر و طبيعة جديدة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إتحاد إسرائيل و يهوذا ثانية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547797" y="3632201"/>
            <a:ext cx="117660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وعود 2 صم 7 : 12 – 16 :</a:t>
            </a:r>
          </a:p>
          <a:p>
            <a:pPr marL="0" marR="0" lvl="0" indent="0" algn="r" defTabSz="914400" rtl="0" eaLnBrk="1" fontAlgn="base" latinLnBrk="0" hangingPunct="1">
              <a:lnSpc>
                <a:spcPct val="100000"/>
              </a:lnSpc>
              <a:spcBef>
                <a:spcPct val="0"/>
              </a:spcBef>
              <a:spcAft>
                <a:spcPct val="0"/>
              </a:spcAft>
              <a:buClrTx/>
              <a:buSzTx/>
              <a:buFont typeface="Arial" pitchFamily="34" charset="0"/>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نسل ( بيت لا يزول )</a:t>
            </a:r>
          </a:p>
          <a:p>
            <a:pPr marL="0" marR="0" lvl="0" indent="0" algn="r"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 سلطة سياسية )</a:t>
            </a:r>
          </a:p>
          <a:p>
            <a:pPr marL="0" marR="0" lvl="0" indent="0" algn="r" defTabSz="914400" rtl="0" eaLnBrk="1" fontAlgn="base" latinLnBrk="0" hangingPunct="1">
              <a:lnSpc>
                <a:spcPct val="100000"/>
              </a:lnSpc>
              <a:spcBef>
                <a:spcPct val="0"/>
              </a:spcBef>
              <a:spcAft>
                <a:spcPct val="0"/>
              </a:spcAft>
              <a:buClrTx/>
              <a:buSzTx/>
              <a:buFont typeface="Arial" pitchFamily="34" charset="0"/>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 حق الحكم لنسله</a:t>
            </a:r>
          </a:p>
          <a:p>
            <a:pPr marL="0" marR="0" lvl="0" indent="0" algn="r" defTabSz="914400" rtl="0" eaLnBrk="1" fontAlgn="base" latinLnBrk="0" hangingPunct="1">
              <a:lnSpc>
                <a:spcPct val="100000"/>
              </a:lnSpc>
              <a:spcBef>
                <a:spcPct val="0"/>
              </a:spcBef>
              <a:spcAft>
                <a:spcPct val="0"/>
              </a:spcAft>
              <a:buClrTx/>
              <a:buSzTx/>
              <a:buFont typeface="Arial" pitchFamily="34" charset="0"/>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هيكل ( ابن يقوم ببنائه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وعود تك 15 : 18 ( تث 30 : 1 – 10 )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 أش 27 : 12 )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ملكية أبدية للأرض ( تك 17 : 8 ) بعد السبي و الرجوع</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Pct val="100000"/>
              <a:buFontTx/>
              <a:buChar char="•"/>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لكل العالم من خلال الأرض ( أش 14 : 1 – 2 )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1" y="955676"/>
            <a:ext cx="101123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يوسع يسوع ملكوته بشكل سري من خلال الكنيسة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9"/>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ما قدمه المسيا للملكوت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متى 12 : 41 – 42, 23 : 37 – 39 )</a:t>
            </a:r>
          </a:p>
        </p:txBody>
      </p:sp>
      <p:sp>
        <p:nvSpPr>
          <p:cNvPr id="104480" name="Rectangle 32"/>
          <p:cNvSpPr>
            <a:spLocks noChangeArrowheads="1"/>
          </p:cNvSpPr>
          <p:nvPr/>
        </p:nvSpPr>
        <p:spPr bwMode="auto">
          <a:xfrm>
            <a:off x="6732588" y="949326"/>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يخضع المسيح أداء إسرائيل  و الأمم تؤمن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7" name="Rectangle 34"/>
          <p:cNvSpPr>
            <a:spLocks noChangeArrowheads="1"/>
          </p:cNvSpPr>
          <p:nvPr/>
        </p:nvSpPr>
        <p:spPr bwMode="auto">
          <a:xfrm>
            <a:off x="5810250" y="4456113"/>
            <a:ext cx="3297239"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9" name="Rectangle 36"/>
          <p:cNvSpPr>
            <a:spLocks noChangeArrowheads="1"/>
          </p:cNvSpPr>
          <p:nvPr/>
        </p:nvSpPr>
        <p:spPr bwMode="auto">
          <a:xfrm>
            <a:off x="7720014" y="2063751"/>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0" name="Rectangle 37"/>
          <p:cNvSpPr>
            <a:spLocks noChangeArrowheads="1"/>
          </p:cNvSpPr>
          <p:nvPr/>
        </p:nvSpPr>
        <p:spPr bwMode="auto">
          <a:xfrm>
            <a:off x="5810251" y="3271839"/>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86" name="Rectangle 38"/>
          <p:cNvSpPr>
            <a:spLocks noChangeArrowheads="1"/>
          </p:cNvSpPr>
          <p:nvPr/>
        </p:nvSpPr>
        <p:spPr bwMode="auto">
          <a:xfrm>
            <a:off x="5818189" y="2479676"/>
            <a:ext cx="1719263"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تم إدانة إسرائيل لرفضهم المسيا من خلال طردهم من الأرض لحوالي 19 قرناً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( 70م – 1948م ) لكن الآن تم استردادهم جزئياً ( حز 37 : 1 – 7 )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6054725" y="3389314"/>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التي هي الهيكل الروحي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6"/>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استبدلت الشريعة الموسوية بأول ثلاثة عناصر من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91" name="Rectangle 43"/>
          <p:cNvSpPr>
            <a:spLocks noChangeArrowheads="1"/>
          </p:cNvSpPr>
          <p:nvPr/>
        </p:nvSpPr>
        <p:spPr bwMode="auto">
          <a:xfrm>
            <a:off x="7620001" y="2057401"/>
            <a:ext cx="1546225"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المملكة            المسيانية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37" name="Line 44"/>
          <p:cNvSpPr>
            <a:spLocks noChangeShapeType="1"/>
          </p:cNvSpPr>
          <p:nvPr/>
        </p:nvSpPr>
        <p:spPr bwMode="auto">
          <a:xfrm>
            <a:off x="8489951"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93" name="Rectangle 45"/>
          <p:cNvSpPr>
            <a:spLocks noChangeArrowheads="1"/>
          </p:cNvSpPr>
          <p:nvPr/>
        </p:nvSpPr>
        <p:spPr bwMode="auto">
          <a:xfrm>
            <a:off x="7696202" y="2192339"/>
            <a:ext cx="14144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الأبدية           الألفية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9" y="2411414"/>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استرداد كامل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حز 37 : 8 – 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أش 2 : 1 – 5 )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4"/>
            <a:ext cx="730251"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رؤ 21 – 22 )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6" y="3389314"/>
            <a:ext cx="803275" cy="713657"/>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يملك على العالم ( أش 11 )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 ( رؤ 5 : 10, 20 : 4 – 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9"/>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يملك المسيح على كل شيء مع القديسين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أف 1 : 9 – 10, رؤ 20 : 1 – 6, 22 : 5ب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4143" name="Group 50"/>
          <p:cNvGrpSpPr>
            <a:grpSpLocks/>
          </p:cNvGrpSpPr>
          <p:nvPr/>
        </p:nvGrpSpPr>
        <p:grpSpPr bwMode="auto">
          <a:xfrm>
            <a:off x="4679951"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44" name="Group 54"/>
          <p:cNvGrpSpPr>
            <a:grpSpLocks/>
          </p:cNvGrpSpPr>
          <p:nvPr/>
        </p:nvGrpSpPr>
        <p:grpSpPr bwMode="auto">
          <a:xfrm>
            <a:off x="4946649" y="5311776"/>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506" name="Rectangle 58"/>
          <p:cNvSpPr>
            <a:spLocks noChangeArrowheads="1"/>
          </p:cNvSpPr>
          <p:nvPr/>
        </p:nvSpPr>
        <p:spPr bwMode="auto">
          <a:xfrm rot="16200000">
            <a:off x="1513779" y="2542663"/>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8"/>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69" y="4896925"/>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963533" y="3653426"/>
            <a:ext cx="133049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4"/>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يسلم الملك إلى الآب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( 1 كو 15 : 24 )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4150" name="Group 63"/>
          <p:cNvGrpSpPr>
            <a:grpSpLocks/>
          </p:cNvGrpSpPr>
          <p:nvPr/>
        </p:nvGrpSpPr>
        <p:grpSpPr bwMode="auto">
          <a:xfrm>
            <a:off x="7854951"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4151" name="Group 69"/>
          <p:cNvGrpSpPr>
            <a:grpSpLocks/>
          </p:cNvGrpSpPr>
          <p:nvPr/>
        </p:nvGrpSpPr>
        <p:grpSpPr bwMode="auto">
          <a:xfrm>
            <a:off x="4832351"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52" name="Group 72"/>
          <p:cNvGrpSpPr>
            <a:grpSpLocks/>
          </p:cNvGrpSpPr>
          <p:nvPr/>
        </p:nvGrpSpPr>
        <p:grpSpPr bwMode="auto">
          <a:xfrm>
            <a:off x="5060951" y="5364164"/>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524" name="Rectangle 76"/>
          <p:cNvSpPr>
            <a:spLocks noChangeArrowheads="1"/>
          </p:cNvSpPr>
          <p:nvPr/>
        </p:nvSpPr>
        <p:spPr bwMode="auto">
          <a:xfrm>
            <a:off x="0" y="6416502"/>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الكتاب المقدس لديه موضوع مزدوج للعهد الملكوت. يتسع دور إسرائيل من إبراهيم إلى المسيح ليشمل الكنيسة (استمرارية) لكن الكنيسة لا تحل محل الأمة على أنها "إسرائيل الجديدة" (انقطاع). ستتمتع إسرائيل بالشهرة العالمية بعد أن وثقت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6"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904838" y="2200276"/>
            <a:ext cx="76784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4157" name="Object 2"/>
          <p:cNvGraphicFramePr>
            <a:graphicFrameLocks/>
          </p:cNvGraphicFramePr>
          <p:nvPr>
            <p:extLst>
              <p:ext uri="{D42A27DB-BD31-4B8C-83A1-F6EECF244321}">
                <p14:modId xmlns:p14="http://schemas.microsoft.com/office/powerpoint/2010/main" val="932806152"/>
              </p:ext>
            </p:extLst>
          </p:nvPr>
        </p:nvGraphicFramePr>
        <p:xfrm>
          <a:off x="7423151"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1"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104003" y="2200276"/>
            <a:ext cx="113653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59"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531" name="Rectangle 83"/>
          <p:cNvSpPr>
            <a:spLocks noChangeArrowheads="1"/>
          </p:cNvSpPr>
          <p:nvPr/>
        </p:nvSpPr>
        <p:spPr bwMode="auto">
          <a:xfrm>
            <a:off x="8245475" y="5710239"/>
            <a:ext cx="86360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10 Nov 2020</a:t>
            </a:r>
          </a:p>
        </p:txBody>
      </p:sp>
      <p:grpSp>
        <p:nvGrpSpPr>
          <p:cNvPr id="4161" name="Group 84"/>
          <p:cNvGrpSpPr>
            <a:grpSpLocks/>
          </p:cNvGrpSpPr>
          <p:nvPr/>
        </p:nvGrpSpPr>
        <p:grpSpPr bwMode="auto">
          <a:xfrm>
            <a:off x="1419226" y="2047876"/>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63" name="Group 93"/>
          <p:cNvGrpSpPr>
            <a:grpSpLocks/>
          </p:cNvGrpSpPr>
          <p:nvPr/>
        </p:nvGrpSpPr>
        <p:grpSpPr bwMode="auto">
          <a:xfrm>
            <a:off x="1806575" y="1389064"/>
            <a:ext cx="298451"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04548" name="Rectangle 100"/>
          <p:cNvSpPr>
            <a:spLocks noChangeArrowheads="1"/>
          </p:cNvSpPr>
          <p:nvPr/>
        </p:nvSpPr>
        <p:spPr bwMode="auto">
          <a:xfrm>
            <a:off x="7761288" y="4587877"/>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تمت العناصر الخمسة كاملة في استرداد الأمة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زكريا 8 )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6" y="4572001"/>
            <a:ext cx="6699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الأمور صارت جديدة ( رؤ 21 : 5 )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9"/>
            <a:ext cx="37385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موقت ( غل 3 : 19 ) و مشروط ( تث 28 ) ليعلن الخطية ( رو 7 : 7 ) وينظم إسرائيل ( غل 3 ” 23 -* 25 )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1"/>
            <a:ext cx="19558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تم إلغاء و تتميم و استبدال الناموس على الصليب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رو 7 : 1 – 6, 1 كو 9 : 19 – 21, عب 8 : 13 )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26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6 : 18, 9 : 8 - 17</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799" y="3886201"/>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ar-JO" sz="4000" dirty="0">
                <a:effectLst>
                  <a:glow rad="215900">
                    <a:schemeClr val="bg1">
                      <a:lumMod val="50000"/>
                      <a:alpha val="75000"/>
                    </a:schemeClr>
                  </a:glow>
                </a:effectLst>
                <a:latin typeface="Arial" panose="020B0604020202020204" pitchFamily="34" charset="0"/>
                <a:cs typeface="Arial" panose="020B0604020202020204" pitchFamily="34" charset="0"/>
              </a:rPr>
              <a:t>خط سير المملكة والعهود</a:t>
            </a:r>
            <a:endParaRPr lang="en-US" sz="5400" dirty="0">
              <a:effectLst>
                <a:glow rad="215900">
                  <a:schemeClr val="bg1">
                    <a:lumMod val="50000"/>
                    <a:alpha val="75000"/>
                  </a:schemeClr>
                </a:glow>
              </a:effectLst>
              <a:latin typeface="Arial" panose="020B0604020202020204" pitchFamily="34" charset="0"/>
              <a:cs typeface="Arial" panose="020B0604020202020204" pitchFamily="34" charset="0"/>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9"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5" y="116633"/>
            <a:ext cx="69922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7" y="510341"/>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7" y="1658418"/>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80" y="1264709"/>
            <a:ext cx="5437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7" y="905195"/>
            <a:ext cx="69922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1939" y="125877"/>
            <a:ext cx="530915"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8" name="Oval 1131">
            <a:extLst>
              <a:ext uri="{FF2B5EF4-FFF2-40B4-BE49-F238E27FC236}">
                <a16:creationId xmlns:a16="http://schemas.microsoft.com/office/drawing/2014/main" id="{CA556C7E-2F6F-5946-8A79-8BC0BF15C230}"/>
              </a:ext>
            </a:extLst>
          </p:cNvPr>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173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3554" name="Picture 2" descr="Herod &amp; Mag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1827" name="Text Box 3"/>
          <p:cNvSpPr txBox="1">
            <a:spLocks noChangeArrowheads="1"/>
          </p:cNvSpPr>
          <p:nvPr/>
        </p:nvSpPr>
        <p:spPr bwMode="auto">
          <a:xfrm>
            <a:off x="8172400" y="87015"/>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461ب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6" name="Text Box 4"/>
          <p:cNvSpPr txBox="1">
            <a:spLocks noChangeArrowheads="1"/>
          </p:cNvSpPr>
          <p:nvPr/>
        </p:nvSpPr>
        <p:spPr bwMode="auto">
          <a:xfrm>
            <a:off x="1347506" y="1445747"/>
            <a:ext cx="1010213"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سياسي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7" name="Text Box 5"/>
          <p:cNvSpPr txBox="1">
            <a:spLocks noChangeArrowheads="1"/>
          </p:cNvSpPr>
          <p:nvPr/>
        </p:nvSpPr>
        <p:spPr bwMode="auto">
          <a:xfrm>
            <a:off x="2313853" y="2588747"/>
            <a:ext cx="772969"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مادي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8" name="Text Box 6"/>
          <p:cNvSpPr txBox="1">
            <a:spLocks noChangeArrowheads="1"/>
          </p:cNvSpPr>
          <p:nvPr/>
        </p:nvSpPr>
        <p:spPr bwMode="auto">
          <a:xfrm>
            <a:off x="5265632" y="4572000"/>
            <a:ext cx="809837"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فكري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9" name="Text Box 7"/>
          <p:cNvSpPr txBox="1">
            <a:spLocks noChangeArrowheads="1"/>
          </p:cNvSpPr>
          <p:nvPr/>
        </p:nvSpPr>
        <p:spPr bwMode="auto">
          <a:xfrm>
            <a:off x="6863826" y="5636747"/>
            <a:ext cx="896399"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روحي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1018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806715" y="3441234"/>
            <a:ext cx="974947" cy="523220"/>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عاطفي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9754" name="Rectangle 10"/>
          <p:cNvSpPr>
            <a:spLocks noGrp="1" noChangeArrowheads="1"/>
          </p:cNvSpPr>
          <p:nvPr>
            <p:ph type="title" idx="4294967295"/>
          </p:nvPr>
        </p:nvSpPr>
        <p:spPr>
          <a:xfrm>
            <a:off x="76200" y="553750"/>
            <a:ext cx="7880176" cy="584775"/>
          </a:xfrm>
          <a:solidFill>
            <a:srgbClr val="FFCC66"/>
          </a:solidFill>
        </p:spPr>
        <p:txBody>
          <a:bodyPr wrap="square">
            <a:spAutoFit/>
          </a:bodyPr>
          <a:lstStyle/>
          <a:p>
            <a:pPr rtl="1" eaLnBrk="1" hangingPunct="1">
              <a:defRPr/>
            </a:pPr>
            <a:r>
              <a:rPr lang="ar-SA" altLang="zh-CN" sz="3200" b="1" dirty="0">
                <a:solidFill>
                  <a:schemeClr val="tx1"/>
                </a:solidFill>
                <a:latin typeface="Arial" charset="0"/>
                <a:ea typeface="ＭＳ Ｐゴシック" charset="0"/>
                <a:cs typeface="Arial" charset="0"/>
              </a:rPr>
              <a:t>ما طبيعة الملكوت الذي تصوره كل من </a:t>
            </a:r>
            <a:r>
              <a:rPr lang="ar-JO" altLang="zh-CN" sz="3200" b="1" dirty="0">
                <a:solidFill>
                  <a:schemeClr val="tx1"/>
                </a:solidFill>
                <a:latin typeface="Arial" charset="0"/>
                <a:ea typeface="ＭＳ Ｐゴシック" charset="0"/>
                <a:cs typeface="Arial" charset="0"/>
              </a:rPr>
              <a:t>أ</a:t>
            </a:r>
            <a:r>
              <a:rPr lang="ar-SA" altLang="zh-CN" sz="3200" b="1" dirty="0">
                <a:solidFill>
                  <a:schemeClr val="tx1"/>
                </a:solidFill>
                <a:latin typeface="Arial" charset="0"/>
                <a:ea typeface="ＭＳ Ｐゴシック" charset="0"/>
                <a:cs typeface="Arial" charset="0"/>
              </a:rPr>
              <a:t>شعياء ومتى</a:t>
            </a:r>
            <a:r>
              <a:rPr lang="ar-JO" altLang="zh-CN" sz="3200" b="1" dirty="0">
                <a:solidFill>
                  <a:schemeClr val="tx1"/>
                </a:solidFill>
                <a:latin typeface="Arial" charset="0"/>
                <a:ea typeface="ＭＳ Ｐゴシック" charset="0"/>
                <a:cs typeface="Arial" charset="0"/>
              </a:rPr>
              <a:t> </a:t>
            </a:r>
            <a:r>
              <a:rPr lang="ar-SA" altLang="zh-CN" sz="3200" b="1" dirty="0">
                <a:solidFill>
                  <a:schemeClr val="tx1"/>
                </a:solidFill>
                <a:latin typeface="Arial" charset="0"/>
                <a:ea typeface="ＭＳ Ｐゴシック" charset="0"/>
                <a:cs typeface="Arial" charset="0"/>
              </a:rPr>
              <a:t>؟</a:t>
            </a:r>
            <a:endParaRPr lang="en-US" sz="3200" b="1" dirty="0">
              <a:solidFill>
                <a:schemeClr val="tx1"/>
              </a:solidFill>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649" name="Oval 1"/>
          <p:cNvSpPr>
            <a:spLocks noChangeArrowheads="1"/>
          </p:cNvSpPr>
          <p:nvPr/>
        </p:nvSpPr>
        <p:spPr bwMode="auto">
          <a:xfrm>
            <a:off x="1295400" y="228600"/>
            <a:ext cx="6629400" cy="6477000"/>
          </a:xfrm>
          <a:prstGeom prst="ellipse">
            <a:avLst/>
          </a:prstGeom>
          <a:solidFill>
            <a:srgbClr val="000000"/>
          </a:solid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234499" name="Group 2"/>
          <p:cNvGrpSpPr>
            <a:grpSpLocks/>
          </p:cNvGrpSpPr>
          <p:nvPr/>
        </p:nvGrpSpPr>
        <p:grpSpPr bwMode="auto">
          <a:xfrm>
            <a:off x="4114800" y="0"/>
            <a:ext cx="4341813" cy="6856413"/>
            <a:chOff x="2592" y="0"/>
            <a:chExt cx="2735" cy="4319"/>
          </a:xfrm>
        </p:grpSpPr>
        <p:sp>
          <p:nvSpPr>
            <p:cNvPr id="234544" name="Rectangle 3"/>
            <p:cNvSpPr>
              <a:spLocks noChangeArrowheads="1"/>
            </p:cNvSpPr>
            <p:nvPr/>
          </p:nvSpPr>
          <p:spPr bwMode="auto">
            <a:xfrm>
              <a:off x="2592" y="3600"/>
              <a:ext cx="2016" cy="72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34545" name="Rectangle 4"/>
            <p:cNvSpPr>
              <a:spLocks noChangeArrowheads="1"/>
            </p:cNvSpPr>
            <p:nvPr/>
          </p:nvSpPr>
          <p:spPr bwMode="auto">
            <a:xfrm>
              <a:off x="2592" y="0"/>
              <a:ext cx="2112" cy="1008"/>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34546" name="Rectangle 5"/>
            <p:cNvSpPr>
              <a:spLocks noChangeArrowheads="1"/>
            </p:cNvSpPr>
            <p:nvPr/>
          </p:nvSpPr>
          <p:spPr bwMode="auto">
            <a:xfrm>
              <a:off x="4272" y="960"/>
              <a:ext cx="1056" cy="264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234500" name="Oval 6"/>
          <p:cNvSpPr>
            <a:spLocks noChangeArrowheads="1"/>
          </p:cNvSpPr>
          <p:nvPr/>
        </p:nvSpPr>
        <p:spPr bwMode="auto">
          <a:xfrm>
            <a:off x="6705600" y="76200"/>
            <a:ext cx="914400" cy="914400"/>
          </a:xfrm>
          <a:prstGeom prst="ellipse">
            <a:avLst/>
          </a:prstGeom>
          <a:solidFill>
            <a:srgbClr val="3333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7655" name="Rectangle 7"/>
          <p:cNvSpPr>
            <a:spLocks noChangeArrowheads="1"/>
          </p:cNvSpPr>
          <p:nvPr/>
        </p:nvSpPr>
        <p:spPr bwMode="auto">
          <a:xfrm>
            <a:off x="7848600" y="1219200"/>
            <a:ext cx="1041400" cy="1193800"/>
          </a:xfrm>
          <a:prstGeom prst="rect">
            <a:avLst/>
          </a:prstGeom>
          <a:solidFill>
            <a:srgbClr val="0000FF"/>
          </a:solid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4502" name="Rectangle 8"/>
          <p:cNvSpPr>
            <a:spLocks noChangeArrowheads="1"/>
          </p:cNvSpPr>
          <p:nvPr/>
        </p:nvSpPr>
        <p:spPr bwMode="auto">
          <a:xfrm>
            <a:off x="752475" y="0"/>
            <a:ext cx="2244725" cy="76835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المملكة العالمية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ar-JO"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كل شيء خارج و داخل الدائرة</a:t>
            </a:r>
            <a:r>
              <a:rPr kumimoji="0" lang="en-GB"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a:t>
            </a:r>
          </a:p>
        </p:txBody>
      </p:sp>
      <p:sp>
        <p:nvSpPr>
          <p:cNvPr id="618503" name="AutoShape 9"/>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ملكوت روحي</a:t>
            </a: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(الأشخاص المخلصين)</a:t>
            </a:r>
            <a:endParaRPr kumimoji="0" lang="en-GB"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504" name="Rectangle 10"/>
          <p:cNvSpPr>
            <a:spLocks noChangeArrowheads="1"/>
          </p:cNvSpPr>
          <p:nvPr/>
        </p:nvSpPr>
        <p:spPr bwMode="auto">
          <a:xfrm>
            <a:off x="2757488" y="1752600"/>
            <a:ext cx="1143000" cy="6858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المخلصين قبل المسيح</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05" name="Rectangle 11"/>
          <p:cNvSpPr>
            <a:spLocks noChangeArrowheads="1"/>
          </p:cNvSpPr>
          <p:nvPr/>
        </p:nvSpPr>
        <p:spPr bwMode="auto">
          <a:xfrm>
            <a:off x="2732088" y="2971800"/>
            <a:ext cx="1220787" cy="3984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الحاليين</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60" name="Rectangle 12"/>
          <p:cNvSpPr>
            <a:spLocks noChangeArrowheads="1"/>
          </p:cNvSpPr>
          <p:nvPr/>
        </p:nvSpPr>
        <p:spPr bwMode="auto">
          <a:xfrm>
            <a:off x="61913" y="59436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4507" name="Rectangle 13"/>
          <p:cNvSpPr>
            <a:spLocks noChangeArrowheads="1"/>
          </p:cNvSpPr>
          <p:nvPr/>
        </p:nvSpPr>
        <p:spPr bwMode="auto">
          <a:xfrm>
            <a:off x="2697163" y="4329113"/>
            <a:ext cx="1265237" cy="623887"/>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في الألفية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62" name="AutoShape 14"/>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60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3" name="Line 15"/>
          <p:cNvSpPr>
            <a:spLocks noChangeShapeType="1"/>
          </p:cNvSpPr>
          <p:nvPr/>
        </p:nvSpPr>
        <p:spPr bwMode="auto">
          <a:xfrm flipV="1">
            <a:off x="3086100" y="150813"/>
            <a:ext cx="647700" cy="179387"/>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4" name="AutoShape 16"/>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4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5" name="Rectangle 17"/>
          <p:cNvSpPr>
            <a:spLocks noChangeArrowheads="1"/>
          </p:cNvSpPr>
          <p:nvPr/>
        </p:nvSpPr>
        <p:spPr bwMode="auto">
          <a:xfrm>
            <a:off x="2590800" y="2743200"/>
            <a:ext cx="4191000" cy="8382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6" name="Rectangle 18"/>
          <p:cNvSpPr>
            <a:spLocks noChangeArrowheads="1"/>
          </p:cNvSpPr>
          <p:nvPr/>
        </p:nvSpPr>
        <p:spPr bwMode="auto">
          <a:xfrm>
            <a:off x="2590800" y="3581400"/>
            <a:ext cx="4191000" cy="2133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7" name="Rectangle 19"/>
          <p:cNvSpPr>
            <a:spLocks noChangeArrowheads="1"/>
          </p:cNvSpPr>
          <p:nvPr/>
        </p:nvSpPr>
        <p:spPr bwMode="auto">
          <a:xfrm>
            <a:off x="4089400" y="1600200"/>
            <a:ext cx="2692400" cy="4114800"/>
          </a:xfrm>
          <a:prstGeom prst="rect">
            <a:avLst/>
          </a:prstGeom>
          <a:solidFill>
            <a:srgbClr val="0000FF"/>
          </a:solidFill>
          <a:ln w="9525">
            <a:noFill/>
            <a:round/>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8" name="Line 20"/>
          <p:cNvSpPr>
            <a:spLocks noChangeShapeType="1"/>
          </p:cNvSpPr>
          <p:nvPr/>
        </p:nvSpPr>
        <p:spPr bwMode="auto">
          <a:xfrm flipV="1">
            <a:off x="4114800" y="3579813"/>
            <a:ext cx="2667000" cy="4762"/>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69" name="Line 21"/>
          <p:cNvSpPr>
            <a:spLocks noChangeShapeType="1"/>
          </p:cNvSpPr>
          <p:nvPr/>
        </p:nvSpPr>
        <p:spPr bwMode="auto">
          <a:xfrm>
            <a:off x="4038600" y="2743200"/>
            <a:ext cx="2743200" cy="1588"/>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4516" name="Rectangle 22"/>
          <p:cNvSpPr>
            <a:spLocks noChangeArrowheads="1"/>
          </p:cNvSpPr>
          <p:nvPr/>
        </p:nvSpPr>
        <p:spPr bwMode="auto">
          <a:xfrm>
            <a:off x="4648200" y="2971800"/>
            <a:ext cx="1244600" cy="457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الكنيسة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17" name="Rectangle 23"/>
          <p:cNvSpPr>
            <a:spLocks noChangeArrowheads="1"/>
          </p:cNvSpPr>
          <p:nvPr/>
        </p:nvSpPr>
        <p:spPr bwMode="auto">
          <a:xfrm>
            <a:off x="4495800" y="4321175"/>
            <a:ext cx="1524000" cy="606425"/>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مؤمني الألفية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18" name="Rectangle 24"/>
          <p:cNvSpPr>
            <a:spLocks noChangeArrowheads="1"/>
          </p:cNvSpPr>
          <p:nvPr/>
        </p:nvSpPr>
        <p:spPr bwMode="auto">
          <a:xfrm>
            <a:off x="5029200" y="1676400"/>
            <a:ext cx="1905000" cy="10668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الثيوقراطية و الملكية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(قديسي العهد القديم تحت الناموس في إسرائيل)</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73" name="Rectangle 25"/>
          <p:cNvSpPr>
            <a:spLocks noChangeArrowheads="1"/>
          </p:cNvSpPr>
          <p:nvPr/>
        </p:nvSpPr>
        <p:spPr bwMode="auto">
          <a:xfrm>
            <a:off x="2590800" y="1600200"/>
            <a:ext cx="1485900" cy="11430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74" name="Line 26"/>
          <p:cNvSpPr>
            <a:spLocks noChangeShapeType="1"/>
          </p:cNvSpPr>
          <p:nvPr/>
        </p:nvSpPr>
        <p:spPr bwMode="auto">
          <a:xfrm flipH="1">
            <a:off x="6323013" y="533400"/>
            <a:ext cx="384175" cy="304800"/>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75" name="Line 27"/>
          <p:cNvSpPr>
            <a:spLocks noChangeShapeType="1"/>
          </p:cNvSpPr>
          <p:nvPr/>
        </p:nvSpPr>
        <p:spPr bwMode="auto">
          <a:xfrm flipV="1">
            <a:off x="2667000" y="3427413"/>
            <a:ext cx="2133600" cy="2317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76" name="Line 28"/>
          <p:cNvSpPr>
            <a:spLocks noChangeShapeType="1"/>
          </p:cNvSpPr>
          <p:nvPr/>
        </p:nvSpPr>
        <p:spPr bwMode="auto">
          <a:xfrm flipV="1">
            <a:off x="4267200" y="4494213"/>
            <a:ext cx="254000" cy="19843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77" name="Line 29"/>
          <p:cNvSpPr>
            <a:spLocks noChangeShapeType="1"/>
          </p:cNvSpPr>
          <p:nvPr/>
        </p:nvSpPr>
        <p:spPr bwMode="auto">
          <a:xfrm>
            <a:off x="5045075" y="1600200"/>
            <a:ext cx="1588" cy="1052513"/>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4524" name="Rectangle 30"/>
          <p:cNvSpPr>
            <a:spLocks noChangeArrowheads="1"/>
          </p:cNvSpPr>
          <p:nvPr/>
        </p:nvSpPr>
        <p:spPr bwMode="auto">
          <a:xfrm>
            <a:off x="4130675" y="1752600"/>
            <a:ext cx="808038" cy="7413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قديسي ما قبل موسى</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79" name="Line 31"/>
          <p:cNvSpPr>
            <a:spLocks noChangeShapeType="1"/>
          </p:cNvSpPr>
          <p:nvPr/>
        </p:nvSpPr>
        <p:spPr bwMode="auto">
          <a:xfrm>
            <a:off x="2628900" y="4930775"/>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680" name="Rectangle 32"/>
          <p:cNvSpPr>
            <a:spLocks noChangeArrowheads="1"/>
          </p:cNvSpPr>
          <p:nvPr/>
        </p:nvSpPr>
        <p:spPr bwMode="auto">
          <a:xfrm>
            <a:off x="228600" y="838200"/>
            <a:ext cx="1312863" cy="1235075"/>
          </a:xfrm>
          <a:prstGeom prst="rect">
            <a:avLst/>
          </a:prstGeom>
          <a:solidFill>
            <a:srgbClr val="333399"/>
          </a:solidFill>
          <a:ln w="572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18527" name="AutoShape 33"/>
          <p:cNvSpPr>
            <a:spLocks/>
          </p:cNvSpPr>
          <p:nvPr/>
        </p:nvSpPr>
        <p:spPr bwMode="auto">
          <a:xfrm>
            <a:off x="6477000" y="6362700"/>
            <a:ext cx="2260600" cy="495300"/>
          </a:xfrm>
          <a:prstGeom prst="callout2">
            <a:avLst>
              <a:gd name="adj1" fmla="val 25963"/>
              <a:gd name="adj2" fmla="val -3231"/>
              <a:gd name="adj3" fmla="val 25963"/>
              <a:gd name="adj4" fmla="val -96069"/>
              <a:gd name="adj5" fmla="val -385898"/>
              <a:gd name="adj6" fmla="val -114185"/>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 الألفي</a:t>
            </a: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528" name="Rectangle 34"/>
          <p:cNvSpPr>
            <a:spLocks noChangeArrowheads="1"/>
          </p:cNvSpPr>
          <p:nvPr/>
        </p:nvSpPr>
        <p:spPr bwMode="auto">
          <a:xfrm>
            <a:off x="2601913" y="5030788"/>
            <a:ext cx="1400175" cy="4699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الموت الثاني         ( جهنم)</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29" name="Rectangle 35"/>
          <p:cNvSpPr>
            <a:spLocks noChangeArrowheads="1"/>
          </p:cNvSpPr>
          <p:nvPr/>
        </p:nvSpPr>
        <p:spPr bwMode="auto">
          <a:xfrm>
            <a:off x="4495800" y="5030788"/>
            <a:ext cx="1524000" cy="457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الحياة الأبدية</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(السماء)</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0" name="Text Box 36"/>
          <p:cNvSpPr txBox="1">
            <a:spLocks noChangeArrowheads="1"/>
          </p:cNvSpPr>
          <p:nvPr/>
        </p:nvSpPr>
        <p:spPr bwMode="auto">
          <a:xfrm>
            <a:off x="1527175" y="2187575"/>
            <a:ext cx="1143000" cy="2667000"/>
          </a:xfrm>
          <a:prstGeom prst="rect">
            <a:avLst/>
          </a:prstGeom>
          <a:noFill/>
          <a:ln w="9525">
            <a:noFill/>
            <a:miter lim="800000"/>
            <a:headEnd/>
            <a:tailEnd/>
          </a:ln>
        </p:spPr>
        <p:txBody>
          <a:bodyPr lIns="90000" tIns="46800" rIns="90000" bIns="468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ملكوت الظلمة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(منطقة مظلمة من كل العصور بالأشخاص غير المخلصين و الأرواح الشريرة)</a:t>
            </a:r>
            <a:endParaRPr kumimoji="0" lang="en-GB" sz="17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31" name="Rectangle 37"/>
          <p:cNvSpPr>
            <a:spLocks noChangeArrowheads="1"/>
          </p:cNvSpPr>
          <p:nvPr/>
        </p:nvSpPr>
        <p:spPr bwMode="auto">
          <a:xfrm>
            <a:off x="304800" y="914400"/>
            <a:ext cx="1143000" cy="1219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كل الأشخاص</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(مخلصين و غير مخلصين داخل المربع)</a:t>
            </a:r>
            <a:endParaRPr kumimoji="0" lang="en-GB"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2" name="Text Box 38"/>
          <p:cNvSpPr txBox="1">
            <a:spLocks noChangeArrowheads="1"/>
          </p:cNvSpPr>
          <p:nvPr/>
        </p:nvSpPr>
        <p:spPr bwMode="auto">
          <a:xfrm>
            <a:off x="8277225" y="44450"/>
            <a:ext cx="768350" cy="463550"/>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461أ</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3" name="Text Box 39"/>
          <p:cNvSpPr txBox="1">
            <a:spLocks noChangeArrowheads="1"/>
          </p:cNvSpPr>
          <p:nvPr/>
        </p:nvSpPr>
        <p:spPr bwMode="auto">
          <a:xfrm>
            <a:off x="6629400" y="4724400"/>
            <a:ext cx="2514600" cy="1752600"/>
          </a:xfrm>
          <a:prstGeom prst="rect">
            <a:avLst/>
          </a:prstGeom>
          <a:noFill/>
          <a:ln w="9525">
            <a:noFill/>
            <a:miter lim="800000"/>
            <a:headEnd/>
            <a:tailEnd/>
          </a:ln>
        </p:spPr>
        <p:txBody>
          <a:bodyPr anchor="ctr"/>
          <a:lstStyle/>
          <a:p>
            <a:pPr marL="0" marR="0" lvl="0" indent="0" algn="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a:ln>
                  <a:noFill/>
                </a:ln>
                <a:solidFill>
                  <a:srgbClr val="FFFF66"/>
                </a:solidFill>
                <a:effectLst/>
                <a:uLnTx/>
                <a:uFillTx/>
                <a:latin typeface="Arial" pitchFamily="34" charset="0"/>
                <a:ea typeface="MS PGothic" pitchFamily="34" charset="-128"/>
                <a:cs typeface="Arial" pitchFamily="34" charset="0"/>
              </a:rPr>
              <a:t>مخطط الملكوت </a:t>
            </a:r>
            <a:endParaRPr kumimoji="0" lang="en-GB" sz="2800" b="1" i="0" u="none" strike="noStrike" kern="1200" cap="none" spc="0" normalizeH="0" baseline="0" noProof="0">
              <a:ln>
                <a:noFill/>
              </a:ln>
              <a:solidFill>
                <a:srgbClr val="FFFF66"/>
              </a:solidFill>
              <a:effectLst/>
              <a:uLnTx/>
              <a:uFillTx/>
              <a:latin typeface="Arial" pitchFamily="34" charset="0"/>
              <a:ea typeface="MS PGothic" pitchFamily="34" charset="-128"/>
              <a:cs typeface="Arial" pitchFamily="34" charset="0"/>
            </a:endParaRPr>
          </a:p>
        </p:txBody>
      </p:sp>
      <p:sp>
        <p:nvSpPr>
          <p:cNvPr id="234534" name="Rectangle 40"/>
          <p:cNvSpPr>
            <a:spLocks noChangeArrowheads="1"/>
          </p:cNvSpPr>
          <p:nvPr/>
        </p:nvSpPr>
        <p:spPr bwMode="auto">
          <a:xfrm>
            <a:off x="6735763" y="228600"/>
            <a:ext cx="808037" cy="5889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الكائنات الحية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5" name="Rectangle 41"/>
          <p:cNvSpPr>
            <a:spLocks noChangeArrowheads="1"/>
          </p:cNvSpPr>
          <p:nvPr/>
        </p:nvSpPr>
        <p:spPr bwMode="auto">
          <a:xfrm>
            <a:off x="2697163" y="3665538"/>
            <a:ext cx="1265237" cy="623887"/>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في الضيقة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6" name="Rectangle 42"/>
          <p:cNvSpPr>
            <a:spLocks noChangeArrowheads="1"/>
          </p:cNvSpPr>
          <p:nvPr/>
        </p:nvSpPr>
        <p:spPr bwMode="auto">
          <a:xfrm>
            <a:off x="4495800" y="3657600"/>
            <a:ext cx="1524000" cy="606425"/>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مؤمني الضيقة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91" name="Line 43"/>
          <p:cNvSpPr>
            <a:spLocks noChangeShapeType="1"/>
          </p:cNvSpPr>
          <p:nvPr/>
        </p:nvSpPr>
        <p:spPr bwMode="auto">
          <a:xfrm>
            <a:off x="2628900" y="4267200"/>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18538" name="AutoShape 44"/>
          <p:cNvSpPr>
            <a:spLocks/>
          </p:cNvSpPr>
          <p:nvPr/>
        </p:nvSpPr>
        <p:spPr bwMode="auto">
          <a:xfrm>
            <a:off x="228600" y="5943600"/>
            <a:ext cx="1892300" cy="420688"/>
          </a:xfrm>
          <a:prstGeom prst="callout2">
            <a:avLst>
              <a:gd name="adj1" fmla="val 69435"/>
              <a:gd name="adj2" fmla="val 103861"/>
              <a:gd name="adj3" fmla="val 69435"/>
              <a:gd name="adj4" fmla="val 109144"/>
              <a:gd name="adj5" fmla="val -618491"/>
              <a:gd name="adj6" fmla="val 132213"/>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شكل غامض للملكوت</a:t>
            </a: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693" name="Oval 45"/>
          <p:cNvSpPr>
            <a:spLocks noChangeArrowheads="1"/>
          </p:cNvSpPr>
          <p:nvPr/>
        </p:nvSpPr>
        <p:spPr bwMode="auto">
          <a:xfrm>
            <a:off x="1295400" y="228600"/>
            <a:ext cx="6629400" cy="6477000"/>
          </a:xfrm>
          <a:prstGeom prst="ellipse">
            <a:avLst/>
          </a:prstGeom>
          <a:no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4540" name="Rectangle 46"/>
          <p:cNvSpPr>
            <a:spLocks noChangeArrowheads="1"/>
          </p:cNvSpPr>
          <p:nvPr/>
        </p:nvSpPr>
        <p:spPr bwMode="auto">
          <a:xfrm>
            <a:off x="6934200" y="2971800"/>
            <a:ext cx="914400" cy="838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الملائكة و الحيوانات</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95" name="Rectangle 47"/>
          <p:cNvSpPr>
            <a:spLocks noChangeArrowheads="1"/>
          </p:cNvSpPr>
          <p:nvPr/>
        </p:nvSpPr>
        <p:spPr bwMode="auto">
          <a:xfrm>
            <a:off x="6477000" y="61722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4542" name="TextBox 1"/>
          <p:cNvSpPr txBox="1">
            <a:spLocks noChangeArrowheads="1"/>
          </p:cNvSpPr>
          <p:nvPr/>
        </p:nvSpPr>
        <p:spPr bwMode="auto">
          <a:xfrm>
            <a:off x="-1066800" y="1844675"/>
            <a:ext cx="185737" cy="461963"/>
          </a:xfrm>
          <a:prstGeom prst="rect">
            <a:avLst/>
          </a:prstGeom>
          <a:noFill/>
          <a:ln w="9525">
            <a:noFill/>
            <a:miter lim="800000"/>
            <a:headEnd/>
            <a:tailEnd/>
          </a:ln>
        </p:spPr>
        <p:txBody>
          <a:bodyPr wrap="non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Rectangular Callout 1"/>
          <p:cNvSpPr>
            <a:spLocks noChangeArrowheads="1"/>
          </p:cNvSpPr>
          <p:nvPr/>
        </p:nvSpPr>
        <p:spPr bwMode="auto">
          <a:xfrm>
            <a:off x="6826250" y="4025900"/>
            <a:ext cx="1847850" cy="733425"/>
          </a:xfrm>
          <a:prstGeom prst="wedgeRectCallout">
            <a:avLst>
              <a:gd name="adj1" fmla="val -108310"/>
              <a:gd name="adj2" fmla="val 30676"/>
            </a:avLst>
          </a:prstGeom>
          <a:solidFill>
            <a:schemeClr val="bg1"/>
          </a:solidFill>
          <a:ln w="9525" algn="ctr">
            <a:solidFill>
              <a:schemeClr val="tx1"/>
            </a:solidFill>
            <a:round/>
            <a:headEnd/>
            <a:tailEnd/>
          </a:ln>
        </p:spPr>
        <p:txBody>
          <a:bodyPr anchor="ct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تركيز أشعياء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03000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2004:Templates:Presentations:Designs:Starfish</Template>
  <TotalTime>8407</TotalTime>
  <Words>8672</Words>
  <Application>Microsoft Macintosh PowerPoint</Application>
  <PresentationFormat>On-screen Show (4:3)</PresentationFormat>
  <Paragraphs>1129</Paragraphs>
  <Slides>81</Slides>
  <Notes>31</Notes>
  <HiddenSlides>0</HiddenSlides>
  <MMClips>0</MMClips>
  <ScaleCrop>false</ScaleCrop>
  <HeadingPairs>
    <vt:vector size="8" baseType="variant">
      <vt:variant>
        <vt:lpstr>Fonts Used</vt:lpstr>
      </vt:variant>
      <vt:variant>
        <vt:i4>11</vt:i4>
      </vt:variant>
      <vt:variant>
        <vt:lpstr>Theme</vt:lpstr>
      </vt:variant>
      <vt:variant>
        <vt:i4>15</vt:i4>
      </vt:variant>
      <vt:variant>
        <vt:lpstr>Embedded OLE Servers</vt:lpstr>
      </vt:variant>
      <vt:variant>
        <vt:i4>1</vt:i4>
      </vt:variant>
      <vt:variant>
        <vt:lpstr>Slide Titles</vt:lpstr>
      </vt:variant>
      <vt:variant>
        <vt:i4>81</vt:i4>
      </vt:variant>
    </vt:vector>
  </HeadingPairs>
  <TitlesOfParts>
    <vt:vector size="108" baseType="lpstr">
      <vt:lpstr>Times</vt:lpstr>
      <vt:lpstr>Arial</vt:lpstr>
      <vt:lpstr>Arial Black</vt:lpstr>
      <vt:lpstr>Calibri</vt:lpstr>
      <vt:lpstr>Comic Sans MS</vt:lpstr>
      <vt:lpstr>Helvetica</vt:lpstr>
      <vt:lpstr>Monotype Sorts</vt:lpstr>
      <vt:lpstr>Symbol</vt:lpstr>
      <vt:lpstr>Tahoma</vt:lpstr>
      <vt:lpstr>Times New Roman</vt:lpstr>
      <vt:lpstr>Wingdings</vt:lpstr>
      <vt:lpstr>Fireworks</vt:lpstr>
      <vt:lpstr>2_Default Design</vt:lpstr>
      <vt:lpstr>5_Default Design</vt:lpstr>
      <vt:lpstr>2_blstripc.ppt - Blue Stripes</vt:lpstr>
      <vt:lpstr>8_Default Design</vt:lpstr>
      <vt:lpstr>20_Default Design</vt:lpstr>
      <vt:lpstr>2_Fireworks</vt:lpstr>
      <vt:lpstr>49_Blank Presentation</vt:lpstr>
      <vt:lpstr>2_Bold Stripes</vt:lpstr>
      <vt:lpstr>4_Default Design</vt:lpstr>
      <vt:lpstr>21_Default Design</vt:lpstr>
      <vt:lpstr>9_Office Theme</vt:lpstr>
      <vt:lpstr>13_Default Design</vt:lpstr>
      <vt:lpstr>1_Fireworks</vt:lpstr>
      <vt:lpstr>Orbit</vt:lpstr>
      <vt:lpstr>Microsoft ClipArt Gallery</vt:lpstr>
      <vt:lpstr>العهد الداوودي</vt:lpstr>
      <vt:lpstr>كن مركز الجاذبية  في عيد الميلاد  لهذا العام</vt:lpstr>
      <vt:lpstr>في مجموعتك الصغيرة ...</vt:lpstr>
      <vt:lpstr>الحكومات الملكية في 1900</vt:lpstr>
      <vt:lpstr>الحكومات الملكية عام 2000</vt:lpstr>
      <vt:lpstr>زوال  الملكيات</vt:lpstr>
      <vt:lpstr>الكنيسة المشيخية الأولى لإلفيس الإلهي</vt:lpstr>
      <vt:lpstr>ما طبيعة الملكوت الذي تصوره كل من أشعياء ومتى ؟</vt:lpstr>
      <vt:lpstr>PowerPoint Presentation</vt:lpstr>
      <vt:lpstr>باري هدلستون. الكتاب المقدس المتوازي</vt:lpstr>
      <vt:lpstr>السؤال الكبير</vt:lpstr>
      <vt:lpstr>الفكرة الكبيرة</vt:lpstr>
      <vt:lpstr>آية مفتاحية 2 صموئيل 7 : 12 – 13 </vt:lpstr>
      <vt:lpstr>لطف العهد                               تجاه                                    سلالة داود</vt:lpstr>
      <vt:lpstr>عهود الوعد</vt:lpstr>
      <vt:lpstr>عهود الوعد</vt:lpstr>
      <vt:lpstr>وعود العهد الداوودي</vt:lpstr>
      <vt:lpstr>وعود العهد الداوودي</vt:lpstr>
      <vt:lpstr>الله ملك</vt:lpstr>
      <vt:lpstr>الله خالق</vt:lpstr>
      <vt:lpstr>الملكوت قد تأسس</vt:lpstr>
      <vt:lpstr>السقوط</vt:lpstr>
      <vt:lpstr>المملكة قد فسدت</vt:lpstr>
      <vt:lpstr>خطة الله</vt:lpstr>
      <vt:lpstr>كيف يتمم الله خطته ؟</vt:lpstr>
      <vt:lpstr>ما هو العهد ؟</vt:lpstr>
      <vt:lpstr>الملكوت موعود العهد الإبراهيمي</vt:lpstr>
      <vt:lpstr>كيف يرتبط  العهد الإبراهيمي  بداود ؟</vt:lpstr>
      <vt:lpstr>خط سير المملكة والعهود</vt:lpstr>
      <vt:lpstr>النسل الموعود</vt:lpstr>
      <vt:lpstr>خط نسل داود</vt:lpstr>
      <vt:lpstr>صعود الملكوت</vt:lpstr>
      <vt:lpstr>إحضار تابوت العهد إلى أورشليم</vt:lpstr>
      <vt:lpstr>أراد داود بناء هيكل</vt:lpstr>
      <vt:lpstr>بيت داود : أنا أبني لك بيتاً </vt:lpstr>
      <vt:lpstr>لكن من سيبني الهيكل ؟</vt:lpstr>
      <vt:lpstr>العهد الداوودي</vt:lpstr>
      <vt:lpstr>العهد الداوودي هو </vt:lpstr>
      <vt:lpstr>العهد الداوودي</vt:lpstr>
      <vt:lpstr>العهد الداوودي</vt:lpstr>
      <vt:lpstr>أبناء</vt:lpstr>
      <vt:lpstr>عرش</vt:lpstr>
      <vt:lpstr>مملكة</vt:lpstr>
      <vt:lpstr>الملكوت متنبأ عنه</vt:lpstr>
      <vt:lpstr>الملكوت متنبأ عنه</vt:lpstr>
      <vt:lpstr>الملكوت متنبأ عنه</vt:lpstr>
      <vt:lpstr>الملكوت متنبأ عنه</vt:lpstr>
      <vt:lpstr>الملكوت ينحدر</vt:lpstr>
      <vt:lpstr>أورشليم تحترق</vt:lpstr>
      <vt:lpstr>الوعد بمملكة أبدية</vt:lpstr>
      <vt:lpstr>قيد الإنتظار</vt:lpstr>
      <vt:lpstr>كيف يرتبط العهد الداوودي  بيسوع ؟</vt:lpstr>
      <vt:lpstr> ما هو خط نسل المسيا ؟</vt:lpstr>
      <vt:lpstr>الملكوت في متى ١</vt:lpstr>
      <vt:lpstr>يسوع هو  ابن داود الموعود </vt:lpstr>
      <vt:lpstr>يسوع هو ابن داود الموعود</vt:lpstr>
      <vt:lpstr>يسوع هو ابن داود الموعود</vt:lpstr>
      <vt:lpstr>يسوع هو ابن داود الموعود</vt:lpstr>
      <vt:lpstr>The Son of David . </vt:lpstr>
      <vt:lpstr>ملكوت الله القادم</vt:lpstr>
      <vt:lpstr>ملك الملوك</vt:lpstr>
      <vt:lpstr>أعمال 1: 9، 11</vt:lpstr>
      <vt:lpstr>الملكوت قريب</vt:lpstr>
      <vt:lpstr>حضور الله مع شعبه</vt:lpstr>
      <vt:lpstr>الملك في السماء</vt:lpstr>
      <vt:lpstr>عودة الملك</vt:lpstr>
      <vt:lpstr>مملكة حرفية لنسل داود</vt:lpstr>
      <vt:lpstr>إعلان ملكوت الله</vt:lpstr>
      <vt:lpstr>الخلاصة رقم 1</vt:lpstr>
      <vt:lpstr>الخلاصة رقم 2</vt:lpstr>
      <vt:lpstr>الخلاصة رقم 3</vt:lpstr>
      <vt:lpstr>PowerPoint Presentation</vt:lpstr>
      <vt:lpstr>تطبيقات</vt:lpstr>
      <vt:lpstr>أمور مرتبطة بالعهد الداوودي</vt:lpstr>
      <vt:lpstr>أسئلة أخروية</vt:lpstr>
      <vt:lpstr>نظرتين أساسيتين</vt:lpstr>
      <vt:lpstr>ما الذي يمكن أن نتفق عليه جميعاً ؟</vt:lpstr>
      <vt:lpstr>ما هو ردك ؟</vt:lpstr>
      <vt:lpstr>خط سير المملكة والعهود</vt:lpstr>
      <vt:lpstr>PowerPoint Presentation</vt:lpstr>
      <vt:lpstr>مسح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Wu</dc:creator>
  <cp:lastModifiedBy>Rick Griffith</cp:lastModifiedBy>
  <cp:revision>483</cp:revision>
  <dcterms:created xsi:type="dcterms:W3CDTF">2005-08-25T07:58:19Z</dcterms:created>
  <dcterms:modified xsi:type="dcterms:W3CDTF">2023-08-27T12:43:32Z</dcterms:modified>
</cp:coreProperties>
</file>