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0.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1.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2.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3.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4.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5.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6.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17.xml" ContentType="application/vnd.openxmlformats-officedocument.theme+xml"/>
  <Override PartName="/ppt/theme/themeOverride1.xml" ContentType="application/vnd.openxmlformats-officedocument.themeOverrid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18.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19.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0.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1.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2.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3.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24.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25.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26.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27.xml" ContentType="application/vnd.openxmlformats-officedocument.theme+xml"/>
  <Override PartName="/ppt/slideLayouts/slideLayout365.xml" ContentType="application/vnd.openxmlformats-officedocument.presentationml.slideLayout+xml"/>
  <Override PartName="/ppt/theme/theme28.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29.xml" ContentType="application/vnd.openxmlformats-officedocument.theme+xml"/>
  <Override PartName="/ppt/theme/themeOverride2.xml" ContentType="application/vnd.openxmlformats-officedocument.themeOverrid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0.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1.xml" ContentType="application/vnd.openxmlformats-officedocument.theme+xml"/>
  <Override PartName="/ppt/slideLayouts/slideLayout400.xml" ContentType="application/vnd.openxmlformats-officedocument.presentationml.slideLayout+xml"/>
  <Override PartName="/ppt/theme/theme32.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3.xml" ContentType="application/vnd.openxmlformats-officedocument.theme+xml"/>
  <Override PartName="/ppt/slideLayouts/slideLayout403.xml" ContentType="application/vnd.openxmlformats-officedocument.presentationml.slideLayout+xml"/>
  <Override PartName="/ppt/theme/theme34.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notesSlides/notesSlide1.xml" ContentType="application/vnd.openxmlformats-officedocument.presentationml.notesSlide+xml"/>
  <Override PartName="/ppt/theme/themeOverride3.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4.xml" ContentType="application/vnd.openxmlformats-officedocument.themeOverride+xml"/>
  <Override PartName="/ppt/notesSlides/notesSlide16.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notesSlides/notesSlide17.xml" ContentType="application/vnd.openxmlformats-officedocument.presentationml.notesSlide+xml"/>
  <Override PartName="/ppt/theme/themeOverride7.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8.xml" ContentType="application/vnd.openxmlformats-officedocument.themeOverride+xml"/>
  <Override PartName="/ppt/notesSlides/notesSlide20.xml" ContentType="application/vnd.openxmlformats-officedocument.presentationml.notesSlide+xml"/>
  <Override PartName="/ppt/theme/themeOverride9.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10.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1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14.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15.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16.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17.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18.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notesSlides/notesSlide70.xml" ContentType="application/vnd.openxmlformats-officedocument.presentationml.notesSlide+xml"/>
  <Override PartName="/ppt/theme/themeOverride23.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heme/themeOverride24.xml" ContentType="application/vnd.openxmlformats-officedocument.themeOverride+xml"/>
  <Override PartName="/ppt/theme/themeOverride25.xml" ContentType="application/vnd.openxmlformats-officedocument.themeOverr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26.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27.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28.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heme/themeOverride29.xml" ContentType="application/vnd.openxmlformats-officedocument.themeOverr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heme/themeOverride30.xml" ContentType="application/vnd.openxmlformats-officedocument.themeOverr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theme/themeOverride31.xml" ContentType="application/vnd.openxmlformats-officedocument.themeOverride+xml"/>
  <Override PartName="/ppt/notesSlides/notesSlide108.xml" ContentType="application/vnd.openxmlformats-officedocument.presentationml.notesSlide+xml"/>
  <Override PartName="/ppt/theme/themeOverride32.xml" ContentType="application/vnd.openxmlformats-officedocument.themeOverr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heme/themeOverride33.xml" ContentType="application/vnd.openxmlformats-officedocument.themeOverr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theme/themeOverride34.xml" ContentType="application/vnd.openxmlformats-officedocument.themeOverr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theme/themeOverride35.xml" ContentType="application/vnd.openxmlformats-officedocument.themeOverr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043" r:id="rId2"/>
    <p:sldMasterId id="2147484641" r:id="rId3"/>
    <p:sldMasterId id="2147484810" r:id="rId4"/>
    <p:sldMasterId id="2147484858" r:id="rId5"/>
    <p:sldMasterId id="2147485350" r:id="rId6"/>
    <p:sldMasterId id="2147485446" r:id="rId7"/>
    <p:sldMasterId id="2147485458" r:id="rId8"/>
    <p:sldMasterId id="2147485558" r:id="rId9"/>
    <p:sldMasterId id="2147485574" r:id="rId10"/>
    <p:sldMasterId id="2147485590" r:id="rId11"/>
    <p:sldMasterId id="2147485606" r:id="rId12"/>
    <p:sldMasterId id="2147485622" r:id="rId13"/>
    <p:sldMasterId id="2147485635" r:id="rId14"/>
    <p:sldMasterId id="2147485651" r:id="rId15"/>
    <p:sldMasterId id="2147485667" r:id="rId16"/>
    <p:sldMasterId id="2147485683" r:id="rId17"/>
    <p:sldMasterId id="2147485695" r:id="rId18"/>
    <p:sldMasterId id="2147485711" r:id="rId19"/>
    <p:sldMasterId id="2147485727" r:id="rId20"/>
    <p:sldMasterId id="2147485744" r:id="rId21"/>
    <p:sldMasterId id="2147485756" r:id="rId22"/>
    <p:sldMasterId id="2147485770" r:id="rId23"/>
    <p:sldMasterId id="2147485783" r:id="rId24"/>
    <p:sldMasterId id="2147485799" r:id="rId25"/>
    <p:sldMasterId id="2147485813" r:id="rId26"/>
    <p:sldMasterId id="2147485825" r:id="rId27"/>
    <p:sldMasterId id="2147485838" r:id="rId28"/>
    <p:sldMasterId id="2147485840" r:id="rId29"/>
    <p:sldMasterId id="2147485852" r:id="rId30"/>
    <p:sldMasterId id="2147485865" r:id="rId31"/>
    <p:sldMasterId id="2147485877" r:id="rId32"/>
    <p:sldMasterId id="2147485879" r:id="rId33"/>
    <p:sldMasterId id="2147485882" r:id="rId34"/>
    <p:sldMasterId id="2147485884" r:id="rId35"/>
  </p:sldMasterIdLst>
  <p:notesMasterIdLst>
    <p:notesMasterId r:id="rId278"/>
  </p:notesMasterIdLst>
  <p:handoutMasterIdLst>
    <p:handoutMasterId r:id="rId279"/>
  </p:handoutMasterIdLst>
  <p:sldIdLst>
    <p:sldId id="1319" r:id="rId36"/>
    <p:sldId id="1702" r:id="rId37"/>
    <p:sldId id="1321" r:id="rId38"/>
    <p:sldId id="1322" r:id="rId39"/>
    <p:sldId id="1323" r:id="rId40"/>
    <p:sldId id="1324" r:id="rId41"/>
    <p:sldId id="1325" r:id="rId42"/>
    <p:sldId id="1326" r:id="rId43"/>
    <p:sldId id="1327" r:id="rId44"/>
    <p:sldId id="1701" r:id="rId45"/>
    <p:sldId id="1329" r:id="rId46"/>
    <p:sldId id="1330" r:id="rId47"/>
    <p:sldId id="1331" r:id="rId48"/>
    <p:sldId id="1332" r:id="rId49"/>
    <p:sldId id="1333" r:id="rId50"/>
    <p:sldId id="1334" r:id="rId51"/>
    <p:sldId id="5497" r:id="rId52"/>
    <p:sldId id="1336" r:id="rId53"/>
    <p:sldId id="1337" r:id="rId54"/>
    <p:sldId id="727" r:id="rId55"/>
    <p:sldId id="386" r:id="rId56"/>
    <p:sldId id="5498" r:id="rId57"/>
    <p:sldId id="317" r:id="rId58"/>
    <p:sldId id="315" r:id="rId59"/>
    <p:sldId id="457" r:id="rId60"/>
    <p:sldId id="309" r:id="rId61"/>
    <p:sldId id="5501" r:id="rId62"/>
    <p:sldId id="5500" r:id="rId63"/>
    <p:sldId id="1703" r:id="rId64"/>
    <p:sldId id="1704" r:id="rId65"/>
    <p:sldId id="1705" r:id="rId66"/>
    <p:sldId id="1706" r:id="rId67"/>
    <p:sldId id="1708" r:id="rId68"/>
    <p:sldId id="569" r:id="rId69"/>
    <p:sldId id="570" r:id="rId70"/>
    <p:sldId id="718" r:id="rId71"/>
    <p:sldId id="572" r:id="rId72"/>
    <p:sldId id="573" r:id="rId73"/>
    <p:sldId id="574" r:id="rId74"/>
    <p:sldId id="575" r:id="rId75"/>
    <p:sldId id="1709" r:id="rId76"/>
    <p:sldId id="577" r:id="rId77"/>
    <p:sldId id="1710" r:id="rId78"/>
    <p:sldId id="579" r:id="rId79"/>
    <p:sldId id="580" r:id="rId80"/>
    <p:sldId id="581" r:id="rId81"/>
    <p:sldId id="582" r:id="rId82"/>
    <p:sldId id="5499" r:id="rId83"/>
    <p:sldId id="584" r:id="rId84"/>
    <p:sldId id="4034" r:id="rId85"/>
    <p:sldId id="738" r:id="rId86"/>
    <p:sldId id="587" r:id="rId87"/>
    <p:sldId id="588" r:id="rId88"/>
    <p:sldId id="589" r:id="rId89"/>
    <p:sldId id="590" r:id="rId90"/>
    <p:sldId id="591" r:id="rId91"/>
    <p:sldId id="592" r:id="rId92"/>
    <p:sldId id="593" r:id="rId93"/>
    <p:sldId id="594" r:id="rId94"/>
    <p:sldId id="595" r:id="rId95"/>
    <p:sldId id="596" r:id="rId96"/>
    <p:sldId id="291" r:id="rId97"/>
    <p:sldId id="597" r:id="rId98"/>
    <p:sldId id="598" r:id="rId99"/>
    <p:sldId id="599" r:id="rId100"/>
    <p:sldId id="600" r:id="rId101"/>
    <p:sldId id="601" r:id="rId102"/>
    <p:sldId id="602" r:id="rId103"/>
    <p:sldId id="603" r:id="rId104"/>
    <p:sldId id="739" r:id="rId105"/>
    <p:sldId id="605" r:id="rId106"/>
    <p:sldId id="606" r:id="rId107"/>
    <p:sldId id="607" r:id="rId108"/>
    <p:sldId id="608" r:id="rId109"/>
    <p:sldId id="609" r:id="rId110"/>
    <p:sldId id="610" r:id="rId111"/>
    <p:sldId id="611" r:id="rId112"/>
    <p:sldId id="612" r:id="rId113"/>
    <p:sldId id="613" r:id="rId114"/>
    <p:sldId id="614" r:id="rId115"/>
    <p:sldId id="615" r:id="rId116"/>
    <p:sldId id="4032" r:id="rId117"/>
    <p:sldId id="4033" r:id="rId118"/>
    <p:sldId id="617" r:id="rId119"/>
    <p:sldId id="618" r:id="rId120"/>
    <p:sldId id="619" r:id="rId121"/>
    <p:sldId id="620" r:id="rId122"/>
    <p:sldId id="4109" r:id="rId123"/>
    <p:sldId id="621" r:id="rId124"/>
    <p:sldId id="622" r:id="rId125"/>
    <p:sldId id="623" r:id="rId126"/>
    <p:sldId id="624" r:id="rId127"/>
    <p:sldId id="625" r:id="rId128"/>
    <p:sldId id="626" r:id="rId129"/>
    <p:sldId id="5560" r:id="rId130"/>
    <p:sldId id="5561" r:id="rId131"/>
    <p:sldId id="5562" r:id="rId132"/>
    <p:sldId id="627" r:id="rId133"/>
    <p:sldId id="740" r:id="rId134"/>
    <p:sldId id="629" r:id="rId135"/>
    <p:sldId id="630" r:id="rId136"/>
    <p:sldId id="631" r:id="rId137"/>
    <p:sldId id="632" r:id="rId138"/>
    <p:sldId id="633" r:id="rId139"/>
    <p:sldId id="1016" r:id="rId140"/>
    <p:sldId id="634" r:id="rId141"/>
    <p:sldId id="635" r:id="rId142"/>
    <p:sldId id="636" r:id="rId143"/>
    <p:sldId id="637" r:id="rId144"/>
    <p:sldId id="741" r:id="rId145"/>
    <p:sldId id="639" r:id="rId146"/>
    <p:sldId id="640" r:id="rId147"/>
    <p:sldId id="641" r:id="rId148"/>
    <p:sldId id="642" r:id="rId149"/>
    <p:sldId id="643" r:id="rId150"/>
    <p:sldId id="361" r:id="rId151"/>
    <p:sldId id="744" r:id="rId152"/>
    <p:sldId id="5559" r:id="rId153"/>
    <p:sldId id="731" r:id="rId154"/>
    <p:sldId id="645" r:id="rId155"/>
    <p:sldId id="742" r:id="rId156"/>
    <p:sldId id="647" r:id="rId157"/>
    <p:sldId id="648" r:id="rId158"/>
    <p:sldId id="567" r:id="rId159"/>
    <p:sldId id="649" r:id="rId160"/>
    <p:sldId id="650" r:id="rId161"/>
    <p:sldId id="651" r:id="rId162"/>
    <p:sldId id="652" r:id="rId163"/>
    <p:sldId id="653" r:id="rId164"/>
    <p:sldId id="654" r:id="rId165"/>
    <p:sldId id="655" r:id="rId166"/>
    <p:sldId id="656" r:id="rId167"/>
    <p:sldId id="657" r:id="rId168"/>
    <p:sldId id="658" r:id="rId169"/>
    <p:sldId id="659" r:id="rId170"/>
    <p:sldId id="663" r:id="rId171"/>
    <p:sldId id="660" r:id="rId172"/>
    <p:sldId id="661" r:id="rId173"/>
    <p:sldId id="662" r:id="rId174"/>
    <p:sldId id="664" r:id="rId175"/>
    <p:sldId id="665" r:id="rId176"/>
    <p:sldId id="666" r:id="rId177"/>
    <p:sldId id="667" r:id="rId178"/>
    <p:sldId id="5565" r:id="rId179"/>
    <p:sldId id="5566" r:id="rId180"/>
    <p:sldId id="5045" r:id="rId181"/>
    <p:sldId id="5430" r:id="rId182"/>
    <p:sldId id="669" r:id="rId183"/>
    <p:sldId id="670" r:id="rId184"/>
    <p:sldId id="671" r:id="rId185"/>
    <p:sldId id="485" r:id="rId186"/>
    <p:sldId id="672" r:id="rId187"/>
    <p:sldId id="673" r:id="rId188"/>
    <p:sldId id="674" r:id="rId189"/>
    <p:sldId id="675" r:id="rId190"/>
    <p:sldId id="5037" r:id="rId191"/>
    <p:sldId id="5189" r:id="rId192"/>
    <p:sldId id="5020" r:id="rId193"/>
    <p:sldId id="5132" r:id="rId194"/>
    <p:sldId id="792" r:id="rId195"/>
    <p:sldId id="793" r:id="rId196"/>
    <p:sldId id="794" r:id="rId197"/>
    <p:sldId id="795" r:id="rId198"/>
    <p:sldId id="796" r:id="rId199"/>
    <p:sldId id="984" r:id="rId200"/>
    <p:sldId id="5042" r:id="rId201"/>
    <p:sldId id="4748" r:id="rId202"/>
    <p:sldId id="676" r:id="rId203"/>
    <p:sldId id="677" r:id="rId204"/>
    <p:sldId id="678" r:id="rId205"/>
    <p:sldId id="5040" r:id="rId206"/>
    <p:sldId id="4750" r:id="rId207"/>
    <p:sldId id="679" r:id="rId208"/>
    <p:sldId id="680" r:id="rId209"/>
    <p:sldId id="5567" r:id="rId210"/>
    <p:sldId id="710" r:id="rId211"/>
    <p:sldId id="1728" r:id="rId212"/>
    <p:sldId id="1729" r:id="rId213"/>
    <p:sldId id="1734" r:id="rId214"/>
    <p:sldId id="1736" r:id="rId215"/>
    <p:sldId id="682" r:id="rId216"/>
    <p:sldId id="683" r:id="rId217"/>
    <p:sldId id="684" r:id="rId218"/>
    <p:sldId id="720" r:id="rId219"/>
    <p:sldId id="686" r:id="rId220"/>
    <p:sldId id="687" r:id="rId221"/>
    <p:sldId id="688" r:id="rId222"/>
    <p:sldId id="689" r:id="rId223"/>
    <p:sldId id="690" r:id="rId224"/>
    <p:sldId id="691" r:id="rId225"/>
    <p:sldId id="478" r:id="rId226"/>
    <p:sldId id="692" r:id="rId227"/>
    <p:sldId id="719" r:id="rId228"/>
    <p:sldId id="694" r:id="rId229"/>
    <p:sldId id="695" r:id="rId230"/>
    <p:sldId id="696" r:id="rId231"/>
    <p:sldId id="697" r:id="rId232"/>
    <p:sldId id="698" r:id="rId233"/>
    <p:sldId id="699" r:id="rId234"/>
    <p:sldId id="700" r:id="rId235"/>
    <p:sldId id="356" r:id="rId236"/>
    <p:sldId id="701" r:id="rId237"/>
    <p:sldId id="702" r:id="rId238"/>
    <p:sldId id="703" r:id="rId239"/>
    <p:sldId id="704" r:id="rId240"/>
    <p:sldId id="705" r:id="rId241"/>
    <p:sldId id="706" r:id="rId242"/>
    <p:sldId id="707" r:id="rId243"/>
    <p:sldId id="708" r:id="rId244"/>
    <p:sldId id="709" r:id="rId245"/>
    <p:sldId id="1712" r:id="rId246"/>
    <p:sldId id="1713" r:id="rId247"/>
    <p:sldId id="1711" r:id="rId248"/>
    <p:sldId id="746" r:id="rId249"/>
    <p:sldId id="1714" r:id="rId250"/>
    <p:sldId id="715" r:id="rId251"/>
    <p:sldId id="716" r:id="rId252"/>
    <p:sldId id="4030" r:id="rId253"/>
    <p:sldId id="358" r:id="rId254"/>
    <p:sldId id="340" r:id="rId255"/>
    <p:sldId id="321" r:id="rId256"/>
    <p:sldId id="373" r:id="rId257"/>
    <p:sldId id="325" r:id="rId258"/>
    <p:sldId id="326" r:id="rId259"/>
    <p:sldId id="329" r:id="rId260"/>
    <p:sldId id="330" r:id="rId261"/>
    <p:sldId id="342" r:id="rId262"/>
    <p:sldId id="360" r:id="rId263"/>
    <p:sldId id="347" r:id="rId264"/>
    <p:sldId id="352" r:id="rId265"/>
    <p:sldId id="350" r:id="rId266"/>
    <p:sldId id="331" r:id="rId267"/>
    <p:sldId id="332" r:id="rId268"/>
    <p:sldId id="333" r:id="rId269"/>
    <p:sldId id="353" r:id="rId270"/>
    <p:sldId id="341" r:id="rId271"/>
    <p:sldId id="282" r:id="rId272"/>
    <p:sldId id="337" r:id="rId273"/>
    <p:sldId id="734" r:id="rId274"/>
    <p:sldId id="735" r:id="rId275"/>
    <p:sldId id="378" r:id="rId276"/>
    <p:sldId id="4031" r:id="rId277"/>
  </p:sldIdLst>
  <p:sldSz cx="9144000" cy="6858000" type="screen4x3"/>
  <p:notesSz cx="9737725" cy="6858000"/>
  <p:custShowLst>
    <p:custShow name="Custom Show 1" id="0">
      <p:sldLst/>
    </p:custShow>
  </p:custShowLst>
  <p:defaultTextStyle>
    <a:defPPr>
      <a:defRPr lang="en-US"/>
    </a:defPPr>
    <a:lvl1pPr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1pPr>
    <a:lvl2pPr marL="4572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2pPr>
    <a:lvl3pPr marL="9144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3pPr>
    <a:lvl4pPr marL="13716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4pPr>
    <a:lvl5pPr marL="18288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26E3F3CB-540B-ED47-A83A-5DD553CA5CBD}">
          <p14:sldIdLst>
            <p14:sldId id="1319"/>
            <p14:sldId id="1702"/>
            <p14:sldId id="1321"/>
            <p14:sldId id="1322"/>
            <p14:sldId id="1323"/>
            <p14:sldId id="1324"/>
            <p14:sldId id="1325"/>
            <p14:sldId id="1326"/>
            <p14:sldId id="1327"/>
            <p14:sldId id="1701"/>
            <p14:sldId id="1329"/>
            <p14:sldId id="1330"/>
            <p14:sldId id="1331"/>
            <p14:sldId id="1332"/>
            <p14:sldId id="1333"/>
            <p14:sldId id="1334"/>
            <p14:sldId id="5497"/>
            <p14:sldId id="1336"/>
            <p14:sldId id="1337"/>
            <p14:sldId id="727"/>
          </p14:sldIdLst>
        </p14:section>
        <p14:section name="Introduction" id="{0C42ED70-EF49-6646-BB6E-B874E8593EE3}">
          <p14:sldIdLst>
            <p14:sldId id="386"/>
            <p14:sldId id="5498"/>
            <p14:sldId id="317"/>
            <p14:sldId id="315"/>
            <p14:sldId id="457"/>
            <p14:sldId id="309"/>
            <p14:sldId id="5501"/>
            <p14:sldId id="5500"/>
            <p14:sldId id="1703"/>
            <p14:sldId id="1704"/>
            <p14:sldId id="1705"/>
            <p14:sldId id="1706"/>
          </p14:sldIdLst>
        </p14:section>
        <p14:section name="Sermon" id="{84992645-1544-2E46-AC74-78770B0D6DC0}">
          <p14:sldIdLst>
            <p14:sldId id="1708"/>
            <p14:sldId id="569"/>
            <p14:sldId id="570"/>
            <p14:sldId id="718"/>
            <p14:sldId id="572"/>
            <p14:sldId id="573"/>
            <p14:sldId id="574"/>
            <p14:sldId id="575"/>
            <p14:sldId id="1709"/>
            <p14:sldId id="577"/>
            <p14:sldId id="1710"/>
            <p14:sldId id="579"/>
            <p14:sldId id="580"/>
            <p14:sldId id="581"/>
            <p14:sldId id="582"/>
            <p14:sldId id="5499"/>
          </p14:sldIdLst>
        </p14:section>
        <p14:section name="Chapters" id="{6B598029-CCC9-0840-925A-6DC54F25F782}">
          <p14:sldIdLst>
            <p14:sldId id="584"/>
            <p14:sldId id="4034"/>
            <p14:sldId id="738"/>
            <p14:sldId id="587"/>
            <p14:sldId id="588"/>
            <p14:sldId id="589"/>
            <p14:sldId id="590"/>
            <p14:sldId id="591"/>
            <p14:sldId id="592"/>
            <p14:sldId id="593"/>
            <p14:sldId id="594"/>
            <p14:sldId id="595"/>
            <p14:sldId id="596"/>
            <p14:sldId id="291"/>
            <p14:sldId id="597"/>
            <p14:sldId id="598"/>
            <p14:sldId id="599"/>
            <p14:sldId id="600"/>
            <p14:sldId id="601"/>
            <p14:sldId id="602"/>
            <p14:sldId id="603"/>
            <p14:sldId id="739"/>
            <p14:sldId id="605"/>
            <p14:sldId id="606"/>
            <p14:sldId id="607"/>
            <p14:sldId id="608"/>
            <p14:sldId id="609"/>
            <p14:sldId id="610"/>
            <p14:sldId id="611"/>
            <p14:sldId id="612"/>
            <p14:sldId id="613"/>
            <p14:sldId id="614"/>
            <p14:sldId id="615"/>
            <p14:sldId id="4032"/>
            <p14:sldId id="4033"/>
            <p14:sldId id="617"/>
            <p14:sldId id="618"/>
            <p14:sldId id="619"/>
            <p14:sldId id="620"/>
            <p14:sldId id="4109"/>
            <p14:sldId id="621"/>
            <p14:sldId id="622"/>
            <p14:sldId id="623"/>
            <p14:sldId id="624"/>
            <p14:sldId id="625"/>
            <p14:sldId id="626"/>
            <p14:sldId id="5560"/>
            <p14:sldId id="5561"/>
            <p14:sldId id="5562"/>
            <p14:sldId id="627"/>
            <p14:sldId id="740"/>
            <p14:sldId id="629"/>
            <p14:sldId id="630"/>
            <p14:sldId id="631"/>
            <p14:sldId id="632"/>
            <p14:sldId id="633"/>
            <p14:sldId id="1016"/>
            <p14:sldId id="634"/>
            <p14:sldId id="635"/>
            <p14:sldId id="636"/>
            <p14:sldId id="637"/>
            <p14:sldId id="741"/>
            <p14:sldId id="639"/>
            <p14:sldId id="640"/>
            <p14:sldId id="641"/>
            <p14:sldId id="642"/>
            <p14:sldId id="643"/>
            <p14:sldId id="361"/>
            <p14:sldId id="744"/>
            <p14:sldId id="5559"/>
            <p14:sldId id="731"/>
            <p14:sldId id="645"/>
            <p14:sldId id="742"/>
            <p14:sldId id="647"/>
            <p14:sldId id="648"/>
            <p14:sldId id="567"/>
            <p14:sldId id="649"/>
            <p14:sldId id="650"/>
            <p14:sldId id="651"/>
            <p14:sldId id="652"/>
            <p14:sldId id="653"/>
            <p14:sldId id="654"/>
            <p14:sldId id="655"/>
            <p14:sldId id="656"/>
            <p14:sldId id="657"/>
            <p14:sldId id="658"/>
            <p14:sldId id="659"/>
            <p14:sldId id="663"/>
            <p14:sldId id="660"/>
            <p14:sldId id="661"/>
            <p14:sldId id="662"/>
            <p14:sldId id="664"/>
            <p14:sldId id="665"/>
            <p14:sldId id="666"/>
            <p14:sldId id="667"/>
            <p14:sldId id="5565"/>
            <p14:sldId id="5566"/>
            <p14:sldId id="5045"/>
            <p14:sldId id="5430"/>
            <p14:sldId id="669"/>
            <p14:sldId id="670"/>
            <p14:sldId id="671"/>
            <p14:sldId id="485"/>
            <p14:sldId id="672"/>
            <p14:sldId id="673"/>
            <p14:sldId id="674"/>
            <p14:sldId id="675"/>
            <p14:sldId id="5037"/>
            <p14:sldId id="5189"/>
            <p14:sldId id="5020"/>
            <p14:sldId id="5132"/>
            <p14:sldId id="792"/>
            <p14:sldId id="793"/>
            <p14:sldId id="794"/>
            <p14:sldId id="795"/>
            <p14:sldId id="796"/>
            <p14:sldId id="984"/>
            <p14:sldId id="5042"/>
            <p14:sldId id="4748"/>
            <p14:sldId id="676"/>
            <p14:sldId id="677"/>
            <p14:sldId id="678"/>
            <p14:sldId id="5040"/>
            <p14:sldId id="4750"/>
            <p14:sldId id="679"/>
            <p14:sldId id="680"/>
            <p14:sldId id="5567"/>
            <p14:sldId id="710"/>
            <p14:sldId id="1728"/>
            <p14:sldId id="1729"/>
            <p14:sldId id="1734"/>
            <p14:sldId id="1736"/>
            <p14:sldId id="682"/>
            <p14:sldId id="683"/>
            <p14:sldId id="684"/>
            <p14:sldId id="720"/>
            <p14:sldId id="686"/>
            <p14:sldId id="687"/>
            <p14:sldId id="688"/>
            <p14:sldId id="689"/>
            <p14:sldId id="690"/>
            <p14:sldId id="691"/>
            <p14:sldId id="478"/>
            <p14:sldId id="692"/>
            <p14:sldId id="719"/>
            <p14:sldId id="694"/>
            <p14:sldId id="695"/>
            <p14:sldId id="696"/>
            <p14:sldId id="697"/>
            <p14:sldId id="698"/>
            <p14:sldId id="699"/>
            <p14:sldId id="700"/>
            <p14:sldId id="356"/>
            <p14:sldId id="701"/>
            <p14:sldId id="702"/>
            <p14:sldId id="703"/>
            <p14:sldId id="704"/>
          </p14:sldIdLst>
        </p14:section>
        <p14:section name="Conclusion" id="{CCE007E6-43C0-BF4F-80FC-629F38F3A860}">
          <p14:sldIdLst>
            <p14:sldId id="705"/>
            <p14:sldId id="706"/>
            <p14:sldId id="707"/>
            <p14:sldId id="708"/>
            <p14:sldId id="709"/>
            <p14:sldId id="1712"/>
            <p14:sldId id="1713"/>
            <p14:sldId id="1711"/>
            <p14:sldId id="746"/>
            <p14:sldId id="1714"/>
            <p14:sldId id="715"/>
            <p14:sldId id="716"/>
            <p14:sldId id="4030"/>
          </p14:sldIdLst>
        </p14:section>
        <p14:section name="Supplement" id="{B3DA0D8F-48A6-C746-8F74-BEEB98CE0000}">
          <p14:sldIdLst>
            <p14:sldId id="358"/>
            <p14:sldId id="340"/>
            <p14:sldId id="321"/>
            <p14:sldId id="373"/>
            <p14:sldId id="325"/>
            <p14:sldId id="326"/>
            <p14:sldId id="329"/>
            <p14:sldId id="330"/>
            <p14:sldId id="342"/>
            <p14:sldId id="360"/>
            <p14:sldId id="347"/>
            <p14:sldId id="352"/>
            <p14:sldId id="350"/>
            <p14:sldId id="331"/>
            <p14:sldId id="332"/>
            <p14:sldId id="333"/>
            <p14:sldId id="353"/>
            <p14:sldId id="341"/>
            <p14:sldId id="282"/>
            <p14:sldId id="337"/>
            <p14:sldId id="734"/>
            <p14:sldId id="735"/>
            <p14:sldId id="378"/>
            <p14:sldId id="40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AC2F"/>
    <a:srgbClr val="D6D48D"/>
    <a:srgbClr val="CC8AC4"/>
    <a:srgbClr val="CCA099"/>
    <a:srgbClr val="FFCC66"/>
    <a:srgbClr val="CC0066"/>
    <a:srgbClr val="3366FF"/>
    <a:srgbClr val="FF33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65"/>
    <p:restoredTop sz="65263" autoAdjust="0"/>
  </p:normalViewPr>
  <p:slideViewPr>
    <p:cSldViewPr>
      <p:cViewPr varScale="1">
        <p:scale>
          <a:sx n="84" d="100"/>
          <a:sy n="84" d="100"/>
        </p:scale>
        <p:origin x="200" y="488"/>
      </p:cViewPr>
      <p:guideLst>
        <p:guide orient="horz" pos="2160"/>
        <p:guide pos="2880"/>
      </p:guideLst>
    </p:cSldViewPr>
  </p:slideViewPr>
  <p:outlineViewPr>
    <p:cViewPr>
      <p:scale>
        <a:sx n="33" d="100"/>
        <a:sy n="33" d="100"/>
      </p:scale>
      <p:origin x="0" y="1968"/>
    </p:cViewPr>
  </p:outlineViewPr>
  <p:notesTextViewPr>
    <p:cViewPr>
      <p:scale>
        <a:sx n="100" d="100"/>
        <a:sy n="100" d="100"/>
      </p:scale>
      <p:origin x="0" y="0"/>
    </p:cViewPr>
  </p:notesTextViewPr>
  <p:sorterViewPr>
    <p:cViewPr varScale="1">
      <p:scale>
        <a:sx n="50" d="100"/>
        <a:sy n="50" d="100"/>
      </p:scale>
      <p:origin x="0" y="-2097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2.xml"/><Relationship Id="rId21" Type="http://schemas.openxmlformats.org/officeDocument/2006/relationships/slideMaster" Target="slideMasters/slideMaster21.xml"/><Relationship Id="rId63" Type="http://schemas.openxmlformats.org/officeDocument/2006/relationships/slide" Target="slides/slide28.xml"/><Relationship Id="rId159" Type="http://schemas.openxmlformats.org/officeDocument/2006/relationships/slide" Target="slides/slide124.xml"/><Relationship Id="rId170" Type="http://schemas.openxmlformats.org/officeDocument/2006/relationships/slide" Target="slides/slide135.xml"/><Relationship Id="rId226" Type="http://schemas.openxmlformats.org/officeDocument/2006/relationships/slide" Target="slides/slide191.xml"/><Relationship Id="rId268" Type="http://schemas.openxmlformats.org/officeDocument/2006/relationships/slide" Target="slides/slide233.xml"/><Relationship Id="rId32" Type="http://schemas.openxmlformats.org/officeDocument/2006/relationships/slideMaster" Target="slideMasters/slideMaster32.xml"/><Relationship Id="rId74" Type="http://schemas.openxmlformats.org/officeDocument/2006/relationships/slide" Target="slides/slide39.xml"/><Relationship Id="rId128" Type="http://schemas.openxmlformats.org/officeDocument/2006/relationships/slide" Target="slides/slide93.xml"/><Relationship Id="rId5" Type="http://schemas.openxmlformats.org/officeDocument/2006/relationships/slideMaster" Target="slideMasters/slideMaster5.xml"/><Relationship Id="rId181" Type="http://schemas.openxmlformats.org/officeDocument/2006/relationships/slide" Target="slides/slide146.xml"/><Relationship Id="rId237" Type="http://schemas.openxmlformats.org/officeDocument/2006/relationships/slide" Target="slides/slide202.xml"/><Relationship Id="rId279" Type="http://schemas.openxmlformats.org/officeDocument/2006/relationships/handoutMaster" Target="handoutMasters/handoutMaster1.xml"/><Relationship Id="rId22" Type="http://schemas.openxmlformats.org/officeDocument/2006/relationships/slideMaster" Target="slideMasters/slideMaster22.xml"/><Relationship Id="rId43" Type="http://schemas.openxmlformats.org/officeDocument/2006/relationships/slide" Target="slides/slide8.xml"/><Relationship Id="rId64" Type="http://schemas.openxmlformats.org/officeDocument/2006/relationships/slide" Target="slides/slide29.xml"/><Relationship Id="rId118" Type="http://schemas.openxmlformats.org/officeDocument/2006/relationships/slide" Target="slides/slide83.xml"/><Relationship Id="rId139" Type="http://schemas.openxmlformats.org/officeDocument/2006/relationships/slide" Target="slides/slide104.xml"/><Relationship Id="rId85" Type="http://schemas.openxmlformats.org/officeDocument/2006/relationships/slide" Target="slides/slide50.xml"/><Relationship Id="rId150" Type="http://schemas.openxmlformats.org/officeDocument/2006/relationships/slide" Target="slides/slide115.xml"/><Relationship Id="rId171" Type="http://schemas.openxmlformats.org/officeDocument/2006/relationships/slide" Target="slides/slide136.xml"/><Relationship Id="rId192" Type="http://schemas.openxmlformats.org/officeDocument/2006/relationships/slide" Target="slides/slide157.xml"/><Relationship Id="rId206" Type="http://schemas.openxmlformats.org/officeDocument/2006/relationships/slide" Target="slides/slide171.xml"/><Relationship Id="rId227" Type="http://schemas.openxmlformats.org/officeDocument/2006/relationships/slide" Target="slides/slide192.xml"/><Relationship Id="rId248" Type="http://schemas.openxmlformats.org/officeDocument/2006/relationships/slide" Target="slides/slide213.xml"/><Relationship Id="rId269" Type="http://schemas.openxmlformats.org/officeDocument/2006/relationships/slide" Target="slides/slide23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3.xml"/><Relationship Id="rId129" Type="http://schemas.openxmlformats.org/officeDocument/2006/relationships/slide" Target="slides/slide94.xml"/><Relationship Id="rId280" Type="http://schemas.openxmlformats.org/officeDocument/2006/relationships/presProps" Target="presProps.xml"/><Relationship Id="rId54" Type="http://schemas.openxmlformats.org/officeDocument/2006/relationships/slide" Target="slides/slide19.xml"/><Relationship Id="rId75" Type="http://schemas.openxmlformats.org/officeDocument/2006/relationships/slide" Target="slides/slide40.xml"/><Relationship Id="rId96" Type="http://schemas.openxmlformats.org/officeDocument/2006/relationships/slide" Target="slides/slide61.xml"/><Relationship Id="rId140" Type="http://schemas.openxmlformats.org/officeDocument/2006/relationships/slide" Target="slides/slide105.xml"/><Relationship Id="rId161" Type="http://schemas.openxmlformats.org/officeDocument/2006/relationships/slide" Target="slides/slide126.xml"/><Relationship Id="rId182" Type="http://schemas.openxmlformats.org/officeDocument/2006/relationships/slide" Target="slides/slide147.xml"/><Relationship Id="rId217" Type="http://schemas.openxmlformats.org/officeDocument/2006/relationships/slide" Target="slides/slide182.xml"/><Relationship Id="rId6" Type="http://schemas.openxmlformats.org/officeDocument/2006/relationships/slideMaster" Target="slideMasters/slideMaster6.xml"/><Relationship Id="rId238" Type="http://schemas.openxmlformats.org/officeDocument/2006/relationships/slide" Target="slides/slide203.xml"/><Relationship Id="rId259" Type="http://schemas.openxmlformats.org/officeDocument/2006/relationships/slide" Target="slides/slide224.xml"/><Relationship Id="rId23" Type="http://schemas.openxmlformats.org/officeDocument/2006/relationships/slideMaster" Target="slideMasters/slideMaster23.xml"/><Relationship Id="rId119" Type="http://schemas.openxmlformats.org/officeDocument/2006/relationships/slide" Target="slides/slide84.xml"/><Relationship Id="rId270" Type="http://schemas.openxmlformats.org/officeDocument/2006/relationships/slide" Target="slides/slide235.xml"/><Relationship Id="rId44" Type="http://schemas.openxmlformats.org/officeDocument/2006/relationships/slide" Target="slides/slide9.xml"/><Relationship Id="rId65" Type="http://schemas.openxmlformats.org/officeDocument/2006/relationships/slide" Target="slides/slide30.xml"/><Relationship Id="rId86" Type="http://schemas.openxmlformats.org/officeDocument/2006/relationships/slide" Target="slides/slide51.xml"/><Relationship Id="rId130" Type="http://schemas.openxmlformats.org/officeDocument/2006/relationships/slide" Target="slides/slide95.xml"/><Relationship Id="rId151" Type="http://schemas.openxmlformats.org/officeDocument/2006/relationships/slide" Target="slides/slide116.xml"/><Relationship Id="rId172" Type="http://schemas.openxmlformats.org/officeDocument/2006/relationships/slide" Target="slides/slide137.xml"/><Relationship Id="rId193" Type="http://schemas.openxmlformats.org/officeDocument/2006/relationships/slide" Target="slides/slide158.xml"/><Relationship Id="rId207" Type="http://schemas.openxmlformats.org/officeDocument/2006/relationships/slide" Target="slides/slide172.xml"/><Relationship Id="rId228" Type="http://schemas.openxmlformats.org/officeDocument/2006/relationships/slide" Target="slides/slide193.xml"/><Relationship Id="rId249" Type="http://schemas.openxmlformats.org/officeDocument/2006/relationships/slide" Target="slides/slide214.xml"/><Relationship Id="rId13" Type="http://schemas.openxmlformats.org/officeDocument/2006/relationships/slideMaster" Target="slideMasters/slideMaster13.xml"/><Relationship Id="rId109" Type="http://schemas.openxmlformats.org/officeDocument/2006/relationships/slide" Target="slides/slide74.xml"/><Relationship Id="rId260" Type="http://schemas.openxmlformats.org/officeDocument/2006/relationships/slide" Target="slides/slide225.xml"/><Relationship Id="rId281" Type="http://schemas.openxmlformats.org/officeDocument/2006/relationships/viewProps" Target="viewProps.xml"/><Relationship Id="rId34" Type="http://schemas.openxmlformats.org/officeDocument/2006/relationships/slideMaster" Target="slideMasters/slideMaster34.xml"/><Relationship Id="rId55" Type="http://schemas.openxmlformats.org/officeDocument/2006/relationships/slide" Target="slides/slide20.xml"/><Relationship Id="rId76" Type="http://schemas.openxmlformats.org/officeDocument/2006/relationships/slide" Target="slides/slide41.xml"/><Relationship Id="rId97" Type="http://schemas.openxmlformats.org/officeDocument/2006/relationships/slide" Target="slides/slide62.xml"/><Relationship Id="rId120" Type="http://schemas.openxmlformats.org/officeDocument/2006/relationships/slide" Target="slides/slide85.xml"/><Relationship Id="rId141" Type="http://schemas.openxmlformats.org/officeDocument/2006/relationships/slide" Target="slides/slide106.xml"/><Relationship Id="rId7" Type="http://schemas.openxmlformats.org/officeDocument/2006/relationships/slideMaster" Target="slideMasters/slideMaster7.xml"/><Relationship Id="rId162" Type="http://schemas.openxmlformats.org/officeDocument/2006/relationships/slide" Target="slides/slide127.xml"/><Relationship Id="rId183" Type="http://schemas.openxmlformats.org/officeDocument/2006/relationships/slide" Target="slides/slide148.xml"/><Relationship Id="rId218" Type="http://schemas.openxmlformats.org/officeDocument/2006/relationships/slide" Target="slides/slide183.xml"/><Relationship Id="rId239" Type="http://schemas.openxmlformats.org/officeDocument/2006/relationships/slide" Target="slides/slide204.xml"/><Relationship Id="rId250" Type="http://schemas.openxmlformats.org/officeDocument/2006/relationships/slide" Target="slides/slide215.xml"/><Relationship Id="rId271" Type="http://schemas.openxmlformats.org/officeDocument/2006/relationships/slide" Target="slides/slide236.xml"/><Relationship Id="rId24" Type="http://schemas.openxmlformats.org/officeDocument/2006/relationships/slideMaster" Target="slideMasters/slideMaster24.xml"/><Relationship Id="rId45" Type="http://schemas.openxmlformats.org/officeDocument/2006/relationships/slide" Target="slides/slide10.xml"/><Relationship Id="rId66" Type="http://schemas.openxmlformats.org/officeDocument/2006/relationships/slide" Target="slides/slide31.xml"/><Relationship Id="rId87" Type="http://schemas.openxmlformats.org/officeDocument/2006/relationships/slide" Target="slides/slide52.xml"/><Relationship Id="rId110" Type="http://schemas.openxmlformats.org/officeDocument/2006/relationships/slide" Target="slides/slide75.xml"/><Relationship Id="rId131" Type="http://schemas.openxmlformats.org/officeDocument/2006/relationships/slide" Target="slides/slide96.xml"/><Relationship Id="rId152" Type="http://schemas.openxmlformats.org/officeDocument/2006/relationships/slide" Target="slides/slide117.xml"/><Relationship Id="rId173" Type="http://schemas.openxmlformats.org/officeDocument/2006/relationships/slide" Target="slides/slide138.xml"/><Relationship Id="rId194" Type="http://schemas.openxmlformats.org/officeDocument/2006/relationships/slide" Target="slides/slide159.xml"/><Relationship Id="rId208" Type="http://schemas.openxmlformats.org/officeDocument/2006/relationships/slide" Target="slides/slide173.xml"/><Relationship Id="rId229" Type="http://schemas.openxmlformats.org/officeDocument/2006/relationships/slide" Target="slides/slide194.xml"/><Relationship Id="rId240" Type="http://schemas.openxmlformats.org/officeDocument/2006/relationships/slide" Target="slides/slide205.xml"/><Relationship Id="rId261" Type="http://schemas.openxmlformats.org/officeDocument/2006/relationships/slide" Target="slides/slide22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21.xml"/><Relationship Id="rId77" Type="http://schemas.openxmlformats.org/officeDocument/2006/relationships/slide" Target="slides/slide42.xml"/><Relationship Id="rId100" Type="http://schemas.openxmlformats.org/officeDocument/2006/relationships/slide" Target="slides/slide65.xml"/><Relationship Id="rId282" Type="http://schemas.openxmlformats.org/officeDocument/2006/relationships/theme" Target="theme/theme1.xml"/><Relationship Id="rId8" Type="http://schemas.openxmlformats.org/officeDocument/2006/relationships/slideMaster" Target="slideMasters/slideMaster8.xml"/><Relationship Id="rId98" Type="http://schemas.openxmlformats.org/officeDocument/2006/relationships/slide" Target="slides/slide63.xml"/><Relationship Id="rId121" Type="http://schemas.openxmlformats.org/officeDocument/2006/relationships/slide" Target="slides/slide86.xml"/><Relationship Id="rId142" Type="http://schemas.openxmlformats.org/officeDocument/2006/relationships/slide" Target="slides/slide107.xml"/><Relationship Id="rId163" Type="http://schemas.openxmlformats.org/officeDocument/2006/relationships/slide" Target="slides/slide128.xml"/><Relationship Id="rId184" Type="http://schemas.openxmlformats.org/officeDocument/2006/relationships/slide" Target="slides/slide149.xml"/><Relationship Id="rId219" Type="http://schemas.openxmlformats.org/officeDocument/2006/relationships/slide" Target="slides/slide184.xml"/><Relationship Id="rId230" Type="http://schemas.openxmlformats.org/officeDocument/2006/relationships/slide" Target="slides/slide195.xml"/><Relationship Id="rId251" Type="http://schemas.openxmlformats.org/officeDocument/2006/relationships/slide" Target="slides/slide216.xml"/><Relationship Id="rId25" Type="http://schemas.openxmlformats.org/officeDocument/2006/relationships/slideMaster" Target="slideMasters/slideMaster25.xml"/><Relationship Id="rId46" Type="http://schemas.openxmlformats.org/officeDocument/2006/relationships/slide" Target="slides/slide11.xml"/><Relationship Id="rId67" Type="http://schemas.openxmlformats.org/officeDocument/2006/relationships/slide" Target="slides/slide32.xml"/><Relationship Id="rId272" Type="http://schemas.openxmlformats.org/officeDocument/2006/relationships/slide" Target="slides/slide237.xml"/><Relationship Id="rId88" Type="http://schemas.openxmlformats.org/officeDocument/2006/relationships/slide" Target="slides/slide53.xml"/><Relationship Id="rId111" Type="http://schemas.openxmlformats.org/officeDocument/2006/relationships/slide" Target="slides/slide76.xml"/><Relationship Id="rId132" Type="http://schemas.openxmlformats.org/officeDocument/2006/relationships/slide" Target="slides/slide97.xml"/><Relationship Id="rId153" Type="http://schemas.openxmlformats.org/officeDocument/2006/relationships/slide" Target="slides/slide118.xml"/><Relationship Id="rId174" Type="http://schemas.openxmlformats.org/officeDocument/2006/relationships/slide" Target="slides/slide139.xml"/><Relationship Id="rId195" Type="http://schemas.openxmlformats.org/officeDocument/2006/relationships/slide" Target="slides/slide160.xml"/><Relationship Id="rId209" Type="http://schemas.openxmlformats.org/officeDocument/2006/relationships/slide" Target="slides/slide174.xml"/><Relationship Id="rId220" Type="http://schemas.openxmlformats.org/officeDocument/2006/relationships/slide" Target="slides/slide185.xml"/><Relationship Id="rId241" Type="http://schemas.openxmlformats.org/officeDocument/2006/relationships/slide" Target="slides/slide206.xml"/><Relationship Id="rId15" Type="http://schemas.openxmlformats.org/officeDocument/2006/relationships/slideMaster" Target="slideMasters/slideMaster15.xml"/><Relationship Id="rId36" Type="http://schemas.openxmlformats.org/officeDocument/2006/relationships/slide" Target="slides/slide1.xml"/><Relationship Id="rId57" Type="http://schemas.openxmlformats.org/officeDocument/2006/relationships/slide" Target="slides/slide22.xml"/><Relationship Id="rId262" Type="http://schemas.openxmlformats.org/officeDocument/2006/relationships/slide" Target="slides/slide227.xml"/><Relationship Id="rId283" Type="http://schemas.openxmlformats.org/officeDocument/2006/relationships/tableStyles" Target="tableStyles.xml"/><Relationship Id="rId78" Type="http://schemas.openxmlformats.org/officeDocument/2006/relationships/slide" Target="slides/slide43.xml"/><Relationship Id="rId99" Type="http://schemas.openxmlformats.org/officeDocument/2006/relationships/slide" Target="slides/slide64.xml"/><Relationship Id="rId101" Type="http://schemas.openxmlformats.org/officeDocument/2006/relationships/slide" Target="slides/slide66.xml"/><Relationship Id="rId122" Type="http://schemas.openxmlformats.org/officeDocument/2006/relationships/slide" Target="slides/slide87.xml"/><Relationship Id="rId143" Type="http://schemas.openxmlformats.org/officeDocument/2006/relationships/slide" Target="slides/slide108.xml"/><Relationship Id="rId164" Type="http://schemas.openxmlformats.org/officeDocument/2006/relationships/slide" Target="slides/slide129.xml"/><Relationship Id="rId185" Type="http://schemas.openxmlformats.org/officeDocument/2006/relationships/slide" Target="slides/slide150.xml"/><Relationship Id="rId9" Type="http://schemas.openxmlformats.org/officeDocument/2006/relationships/slideMaster" Target="slideMasters/slideMaster9.xml"/><Relationship Id="rId210" Type="http://schemas.openxmlformats.org/officeDocument/2006/relationships/slide" Target="slides/slide175.xml"/><Relationship Id="rId26" Type="http://schemas.openxmlformats.org/officeDocument/2006/relationships/slideMaster" Target="slideMasters/slideMaster26.xml"/><Relationship Id="rId231" Type="http://schemas.openxmlformats.org/officeDocument/2006/relationships/slide" Target="slides/slide196.xml"/><Relationship Id="rId252" Type="http://schemas.openxmlformats.org/officeDocument/2006/relationships/slide" Target="slides/slide217.xml"/><Relationship Id="rId273" Type="http://schemas.openxmlformats.org/officeDocument/2006/relationships/slide" Target="slides/slide238.xml"/><Relationship Id="rId47" Type="http://schemas.openxmlformats.org/officeDocument/2006/relationships/slide" Target="slides/slide12.xml"/><Relationship Id="rId68" Type="http://schemas.openxmlformats.org/officeDocument/2006/relationships/slide" Target="slides/slide33.xml"/><Relationship Id="rId89" Type="http://schemas.openxmlformats.org/officeDocument/2006/relationships/slide" Target="slides/slide54.xml"/><Relationship Id="rId112" Type="http://schemas.openxmlformats.org/officeDocument/2006/relationships/slide" Target="slides/slide77.xml"/><Relationship Id="rId133" Type="http://schemas.openxmlformats.org/officeDocument/2006/relationships/slide" Target="slides/slide98.xml"/><Relationship Id="rId154" Type="http://schemas.openxmlformats.org/officeDocument/2006/relationships/slide" Target="slides/slide119.xml"/><Relationship Id="rId175" Type="http://schemas.openxmlformats.org/officeDocument/2006/relationships/slide" Target="slides/slide140.xml"/><Relationship Id="rId196" Type="http://schemas.openxmlformats.org/officeDocument/2006/relationships/slide" Target="slides/slide161.xml"/><Relationship Id="rId200" Type="http://schemas.openxmlformats.org/officeDocument/2006/relationships/slide" Target="slides/slide165.xml"/><Relationship Id="rId16" Type="http://schemas.openxmlformats.org/officeDocument/2006/relationships/slideMaster" Target="slideMasters/slideMaster16.xml"/><Relationship Id="rId221" Type="http://schemas.openxmlformats.org/officeDocument/2006/relationships/slide" Target="slides/slide186.xml"/><Relationship Id="rId242" Type="http://schemas.openxmlformats.org/officeDocument/2006/relationships/slide" Target="slides/slide207.xml"/><Relationship Id="rId263" Type="http://schemas.openxmlformats.org/officeDocument/2006/relationships/slide" Target="slides/slide228.xml"/><Relationship Id="rId37" Type="http://schemas.openxmlformats.org/officeDocument/2006/relationships/slide" Target="slides/slide2.xml"/><Relationship Id="rId58" Type="http://schemas.openxmlformats.org/officeDocument/2006/relationships/slide" Target="slides/slide23.xml"/><Relationship Id="rId79" Type="http://schemas.openxmlformats.org/officeDocument/2006/relationships/slide" Target="slides/slide44.xml"/><Relationship Id="rId102" Type="http://schemas.openxmlformats.org/officeDocument/2006/relationships/slide" Target="slides/slide67.xml"/><Relationship Id="rId123" Type="http://schemas.openxmlformats.org/officeDocument/2006/relationships/slide" Target="slides/slide88.xml"/><Relationship Id="rId144" Type="http://schemas.openxmlformats.org/officeDocument/2006/relationships/slide" Target="slides/slide109.xml"/><Relationship Id="rId90" Type="http://schemas.openxmlformats.org/officeDocument/2006/relationships/slide" Target="slides/slide55.xml"/><Relationship Id="rId165" Type="http://schemas.openxmlformats.org/officeDocument/2006/relationships/slide" Target="slides/slide130.xml"/><Relationship Id="rId186" Type="http://schemas.openxmlformats.org/officeDocument/2006/relationships/slide" Target="slides/slide151.xml"/><Relationship Id="rId211" Type="http://schemas.openxmlformats.org/officeDocument/2006/relationships/slide" Target="slides/slide176.xml"/><Relationship Id="rId232" Type="http://schemas.openxmlformats.org/officeDocument/2006/relationships/slide" Target="slides/slide197.xml"/><Relationship Id="rId253" Type="http://schemas.openxmlformats.org/officeDocument/2006/relationships/slide" Target="slides/slide218.xml"/><Relationship Id="rId274" Type="http://schemas.openxmlformats.org/officeDocument/2006/relationships/slide" Target="slides/slide239.xml"/><Relationship Id="rId27" Type="http://schemas.openxmlformats.org/officeDocument/2006/relationships/slideMaster" Target="slideMasters/slideMaster27.xml"/><Relationship Id="rId48" Type="http://schemas.openxmlformats.org/officeDocument/2006/relationships/slide" Target="slides/slide13.xml"/><Relationship Id="rId69" Type="http://schemas.openxmlformats.org/officeDocument/2006/relationships/slide" Target="slides/slide34.xml"/><Relationship Id="rId113" Type="http://schemas.openxmlformats.org/officeDocument/2006/relationships/slide" Target="slides/slide78.xml"/><Relationship Id="rId134" Type="http://schemas.openxmlformats.org/officeDocument/2006/relationships/slide" Target="slides/slide99.xml"/><Relationship Id="rId80" Type="http://schemas.openxmlformats.org/officeDocument/2006/relationships/slide" Target="slides/slide45.xml"/><Relationship Id="rId155" Type="http://schemas.openxmlformats.org/officeDocument/2006/relationships/slide" Target="slides/slide120.xml"/><Relationship Id="rId176" Type="http://schemas.openxmlformats.org/officeDocument/2006/relationships/slide" Target="slides/slide141.xml"/><Relationship Id="rId197" Type="http://schemas.openxmlformats.org/officeDocument/2006/relationships/slide" Target="slides/slide162.xml"/><Relationship Id="rId201" Type="http://schemas.openxmlformats.org/officeDocument/2006/relationships/slide" Target="slides/slide166.xml"/><Relationship Id="rId222" Type="http://schemas.openxmlformats.org/officeDocument/2006/relationships/slide" Target="slides/slide187.xml"/><Relationship Id="rId243" Type="http://schemas.openxmlformats.org/officeDocument/2006/relationships/slide" Target="slides/slide208.xml"/><Relationship Id="rId264" Type="http://schemas.openxmlformats.org/officeDocument/2006/relationships/slide" Target="slides/slide229.xml"/><Relationship Id="rId17" Type="http://schemas.openxmlformats.org/officeDocument/2006/relationships/slideMaster" Target="slideMasters/slideMaster17.xml"/><Relationship Id="rId38" Type="http://schemas.openxmlformats.org/officeDocument/2006/relationships/slide" Target="slides/slide3.xml"/><Relationship Id="rId59" Type="http://schemas.openxmlformats.org/officeDocument/2006/relationships/slide" Target="slides/slide24.xml"/><Relationship Id="rId103" Type="http://schemas.openxmlformats.org/officeDocument/2006/relationships/slide" Target="slides/slide68.xml"/><Relationship Id="rId124" Type="http://schemas.openxmlformats.org/officeDocument/2006/relationships/slide" Target="slides/slide89.xml"/><Relationship Id="rId70" Type="http://schemas.openxmlformats.org/officeDocument/2006/relationships/slide" Target="slides/slide35.xml"/><Relationship Id="rId91" Type="http://schemas.openxmlformats.org/officeDocument/2006/relationships/slide" Target="slides/slide56.xml"/><Relationship Id="rId145" Type="http://schemas.openxmlformats.org/officeDocument/2006/relationships/slide" Target="slides/slide110.xml"/><Relationship Id="rId166" Type="http://schemas.openxmlformats.org/officeDocument/2006/relationships/slide" Target="slides/slide131.xml"/><Relationship Id="rId187" Type="http://schemas.openxmlformats.org/officeDocument/2006/relationships/slide" Target="slides/slide152.xml"/><Relationship Id="rId1" Type="http://schemas.openxmlformats.org/officeDocument/2006/relationships/slideMaster" Target="slideMasters/slideMaster1.xml"/><Relationship Id="rId212" Type="http://schemas.openxmlformats.org/officeDocument/2006/relationships/slide" Target="slides/slide177.xml"/><Relationship Id="rId233" Type="http://schemas.openxmlformats.org/officeDocument/2006/relationships/slide" Target="slides/slide198.xml"/><Relationship Id="rId254" Type="http://schemas.openxmlformats.org/officeDocument/2006/relationships/slide" Target="slides/slide219.xml"/><Relationship Id="rId28" Type="http://schemas.openxmlformats.org/officeDocument/2006/relationships/slideMaster" Target="slideMasters/slideMaster28.xml"/><Relationship Id="rId49" Type="http://schemas.openxmlformats.org/officeDocument/2006/relationships/slide" Target="slides/slide14.xml"/><Relationship Id="rId114" Type="http://schemas.openxmlformats.org/officeDocument/2006/relationships/slide" Target="slides/slide79.xml"/><Relationship Id="rId275" Type="http://schemas.openxmlformats.org/officeDocument/2006/relationships/slide" Target="slides/slide240.xml"/><Relationship Id="rId60" Type="http://schemas.openxmlformats.org/officeDocument/2006/relationships/slide" Target="slides/slide25.xml"/><Relationship Id="rId81" Type="http://schemas.openxmlformats.org/officeDocument/2006/relationships/slide" Target="slides/slide46.xml"/><Relationship Id="rId135" Type="http://schemas.openxmlformats.org/officeDocument/2006/relationships/slide" Target="slides/slide100.xml"/><Relationship Id="rId156" Type="http://schemas.openxmlformats.org/officeDocument/2006/relationships/slide" Target="slides/slide121.xml"/><Relationship Id="rId177" Type="http://schemas.openxmlformats.org/officeDocument/2006/relationships/slide" Target="slides/slide142.xml"/><Relationship Id="rId198" Type="http://schemas.openxmlformats.org/officeDocument/2006/relationships/slide" Target="slides/slide163.xml"/><Relationship Id="rId202" Type="http://schemas.openxmlformats.org/officeDocument/2006/relationships/slide" Target="slides/slide167.xml"/><Relationship Id="rId223" Type="http://schemas.openxmlformats.org/officeDocument/2006/relationships/slide" Target="slides/slide188.xml"/><Relationship Id="rId244" Type="http://schemas.openxmlformats.org/officeDocument/2006/relationships/slide" Target="slides/slide209.xml"/><Relationship Id="rId18" Type="http://schemas.openxmlformats.org/officeDocument/2006/relationships/slideMaster" Target="slideMasters/slideMaster18.xml"/><Relationship Id="rId39" Type="http://schemas.openxmlformats.org/officeDocument/2006/relationships/slide" Target="slides/slide4.xml"/><Relationship Id="rId265" Type="http://schemas.openxmlformats.org/officeDocument/2006/relationships/slide" Target="slides/slide230.xml"/><Relationship Id="rId50" Type="http://schemas.openxmlformats.org/officeDocument/2006/relationships/slide" Target="slides/slide15.xml"/><Relationship Id="rId104" Type="http://schemas.openxmlformats.org/officeDocument/2006/relationships/slide" Target="slides/slide69.xml"/><Relationship Id="rId125" Type="http://schemas.openxmlformats.org/officeDocument/2006/relationships/slide" Target="slides/slide90.xml"/><Relationship Id="rId146" Type="http://schemas.openxmlformats.org/officeDocument/2006/relationships/slide" Target="slides/slide111.xml"/><Relationship Id="rId167" Type="http://schemas.openxmlformats.org/officeDocument/2006/relationships/slide" Target="slides/slide132.xml"/><Relationship Id="rId188" Type="http://schemas.openxmlformats.org/officeDocument/2006/relationships/slide" Target="slides/slide153.xml"/><Relationship Id="rId71" Type="http://schemas.openxmlformats.org/officeDocument/2006/relationships/slide" Target="slides/slide36.xml"/><Relationship Id="rId92" Type="http://schemas.openxmlformats.org/officeDocument/2006/relationships/slide" Target="slides/slide57.xml"/><Relationship Id="rId213" Type="http://schemas.openxmlformats.org/officeDocument/2006/relationships/slide" Target="slides/slide178.xml"/><Relationship Id="rId234" Type="http://schemas.openxmlformats.org/officeDocument/2006/relationships/slide" Target="slides/slide19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0.xml"/><Relationship Id="rId276" Type="http://schemas.openxmlformats.org/officeDocument/2006/relationships/slide" Target="slides/slide241.xml"/><Relationship Id="rId40" Type="http://schemas.openxmlformats.org/officeDocument/2006/relationships/slide" Target="slides/slide5.xml"/><Relationship Id="rId115" Type="http://schemas.openxmlformats.org/officeDocument/2006/relationships/slide" Target="slides/slide80.xml"/><Relationship Id="rId136" Type="http://schemas.openxmlformats.org/officeDocument/2006/relationships/slide" Target="slides/slide101.xml"/><Relationship Id="rId157" Type="http://schemas.openxmlformats.org/officeDocument/2006/relationships/slide" Target="slides/slide122.xml"/><Relationship Id="rId178" Type="http://schemas.openxmlformats.org/officeDocument/2006/relationships/slide" Target="slides/slide143.xml"/><Relationship Id="rId61" Type="http://schemas.openxmlformats.org/officeDocument/2006/relationships/slide" Target="slides/slide26.xml"/><Relationship Id="rId82" Type="http://schemas.openxmlformats.org/officeDocument/2006/relationships/slide" Target="slides/slide47.xml"/><Relationship Id="rId199" Type="http://schemas.openxmlformats.org/officeDocument/2006/relationships/slide" Target="slides/slide164.xml"/><Relationship Id="rId203" Type="http://schemas.openxmlformats.org/officeDocument/2006/relationships/slide" Target="slides/slide168.xml"/><Relationship Id="rId19" Type="http://schemas.openxmlformats.org/officeDocument/2006/relationships/slideMaster" Target="slideMasters/slideMaster19.xml"/><Relationship Id="rId224" Type="http://schemas.openxmlformats.org/officeDocument/2006/relationships/slide" Target="slides/slide189.xml"/><Relationship Id="rId245" Type="http://schemas.openxmlformats.org/officeDocument/2006/relationships/slide" Target="slides/slide210.xml"/><Relationship Id="rId266" Type="http://schemas.openxmlformats.org/officeDocument/2006/relationships/slide" Target="slides/slide231.xml"/><Relationship Id="rId30" Type="http://schemas.openxmlformats.org/officeDocument/2006/relationships/slideMaster" Target="slideMasters/slideMaster30.xml"/><Relationship Id="rId105" Type="http://schemas.openxmlformats.org/officeDocument/2006/relationships/slide" Target="slides/slide70.xml"/><Relationship Id="rId126" Type="http://schemas.openxmlformats.org/officeDocument/2006/relationships/slide" Target="slides/slide91.xml"/><Relationship Id="rId147" Type="http://schemas.openxmlformats.org/officeDocument/2006/relationships/slide" Target="slides/slide112.xml"/><Relationship Id="rId168" Type="http://schemas.openxmlformats.org/officeDocument/2006/relationships/slide" Target="slides/slide133.xml"/><Relationship Id="rId51" Type="http://schemas.openxmlformats.org/officeDocument/2006/relationships/slide" Target="slides/slide16.xml"/><Relationship Id="rId72" Type="http://schemas.openxmlformats.org/officeDocument/2006/relationships/slide" Target="slides/slide37.xml"/><Relationship Id="rId93" Type="http://schemas.openxmlformats.org/officeDocument/2006/relationships/slide" Target="slides/slide58.xml"/><Relationship Id="rId189" Type="http://schemas.openxmlformats.org/officeDocument/2006/relationships/slide" Target="slides/slide154.xml"/><Relationship Id="rId3" Type="http://schemas.openxmlformats.org/officeDocument/2006/relationships/slideMaster" Target="slideMasters/slideMaster3.xml"/><Relationship Id="rId214" Type="http://schemas.openxmlformats.org/officeDocument/2006/relationships/slide" Target="slides/slide179.xml"/><Relationship Id="rId235" Type="http://schemas.openxmlformats.org/officeDocument/2006/relationships/slide" Target="slides/slide200.xml"/><Relationship Id="rId256" Type="http://schemas.openxmlformats.org/officeDocument/2006/relationships/slide" Target="slides/slide221.xml"/><Relationship Id="rId277" Type="http://schemas.openxmlformats.org/officeDocument/2006/relationships/slide" Target="slides/slide242.xml"/><Relationship Id="rId116" Type="http://schemas.openxmlformats.org/officeDocument/2006/relationships/slide" Target="slides/slide81.xml"/><Relationship Id="rId137" Type="http://schemas.openxmlformats.org/officeDocument/2006/relationships/slide" Target="slides/slide102.xml"/><Relationship Id="rId158" Type="http://schemas.openxmlformats.org/officeDocument/2006/relationships/slide" Target="slides/slide123.xml"/><Relationship Id="rId20" Type="http://schemas.openxmlformats.org/officeDocument/2006/relationships/slideMaster" Target="slideMasters/slideMaster20.xml"/><Relationship Id="rId41" Type="http://schemas.openxmlformats.org/officeDocument/2006/relationships/slide" Target="slides/slide6.xml"/><Relationship Id="rId62" Type="http://schemas.openxmlformats.org/officeDocument/2006/relationships/slide" Target="slides/slide27.xml"/><Relationship Id="rId83" Type="http://schemas.openxmlformats.org/officeDocument/2006/relationships/slide" Target="slides/slide48.xml"/><Relationship Id="rId179" Type="http://schemas.openxmlformats.org/officeDocument/2006/relationships/slide" Target="slides/slide144.xml"/><Relationship Id="rId190" Type="http://schemas.openxmlformats.org/officeDocument/2006/relationships/slide" Target="slides/slide155.xml"/><Relationship Id="rId204" Type="http://schemas.openxmlformats.org/officeDocument/2006/relationships/slide" Target="slides/slide169.xml"/><Relationship Id="rId225" Type="http://schemas.openxmlformats.org/officeDocument/2006/relationships/slide" Target="slides/slide190.xml"/><Relationship Id="rId246" Type="http://schemas.openxmlformats.org/officeDocument/2006/relationships/slide" Target="slides/slide211.xml"/><Relationship Id="rId267" Type="http://schemas.openxmlformats.org/officeDocument/2006/relationships/slide" Target="slides/slide232.xml"/><Relationship Id="rId106" Type="http://schemas.openxmlformats.org/officeDocument/2006/relationships/slide" Target="slides/slide71.xml"/><Relationship Id="rId127"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7.xml"/><Relationship Id="rId73" Type="http://schemas.openxmlformats.org/officeDocument/2006/relationships/slide" Target="slides/slide38.xml"/><Relationship Id="rId94" Type="http://schemas.openxmlformats.org/officeDocument/2006/relationships/slide" Target="slides/slide59.xml"/><Relationship Id="rId148" Type="http://schemas.openxmlformats.org/officeDocument/2006/relationships/slide" Target="slides/slide113.xml"/><Relationship Id="rId169" Type="http://schemas.openxmlformats.org/officeDocument/2006/relationships/slide" Target="slides/slide134.xml"/><Relationship Id="rId4" Type="http://schemas.openxmlformats.org/officeDocument/2006/relationships/slideMaster" Target="slideMasters/slideMaster4.xml"/><Relationship Id="rId180" Type="http://schemas.openxmlformats.org/officeDocument/2006/relationships/slide" Target="slides/slide145.xml"/><Relationship Id="rId215" Type="http://schemas.openxmlformats.org/officeDocument/2006/relationships/slide" Target="slides/slide180.xml"/><Relationship Id="rId236" Type="http://schemas.openxmlformats.org/officeDocument/2006/relationships/slide" Target="slides/slide201.xml"/><Relationship Id="rId257" Type="http://schemas.openxmlformats.org/officeDocument/2006/relationships/slide" Target="slides/slide222.xml"/><Relationship Id="rId278" Type="http://schemas.openxmlformats.org/officeDocument/2006/relationships/notesMaster" Target="notesMasters/notesMaster1.xml"/><Relationship Id="rId42" Type="http://schemas.openxmlformats.org/officeDocument/2006/relationships/slide" Target="slides/slide7.xml"/><Relationship Id="rId84" Type="http://schemas.openxmlformats.org/officeDocument/2006/relationships/slide" Target="slides/slide49.xml"/><Relationship Id="rId138" Type="http://schemas.openxmlformats.org/officeDocument/2006/relationships/slide" Target="slides/slide103.xml"/><Relationship Id="rId191" Type="http://schemas.openxmlformats.org/officeDocument/2006/relationships/slide" Target="slides/slide156.xml"/><Relationship Id="rId205" Type="http://schemas.openxmlformats.org/officeDocument/2006/relationships/slide" Target="slides/slide170.xml"/><Relationship Id="rId247" Type="http://schemas.openxmlformats.org/officeDocument/2006/relationships/slide" Target="slides/slide212.xml"/><Relationship Id="rId107" Type="http://schemas.openxmlformats.org/officeDocument/2006/relationships/slide" Target="slides/slide72.xml"/><Relationship Id="rId11" Type="http://schemas.openxmlformats.org/officeDocument/2006/relationships/slideMaster" Target="slideMasters/slideMaster11.xml"/><Relationship Id="rId53" Type="http://schemas.openxmlformats.org/officeDocument/2006/relationships/slide" Target="slides/slide18.xml"/><Relationship Id="rId149" Type="http://schemas.openxmlformats.org/officeDocument/2006/relationships/slide" Target="slides/slide114.xml"/><Relationship Id="rId95" Type="http://schemas.openxmlformats.org/officeDocument/2006/relationships/slide" Target="slides/slide60.xml"/><Relationship Id="rId160" Type="http://schemas.openxmlformats.org/officeDocument/2006/relationships/slide" Target="slides/slide125.xml"/><Relationship Id="rId216" Type="http://schemas.openxmlformats.org/officeDocument/2006/relationships/slide" Target="slides/slide181.xml"/><Relationship Id="rId258" Type="http://schemas.openxmlformats.org/officeDocument/2006/relationships/slide" Target="slides/slide2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05" charset="0"/>
                <a:ea typeface="+mn-ea"/>
                <a:cs typeface="+mn-cs"/>
              </a:defRPr>
            </a:lvl1pPr>
          </a:lstStyle>
          <a:p>
            <a:pPr>
              <a:defRPr/>
            </a:pPr>
            <a:endParaRPr lang="en-US"/>
          </a:p>
        </p:txBody>
      </p:sp>
      <p:sp>
        <p:nvSpPr>
          <p:cNvPr id="81923" name="Rectangle 3"/>
          <p:cNvSpPr>
            <a:spLocks noGrp="1" noChangeArrowheads="1"/>
          </p:cNvSpPr>
          <p:nvPr>
            <p:ph type="dt" sz="quarter" idx="1"/>
          </p:nvPr>
        </p:nvSpPr>
        <p:spPr bwMode="auto">
          <a:xfrm>
            <a:off x="551815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05" charset="0"/>
                <a:ea typeface="+mn-ea"/>
                <a:cs typeface="+mn-cs"/>
              </a:defRPr>
            </a:lvl1pPr>
          </a:lstStyle>
          <a:p>
            <a:pPr>
              <a:defRPr/>
            </a:pPr>
            <a:endParaRPr lang="en-US"/>
          </a:p>
        </p:txBody>
      </p:sp>
      <p:sp>
        <p:nvSpPr>
          <p:cNvPr id="81924" name="Rectangle 4"/>
          <p:cNvSpPr>
            <a:spLocks noGrp="1" noChangeArrowheads="1"/>
          </p:cNvSpPr>
          <p:nvPr>
            <p:ph type="ftr" sz="quarter" idx="2"/>
          </p:nvPr>
        </p:nvSpPr>
        <p:spPr bwMode="auto">
          <a:xfrm>
            <a:off x="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05" charset="0"/>
                <a:ea typeface="+mn-ea"/>
                <a:cs typeface="+mn-cs"/>
              </a:defRPr>
            </a:lvl1pPr>
          </a:lstStyle>
          <a:p>
            <a:pPr>
              <a:defRPr/>
            </a:pPr>
            <a:endParaRPr lang="en-US"/>
          </a:p>
        </p:txBody>
      </p:sp>
      <p:sp>
        <p:nvSpPr>
          <p:cNvPr id="81925" name="Rectangle 5"/>
          <p:cNvSpPr>
            <a:spLocks noGrp="1" noChangeArrowheads="1"/>
          </p:cNvSpPr>
          <p:nvPr>
            <p:ph type="sldNum" sz="quarter" idx="3"/>
          </p:nvPr>
        </p:nvSpPr>
        <p:spPr bwMode="auto">
          <a:xfrm>
            <a:off x="551815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BB22436-57F4-0544-8DA8-16A7C6605809}" type="slidenum">
              <a:rPr lang="en-US"/>
              <a:pPr>
                <a:defRPr/>
              </a:pPr>
              <a:t>‹#›</a:t>
            </a:fld>
            <a:endParaRPr lang="en-US"/>
          </a:p>
        </p:txBody>
      </p:sp>
    </p:spTree>
    <p:extLst>
      <p:ext uri="{BB962C8B-B14F-4D97-AF65-F5344CB8AC3E}">
        <p14:creationId xmlns:p14="http://schemas.microsoft.com/office/powerpoint/2010/main" val="6526634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05" charset="0"/>
                <a:ea typeface="+mn-ea"/>
                <a:cs typeface="+mn-cs"/>
              </a:defRPr>
            </a:lvl1pPr>
          </a:lstStyle>
          <a:p>
            <a:pPr>
              <a:defRPr/>
            </a:pPr>
            <a:endParaRPr lang="en-US"/>
          </a:p>
        </p:txBody>
      </p:sp>
      <p:sp>
        <p:nvSpPr>
          <p:cNvPr id="60419" name="Rectangle 3"/>
          <p:cNvSpPr>
            <a:spLocks noGrp="1" noChangeArrowheads="1"/>
          </p:cNvSpPr>
          <p:nvPr>
            <p:ph type="dt" idx="1"/>
          </p:nvPr>
        </p:nvSpPr>
        <p:spPr bwMode="auto">
          <a:xfrm>
            <a:off x="551815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05" charset="0"/>
                <a:ea typeface="+mn-ea"/>
                <a:cs typeface="+mn-cs"/>
              </a:defRPr>
            </a:lvl1pPr>
          </a:lstStyle>
          <a:p>
            <a:pPr>
              <a:defRPr/>
            </a:pPr>
            <a:endParaRPr lang="en-US"/>
          </a:p>
        </p:txBody>
      </p:sp>
      <p:sp>
        <p:nvSpPr>
          <p:cNvPr id="178180" name="Rectangle 4"/>
          <p:cNvSpPr>
            <a:spLocks noGrp="1" noRot="1" noChangeAspect="1" noChangeArrowheads="1" noTextEdit="1"/>
          </p:cNvSpPr>
          <p:nvPr>
            <p:ph type="sldImg" idx="2"/>
          </p:nvPr>
        </p:nvSpPr>
        <p:spPr bwMode="auto">
          <a:xfrm>
            <a:off x="3141663" y="533400"/>
            <a:ext cx="3454400" cy="25908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0421" name="Rectangle 5"/>
          <p:cNvSpPr>
            <a:spLocks noGrp="1" noChangeArrowheads="1"/>
          </p:cNvSpPr>
          <p:nvPr>
            <p:ph type="body" sz="quarter" idx="3"/>
          </p:nvPr>
        </p:nvSpPr>
        <p:spPr bwMode="auto">
          <a:xfrm>
            <a:off x="1298575" y="3276600"/>
            <a:ext cx="7140575"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0422" name="Rectangle 6"/>
          <p:cNvSpPr>
            <a:spLocks noGrp="1" noChangeArrowheads="1"/>
          </p:cNvSpPr>
          <p:nvPr>
            <p:ph type="ftr" sz="quarter" idx="4"/>
          </p:nvPr>
        </p:nvSpPr>
        <p:spPr bwMode="auto">
          <a:xfrm>
            <a:off x="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05" charset="0"/>
                <a:ea typeface="+mn-ea"/>
                <a:cs typeface="+mn-cs"/>
              </a:defRPr>
            </a:lvl1pPr>
          </a:lstStyle>
          <a:p>
            <a:pPr>
              <a:defRPr/>
            </a:pPr>
            <a:endParaRPr lang="en-US"/>
          </a:p>
        </p:txBody>
      </p:sp>
      <p:sp>
        <p:nvSpPr>
          <p:cNvPr id="60423" name="Rectangle 7"/>
          <p:cNvSpPr>
            <a:spLocks noGrp="1" noChangeArrowheads="1"/>
          </p:cNvSpPr>
          <p:nvPr>
            <p:ph type="sldNum" sz="quarter" idx="5"/>
          </p:nvPr>
        </p:nvSpPr>
        <p:spPr bwMode="auto">
          <a:xfrm>
            <a:off x="551815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96331C3-D498-9448-B6A2-42980CE32915}" type="slidenum">
              <a:rPr lang="en-US"/>
              <a:pPr>
                <a:defRPr/>
              </a:pPr>
              <a:t>‹#›</a:t>
            </a:fld>
            <a:endParaRPr lang="en-US"/>
          </a:p>
        </p:txBody>
      </p:sp>
    </p:spTree>
    <p:extLst>
      <p:ext uri="{BB962C8B-B14F-4D97-AF65-F5344CB8AC3E}">
        <p14:creationId xmlns:p14="http://schemas.microsoft.com/office/powerpoint/2010/main" val="14153386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sz="1200" kern="1200" dirty="0">
                <a:solidFill>
                  <a:schemeClr val="tx1"/>
                </a:solidFill>
                <a:effectLst/>
                <a:latin typeface="Arial"/>
                <a:ea typeface="ＭＳ Ｐゴシック" charset="-128"/>
                <a:cs typeface="Arial"/>
              </a:rPr>
              <a:t>الرب يغيّر حياتنا للتركيز على مقاصده.</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4BFDC12E-0BBB-7A4F-BCF2-56D4FCBBFE47}" type="slidenum">
              <a:rPr lang="en-US" sz="1200">
                <a:solidFill>
                  <a:prstClr val="black"/>
                </a:solidFill>
              </a:rPr>
              <a:pPr eaLnBrk="1" hangingPunct="1"/>
              <a:t>175</a:t>
            </a:fld>
            <a:endParaRPr lang="en-US" sz="1200">
              <a:solidFill>
                <a:prstClr val="black"/>
              </a:solidFill>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ＭＳ Ｐゴシック" charset="-128"/>
                <a:cs typeface="Arial"/>
              </a:rPr>
              <a:t>At En Gedi’s cave, David spared Saul due to his authority as God's chosen king, which taught him to use his future kingly authority only for godly ends (23:29–24:22).</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algn="r" rtl="1"/>
            <a:r>
              <a:rPr lang="ar-SA" sz="1200" kern="1200" dirty="0">
                <a:solidFill>
                  <a:schemeClr val="tx1"/>
                </a:solidFill>
                <a:effectLst/>
                <a:latin typeface="Arial"/>
                <a:ea typeface="ＭＳ Ｐゴシック" charset="-128"/>
                <a:cs typeface="Arial"/>
              </a:rPr>
              <a:t>في برية معون، تعلم داود ألا يتصرف بتهور كما فعل شاول من خلال أبيجايل زوجة نابال، التي أكرمت داود باعتباره مسيح الرب وسرعان ما تزوجته (1 صموئيل 25).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181</a:t>
            </a:fld>
            <a:endParaRPr lang="en-US">
              <a:solidFill>
                <a:prstClr val="black"/>
              </a:solidFill>
            </a:endParaRPr>
          </a:p>
        </p:txBody>
      </p:sp>
    </p:spTree>
    <p:extLst>
      <p:ext uri="{BB962C8B-B14F-4D97-AF65-F5344CB8AC3E}">
        <p14:creationId xmlns:p14="http://schemas.microsoft.com/office/powerpoint/2010/main" val="74760583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algn="r" rtl="1"/>
            <a:r>
              <a:rPr lang="ar-SA" sz="1200" kern="1200" dirty="0">
                <a:solidFill>
                  <a:schemeClr val="tx1"/>
                </a:solidFill>
                <a:effectLst/>
                <a:latin typeface="Arial"/>
                <a:ea typeface="ＭＳ Ｐゴシック" charset="-128"/>
                <a:cs typeface="Arial"/>
              </a:rPr>
              <a:t>في برية معون، تعلم داود ألا يتصرف بتهور كما فعل شاول من خلال أبيجايل زوجة نابال، التي أكرمت داود باعتباره مسيح الرب وسرعان ما تزوجته (1 صموئيل 25). </a:t>
            </a:r>
            <a:endParaRPr lang="en-US" dirty="0"/>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183</a:t>
            </a:fld>
            <a:endParaRPr lang="en-US">
              <a:solidFill>
                <a:prstClr val="black"/>
              </a:solidFill>
            </a:endParaRPr>
          </a:p>
        </p:txBody>
      </p:sp>
    </p:spTree>
    <p:extLst>
      <p:ext uri="{BB962C8B-B14F-4D97-AF65-F5344CB8AC3E}">
        <p14:creationId xmlns:p14="http://schemas.microsoft.com/office/powerpoint/2010/main" val="207641648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في برية معون، تعلم داود ألا يتصرف بتهور كما فعل شاول من خلال أبيجايل زوجة نابال، التي أكرمت داود باعتباره مسيح الرب وسرعان ما تزوجته (1 صموئيل 25). </a:t>
            </a:r>
            <a:endParaRPr lang="en-US" dirty="0"/>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184</a:t>
            </a:fld>
            <a:endParaRPr lang="en-US">
              <a:solidFill>
                <a:prstClr val="black"/>
              </a:solidFill>
            </a:endParaRPr>
          </a:p>
        </p:txBody>
      </p:sp>
    </p:spTree>
    <p:extLst>
      <p:ext uri="{BB962C8B-B14F-4D97-AF65-F5344CB8AC3E}">
        <p14:creationId xmlns:p14="http://schemas.microsoft.com/office/powerpoint/2010/main" val="344833694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وفي تل حخيلة، أنقذ داود شاول مرة أخرى كملك الله المختار، مبينًا مرة أخرى أن داود يستخدم سلطته الملوكية المستقبلية لأغراض تقية (1 صموئيل 26).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185</a:t>
            </a:fld>
            <a:endParaRPr lang="en-US">
              <a:solidFill>
                <a:prstClr val="black"/>
              </a:solidFill>
            </a:endParaRPr>
          </a:p>
        </p:txBody>
      </p:sp>
    </p:spTree>
    <p:extLst>
      <p:ext uri="{BB962C8B-B14F-4D97-AF65-F5344CB8AC3E}">
        <p14:creationId xmlns:p14="http://schemas.microsoft.com/office/powerpoint/2010/main" val="268655275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p:cNvSpPr>
            <a:spLocks noGrp="1" noRot="1" noChangeAspect="1"/>
          </p:cNvSpPr>
          <p:nvPr>
            <p:ph type="sldImg"/>
          </p:nvPr>
        </p:nvSpPr>
        <p:spPr>
          <a:ln/>
        </p:spPr>
      </p:sp>
      <p:sp>
        <p:nvSpPr>
          <p:cNvPr id="2621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a:cs typeface="Arial"/>
            </a:endParaRPr>
          </a:p>
          <a:p>
            <a:pPr algn="r" rtl="1"/>
            <a:r>
              <a:rPr lang="ar-SA" sz="1200" kern="1200" dirty="0">
                <a:solidFill>
                  <a:schemeClr val="tx1"/>
                </a:solidFill>
                <a:effectLst/>
                <a:latin typeface="Arial"/>
                <a:ea typeface="ＭＳ Ｐゴシック" charset="-128"/>
                <a:cs typeface="Arial"/>
              </a:rPr>
              <a:t>وفي تل حخيلة، أنقذ داود شاول مرة أخرى كملك الله المختار، مبينًا مرة أخرى أن داود يستخدم سلطته الملوكية المستقبلية لأغراض تقية (1 صموئيل 26). </a:t>
            </a:r>
            <a:endParaRPr lang="en-US" dirty="0">
              <a:latin typeface="Times New Roman" charset="0"/>
              <a:ea typeface="ＭＳ Ｐゴシック" charset="0"/>
              <a:cs typeface="ＭＳ Ｐゴシック" charset="0"/>
            </a:endParaRPr>
          </a:p>
        </p:txBody>
      </p:sp>
      <p:sp>
        <p:nvSpPr>
          <p:cNvPr id="2621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6843C7B3-AF5C-0B44-B399-6B4885115C12}" type="slidenum">
              <a:rPr lang="en-US" sz="1200">
                <a:solidFill>
                  <a:prstClr val="black"/>
                </a:solidFill>
              </a:rPr>
              <a:pPr eaLnBrk="1" hangingPunct="1"/>
              <a:t>186</a:t>
            </a:fld>
            <a:endParaRPr lang="en-US" sz="1200">
              <a:solidFill>
                <a:prstClr val="black"/>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algn="r" rtl="1"/>
            <a:r>
              <a:rPr lang="ar-SA" sz="1200" kern="1200" dirty="0">
                <a:solidFill>
                  <a:schemeClr val="tx1"/>
                </a:solidFill>
                <a:effectLst/>
                <a:latin typeface="Arial"/>
                <a:ea typeface="ＭＳ Ｐゴシック" charset="-128"/>
                <a:cs typeface="Arial"/>
              </a:rPr>
              <a:t>في جت وصقلغ، صقل داود مهاراته القيادية والقتالية عن طريق شن غارات على الشعوب الذين جنوب الفلسطينيين (1 صموئيل 27).</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187</a:t>
            </a:fld>
            <a:endParaRPr lang="en-US">
              <a:solidFill>
                <a:prstClr val="black"/>
              </a:solidFill>
            </a:endParaRPr>
          </a:p>
        </p:txBody>
      </p:sp>
    </p:spTree>
    <p:extLst>
      <p:ext uri="{BB962C8B-B14F-4D97-AF65-F5344CB8AC3E}">
        <p14:creationId xmlns:p14="http://schemas.microsoft.com/office/powerpoint/2010/main" val="166683147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تطبيق: عندما يسئ إليك رئيس ظالم (كما أساء شاول معاملة داود) كيف سترد؟ إذا لم تكن قد تعلمت الخضوع والانكسار، ففي الأخير عندما تصل إلى منصب ذي سلطة، يمكن أن تصبح أنت أيضًا "شاول" الذي يسعى إلى السلطة. تعلم درس داود. كما سنرى في سفر صموئيل الثاني، في نهاية المطاف أتيحت لداود العديد من الفرص لتقليد شاول – خاصة عندما أدعى ابنه أبشالوم أنه الملك الشرعي "الثالث" بعد شاول وداود. إن قرار داود ألا يكون شاول مذكور بشكل جيد في هذه الكلاسيكية الحديثة لأولئك الذين يجتازون مرحلة انتقالية في الخدمة: جين إدواردز، قصة ثلاثة ملوك: دراسة في الانكسار (ويتون، إلينوي: تيندال 1980، 1982). هو موضوع كتابي سريع ومثير للدهشة مكون من 98 صفحة فقط.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188</a:t>
            </a:fld>
            <a:endParaRPr lang="en-US">
              <a:solidFill>
                <a:prstClr val="black"/>
              </a:solidFill>
            </a:endParaRPr>
          </a:p>
        </p:txBody>
      </p:sp>
    </p:spTree>
    <p:extLst>
      <p:ext uri="{BB962C8B-B14F-4D97-AF65-F5344CB8AC3E}">
        <p14:creationId xmlns:p14="http://schemas.microsoft.com/office/powerpoint/2010/main" val="239701371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07675EEA-FE9A-B14A-A854-2A9992F595CD}" type="slidenum">
              <a:rPr lang="en-US" sz="1200">
                <a:solidFill>
                  <a:prstClr val="black"/>
                </a:solidFill>
              </a:rPr>
              <a:pPr eaLnBrk="1" hangingPunct="1"/>
              <a:t>197</a:t>
            </a:fld>
            <a:endParaRPr lang="en-US" sz="1200">
              <a:solidFill>
                <a:prstClr val="black"/>
              </a:solidFill>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Arial"/>
                <a:ea typeface="ＭＳ Ｐゴシック" charset="-128"/>
                <a:cs typeface="Arial"/>
              </a:rPr>
              <a:t>كن منفتحًا على الله ليبادر أي تغيير يريده في حياتك. كما قال أحدهم، "إذا لم يتغيّر أي شيء، فلن تكون هناك فراشات." كن أنت تلك الفراشة. </a:t>
            </a:r>
            <a:endParaRPr lang="en-US" dirty="0">
              <a:latin typeface="Arial"/>
              <a:cs typeface="Aria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205</a:t>
            </a:fld>
            <a:endParaRPr lang="en-US"/>
          </a:p>
        </p:txBody>
      </p:sp>
    </p:spTree>
    <p:extLst>
      <p:ext uri="{BB962C8B-B14F-4D97-AF65-F5344CB8AC3E}">
        <p14:creationId xmlns:p14="http://schemas.microsoft.com/office/powerpoint/2010/main" val="141155365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pPr algn="r" rtl="1"/>
            <a:r>
              <a:rPr lang="ar-JO" sz="1200" kern="1200" dirty="0">
                <a:solidFill>
                  <a:schemeClr val="tx1"/>
                </a:solidFill>
                <a:effectLst/>
                <a:latin typeface="Arial"/>
                <a:ea typeface="ＭＳ Ｐゴシック" charset="-128"/>
                <a:cs typeface="Arial"/>
              </a:rPr>
              <a:t>الرب يغيّر حياتنا للتركيز على مقاصده. </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لا أرى أن العالم يحاول أن يكون مثل الكنيسة كثيرًا، لكنني أرى الكنيسة تحاول أن تكون مثل العالم بعدة طرق – عن طريق اللباس، والسلطة، والأخلاق، والتكنولوجيا، الخ.</a:t>
            </a:r>
          </a:p>
          <a:p>
            <a:pPr algn="r" rtl="1"/>
            <a:r>
              <a:rPr lang="ar-SA" dirty="0">
                <a:latin typeface="Arial"/>
                <a:cs typeface="Arial"/>
              </a:rPr>
              <a:t>إن أنواع الندم الذي نمارسه في حياتنا مثل "كنا هنا، وفعلنا ذلك" يجعلنا نتغير.</a:t>
            </a:r>
          </a:p>
          <a:p>
            <a:pPr algn="r" rtl="1"/>
            <a:r>
              <a:rPr lang="ar-SA" dirty="0">
                <a:latin typeface="Arial"/>
                <a:cs typeface="Arial"/>
              </a:rPr>
              <a:t>نستطيع أن نتعلم من أخطاء الآخرين لأنه لا أحد منّا سيعيش طويلاً بما يكفي لارتكاب كل الأخطاء. </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207</a:t>
            </a:fld>
            <a:endParaRPr lang="en-US">
              <a:solidFill>
                <a:prstClr val="black"/>
              </a:solidFill>
            </a:endParaRPr>
          </a:p>
        </p:txBody>
      </p:sp>
    </p:spTree>
    <p:extLst>
      <p:ext uri="{BB962C8B-B14F-4D97-AF65-F5344CB8AC3E}">
        <p14:creationId xmlns:p14="http://schemas.microsoft.com/office/powerpoint/2010/main" val="255479064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marL="0" marR="0" lvl="2"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إذا جعلت السيطرة الكاملة على حياتك بيد الله، فما الذي سيتغير؟</a:t>
            </a:r>
          </a:p>
          <a:p>
            <a:pPr marL="0" marR="0" lvl="2"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هل ستبقى لديك نفس العادات؟</a:t>
            </a:r>
          </a:p>
          <a:p>
            <a:pPr marL="0" marR="0" lvl="2"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هل سيكون لديك نفس الوظيفة؟</a:t>
            </a:r>
          </a:p>
          <a:p>
            <a:pPr marL="0" marR="0" lvl="2"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أين ستعيش؟</a:t>
            </a:r>
          </a:p>
          <a:p>
            <a:pPr marL="0" marR="0" lvl="2"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ما الذي ستقوم به؟</a:t>
            </a:r>
          </a:p>
          <a:p>
            <a:endParaRPr lang="en-US" dirty="0">
              <a:latin typeface="Arial"/>
              <a:cs typeface="Arial"/>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209</a:t>
            </a:fld>
            <a:endParaRPr lang="en-US">
              <a:solidFill>
                <a:prstClr val="black"/>
              </a:solidFill>
            </a:endParaRPr>
          </a:p>
        </p:txBody>
      </p:sp>
    </p:spTree>
    <p:extLst>
      <p:ext uri="{BB962C8B-B14F-4D97-AF65-F5344CB8AC3E}">
        <p14:creationId xmlns:p14="http://schemas.microsoft.com/office/powerpoint/2010/main" val="197062545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pPr algn="r" rtl="1"/>
            <a:r>
              <a:rPr lang="ar-JO" dirty="0"/>
              <a:t>إعادة صياغة. </a:t>
            </a:r>
            <a:endParaRPr lang="en-US" dirty="0"/>
          </a:p>
          <a:p>
            <a:endParaRPr lang="en-US" dirty="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Arial"/>
                <a:ea typeface="ＭＳ Ｐゴシック" charset="-128"/>
                <a:cs typeface="Arial"/>
              </a:rPr>
              <a:t>حتى أن الرب يستخدم خطية إسرائيل ليعيد الملكية من خلال الملوك الداوديين. </a:t>
            </a:r>
          </a:p>
        </p:txBody>
      </p:sp>
    </p:spTree>
    <p:extLst>
      <p:ext uri="{BB962C8B-B14F-4D97-AF65-F5344CB8AC3E}">
        <p14:creationId xmlns:p14="http://schemas.microsoft.com/office/powerpoint/2010/main" val="69496836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sz="1200" kern="1200" dirty="0">
                <a:solidFill>
                  <a:schemeClr val="tx1"/>
                </a:solidFill>
                <a:effectLst/>
                <a:latin typeface="Arial"/>
                <a:ea typeface="ＭＳ Ｐゴシック" charset="-128"/>
                <a:cs typeface="Arial"/>
              </a:rPr>
              <a:t>الرب يغيّر حياتنا للتركيز على مقاصده.</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57423732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060534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5667397-E3BC-EC4A-B17C-6126DD0E3DC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0531" name="Rectangle 1026"/>
          <p:cNvSpPr>
            <a:spLocks noGrp="1" noRot="1" noChangeAspect="1" noChangeArrowheads="1" noTextEdit="1"/>
          </p:cNvSpPr>
          <p:nvPr>
            <p:ph type="sldImg"/>
          </p:nvPr>
        </p:nvSpPr>
        <p:spPr>
          <a:ln/>
        </p:spPr>
      </p:sp>
      <p:sp>
        <p:nvSpPr>
          <p:cNvPr id="150532"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Arial" panose="020B0604020202020204" pitchFamily="34" charset="0"/>
                <a:ea typeface="+mn-ea"/>
                <a:cs typeface="Arial" panose="020B0604020202020204" pitchFamily="34" charset="0"/>
              </a:rPr>
              <a:t>إن لاهوت أسفار القضاة، وراعوث، وصموئيل رائع. فهو يوضح أن الله يمكنه استخدام أي ظرف أو أي شخص لأجل ملكوته ومجده.</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يظهر لنا سفر القضاة صورة كئيبة فقد كانت هناك حاجة إلى ملك للأمة.</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تظهر بيت لحكم في مشهدين مشينين:</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يتورط أحد اللاويين من بيت لحم في واجبات كهنوتية غير مقدسة، بل يتواطأ مع سبط دان لسرقة صنم لغرض هجرتهم شمالاً (قضاة 17-18). ويواجه لاوي آخر من بيت لحم (مرة أخرى) مع سرّيته مجموعة من البنيامينيين في جبعة الذين اغتصبوا سرّيته (قضاة 19) ما أدى في النهاية إلى موتها المخزي.</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ردًا على ذلك، يتم التركيز على بلدة جبعة. فهي ليست أفضل من بيت لحم. </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هنا في جبعة يبدو أن سبط بنيامين على وشك الفناء، باستثناء 600 شخص منهم (قضاة 20).</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على الرغم من الظلام الأخلاقي الشديد والخطية، كان الله يعد النظام الملكي.</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حتى أنه أسس تلك الملكية من خلال البنيامينيين الأشرار ومن خلال مدينة جبعة الشريرة.</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كيف؟</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أختار الله شاول البنياميني ليكون أول ملك ممسوح على إسرائيل (1 صموئيل 8)، رغم أنه من أصغر السباط.</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ومع ذلك، فإن النهاية الحزينة لشاول جلبت المزيد من العار لجبعة.</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هذا الإعداد للملكية وجد تحقيقه الحقيقي في مدينة بيت لحم، ففي سفر راعوث نرى أن كلا من بوعز وأهالي بيت لحم تصرفوا بشرف في خضم الارتداد القومي. لذلك يستطيع الله أن يستخدم نفس مدينة بيت لحم ليقم مخلصًا من الأقارب من خلال بوعز. كانت راعوث امرأة من موآب، أمة تعبد آلهة وثنية. لكم من خلال خطة الله وتدبيره، تم تأسيس نسل داود، وفي النهاية ولد يسوع المسيح من هذا النسل. </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كانت هذه الولادة في مدينة بيت لحم الغامضة، التي رفع داود مكانة هذه المدينة إلى مستوى مذهل. لقد تم رفعها إلى مكانة أعلى بكثير مما قدمه داود عندما نصل إلى العهد الجديد ونرى يسوع، نسل داود، لم يولد من نسله فحسب، بل لكنه ولد تحديدًا في بيت لحم مدينة داود (متى 2). </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لذلك، فإن لاهوت سفر راعوث هو أن نعمة الله يمكنها أن تحول الغامض والعادي إلى غير عادي وشهرة عالمية. </a:t>
            </a:r>
          </a:p>
          <a:p>
            <a:endParaRPr lang="ar-JO" sz="1200" kern="1200" dirty="0">
              <a:solidFill>
                <a:schemeClr val="tx1"/>
              </a:solidFill>
              <a:effectLst/>
              <a:latin typeface="Arial" panose="020B0604020202020204" pitchFamily="34" charset="0"/>
              <a:ea typeface="+mn-ea"/>
              <a:cs typeface="Arial" panose="020B0604020202020204" pitchFamily="34" charset="0"/>
            </a:endParaRPr>
          </a:p>
          <a:p>
            <a:endParaRPr lang="en-SG"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Common-282</a:t>
            </a:r>
          </a:p>
          <a:p>
            <a:r>
              <a:rPr lang="en-US" sz="1200" kern="1200" dirty="0">
                <a:solidFill>
                  <a:schemeClr val="tx1"/>
                </a:solidFill>
                <a:effectLst/>
                <a:latin typeface="+mn-lt"/>
                <a:ea typeface="+mn-ea"/>
                <a:cs typeface="+mn-cs"/>
              </a:rPr>
              <a:t>OS-00-OT_Book_Overviews-178</a:t>
            </a:r>
          </a:p>
          <a:p>
            <a:r>
              <a:rPr lang="en-SG" sz="1200" kern="1200" dirty="0">
                <a:solidFill>
                  <a:schemeClr val="tx1"/>
                </a:solidFill>
                <a:effectLst/>
                <a:latin typeface="Arial" panose="020B0604020202020204" pitchFamily="34" charset="0"/>
                <a:ea typeface="+mn-ea"/>
                <a:cs typeface="Arial" panose="020B0604020202020204" pitchFamily="34" charset="0"/>
              </a:rPr>
              <a:t>OS-07-Judges-208</a:t>
            </a:r>
          </a:p>
          <a:p>
            <a:r>
              <a:rPr lang="en-SG" sz="1200" kern="1200" dirty="0">
                <a:solidFill>
                  <a:schemeClr val="tx1"/>
                </a:solidFill>
                <a:effectLst/>
                <a:latin typeface="Arial" panose="020B0604020202020204" pitchFamily="34" charset="0"/>
                <a:ea typeface="+mn-ea"/>
                <a:cs typeface="Arial" panose="020B0604020202020204" pitchFamily="34" charset="0"/>
              </a:rPr>
              <a:t>OS-08-Ruth-74</a:t>
            </a:r>
          </a:p>
          <a:p>
            <a:r>
              <a:rPr lang="en-SG" sz="1200" kern="1200" dirty="0">
                <a:solidFill>
                  <a:schemeClr val="tx1"/>
                </a:solidFill>
                <a:effectLst/>
                <a:latin typeface="Arial" panose="020B0604020202020204" pitchFamily="34" charset="0"/>
                <a:ea typeface="+mn-ea"/>
                <a:cs typeface="Arial" panose="020B0604020202020204" pitchFamily="34" charset="0"/>
              </a:rPr>
              <a:t>OS-09-1 Sam-17, 22, 43</a:t>
            </a:r>
          </a:p>
        </p:txBody>
      </p:sp>
    </p:spTree>
    <p:extLst>
      <p:ext uri="{BB962C8B-B14F-4D97-AF65-F5344CB8AC3E}">
        <p14:creationId xmlns:p14="http://schemas.microsoft.com/office/powerpoint/2010/main" val="134434602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pPr algn="r" rtl="1"/>
            <a:r>
              <a:rPr lang="ar-SA" sz="1200" kern="1200" dirty="0">
                <a:solidFill>
                  <a:schemeClr val="tx1"/>
                </a:solidFill>
                <a:effectLst/>
                <a:latin typeface="Arial"/>
                <a:ea typeface="ＭＳ Ｐゴシック" charset="-128"/>
                <a:cs typeface="Arial"/>
              </a:rPr>
              <a:t>هل تخشى التغيير؟ إذن غيّر نظرتك للتغيير! قال ماكس لوكادو: "إن الظروف التي نطلب من الله أن يغيّرها غالبًا ما تكون هي الظروف التي يستخدمها الله لتغييرنا." </a:t>
            </a:r>
            <a:endParaRPr lang="en-US" dirty="0">
              <a:latin typeface="Arial"/>
              <a:cs typeface="Arial"/>
            </a:endParaRPr>
          </a:p>
        </p:txBody>
      </p:sp>
    </p:spTree>
    <p:extLst>
      <p:ext uri="{BB962C8B-B14F-4D97-AF65-F5344CB8AC3E}">
        <p14:creationId xmlns:p14="http://schemas.microsoft.com/office/powerpoint/2010/main" val="190172166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Arial"/>
                <a:ea typeface="ＭＳ Ｐゴシック" charset="-128"/>
                <a:cs typeface="Arial"/>
              </a:rPr>
              <a:t>كن منفتحًا على الله ليبادر أي تغيير يريده في حياتك. كما قال أحدهم، "إذا لم يتغيّر أي شيء، فلن تكون هناك فراشات." كن أنت تلك الفراشة. </a:t>
            </a:r>
          </a:p>
        </p:txBody>
      </p:sp>
    </p:spTree>
    <p:extLst>
      <p:ext uri="{BB962C8B-B14F-4D97-AF65-F5344CB8AC3E}">
        <p14:creationId xmlns:p14="http://schemas.microsoft.com/office/powerpoint/2010/main" val="101738950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latin typeface="Arial"/>
                <a:ea typeface="ＭＳ Ｐゴシック" charset="-128"/>
                <a:cs typeface="Arial"/>
              </a:rPr>
              <a:t>هل أنت راغب أن يعمل الله أي تغيير يريده في حياتك؟ إذن أخبره. أخبره أني أريد "قوة حبك" كما تقول الترنيمة. </a:t>
            </a:r>
            <a:endParaRPr lang="en-US" dirty="0">
              <a:latin typeface="Arial"/>
              <a:cs typeface="Aria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OP Arabic OT Preaching</a:t>
            </a:r>
          </a:p>
        </p:txBody>
      </p:sp>
    </p:spTree>
    <p:extLst>
      <p:ext uri="{BB962C8B-B14F-4D97-AF65-F5344CB8AC3E}">
        <p14:creationId xmlns:p14="http://schemas.microsoft.com/office/powerpoint/2010/main" val="11884575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77DF2F52-30C5-D947-9AD7-4124410B3799}" type="slidenum">
              <a:rPr lang="en-US" sz="1200"/>
              <a:pPr eaLnBrk="1" hangingPunct="1"/>
              <a:t>220</a:t>
            </a:fld>
            <a:endParaRPr lang="en-US" sz="1200"/>
          </a:p>
        </p:txBody>
      </p:sp>
      <p:sp>
        <p:nvSpPr>
          <p:cNvPr id="274434" name="Rectangle 2"/>
          <p:cNvSpPr>
            <a:spLocks noGrp="1" noRot="1" noChangeAspect="1" noChangeArrowheads="1" noTextEdit="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67D26F81-88CA-BE46-81E8-E7CB37E7B5EF}" type="slidenum">
              <a:rPr lang="en-US" sz="1200"/>
              <a:pPr eaLnBrk="1" hangingPunct="1"/>
              <a:t>221</a:t>
            </a:fld>
            <a:endParaRPr lang="en-US" sz="1200"/>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C191F2BE-7331-5F4E-8DEF-66CB0C9AC54E}" type="slidenum">
              <a:rPr lang="en-US" sz="1200"/>
              <a:pPr eaLnBrk="1" hangingPunct="1"/>
              <a:t>222</a:t>
            </a:fld>
            <a:endParaRPr lang="en-US" sz="1200"/>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3A679CA9-B0D6-7040-84A4-C42639D1FFE3}" type="slidenum">
              <a:rPr lang="en-US" sz="1200"/>
              <a:pPr eaLnBrk="1" hangingPunct="1"/>
              <a:t>223</a:t>
            </a:fld>
            <a:endParaRPr lang="en-US" sz="1200"/>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A67530C4-D218-AB4F-9E62-182C23FE4D8C}" type="slidenum">
              <a:rPr lang="en-US" sz="1200"/>
              <a:pPr eaLnBrk="1" hangingPunct="1"/>
              <a:t>224</a:t>
            </a:fld>
            <a:endParaRPr lang="en-US" sz="1200"/>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9E3F8927-1C9A-1A4E-9C9B-EFC310DA9031}" type="slidenum">
              <a:rPr lang="en-US" sz="1200"/>
              <a:pPr eaLnBrk="1" hangingPunct="1"/>
              <a:t>226</a:t>
            </a:fld>
            <a:endParaRPr lang="en-US" sz="1200"/>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3200" b="1">
              <a:solidFill>
                <a:srgbClr val="FF0000"/>
              </a:solidFill>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81BA7415-DE72-A249-A1EB-99C9B5009095}" type="slidenum">
              <a:rPr lang="en-US" sz="1200">
                <a:solidFill>
                  <a:prstClr val="black"/>
                </a:solidFill>
              </a:rPr>
              <a:pPr eaLnBrk="1" hangingPunct="1"/>
              <a:t>25</a:t>
            </a:fld>
            <a:endParaRPr lang="en-US" sz="1200">
              <a:solidFill>
                <a:prstClr val="black"/>
              </a:solidFill>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6385C82C-96BD-6040-A4F5-82D798BB0C98}" type="slidenum">
              <a:rPr lang="en-US" sz="1200"/>
              <a:pPr eaLnBrk="1" hangingPunct="1"/>
              <a:t>227</a:t>
            </a:fld>
            <a:endParaRPr lang="en-US" sz="1200"/>
          </a:p>
        </p:txBody>
      </p:sp>
      <p:sp>
        <p:nvSpPr>
          <p:cNvPr id="287746" name="Rectangle 2"/>
          <p:cNvSpPr>
            <a:spLocks noGrp="1" noRot="1" noChangeAspect="1" noChangeArrowheads="1" noTextEdit="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7F89BA79-83E0-944A-893D-46361029E156}" type="slidenum">
              <a:rPr lang="en-US" sz="1200"/>
              <a:pPr eaLnBrk="1" hangingPunct="1"/>
              <a:t>229</a:t>
            </a:fld>
            <a:endParaRPr lang="en-US" sz="1200"/>
          </a:p>
        </p:txBody>
      </p:sp>
      <p:sp>
        <p:nvSpPr>
          <p:cNvPr id="290818" name="Rectangle 2"/>
          <p:cNvSpPr>
            <a:spLocks noGrp="1" noRot="1" noChangeAspect="1" noChangeArrowheads="1" noTextEdit="1"/>
          </p:cNvSpPr>
          <p:nvPr>
            <p:ph type="sldImg"/>
          </p:nvPr>
        </p:nvSpPr>
        <p:spPr>
          <a:solidFill>
            <a:srgbClr val="FFFFFF"/>
          </a:solidFill>
          <a:ln/>
        </p:spPr>
      </p:sp>
      <p:sp>
        <p:nvSpPr>
          <p:cNvPr id="290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E70D3F8E-E97D-B34A-ADBF-28FACF64EA7D}" type="slidenum">
              <a:rPr lang="en-US" sz="1200"/>
              <a:pPr eaLnBrk="1" hangingPunct="1"/>
              <a:t>230</a:t>
            </a:fld>
            <a:endParaRPr lang="en-US" sz="1200"/>
          </a:p>
        </p:txBody>
      </p:sp>
      <p:sp>
        <p:nvSpPr>
          <p:cNvPr id="292866" name="Rectangle 2"/>
          <p:cNvSpPr>
            <a:spLocks noGrp="1" noRot="1" noChangeAspect="1" noChangeArrowheads="1" noTextEdit="1"/>
          </p:cNvSpPr>
          <p:nvPr>
            <p:ph type="sldImg"/>
          </p:nvPr>
        </p:nvSpPr>
        <p:spPr>
          <a:solidFill>
            <a:srgbClr val="FFFFFF"/>
          </a:solidFill>
          <a:ln/>
        </p:spPr>
      </p:sp>
      <p:sp>
        <p:nvSpPr>
          <p:cNvPr id="292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7B11B55E-DAC6-EF40-9036-4ECA79FFDA2B}" type="slidenum">
              <a:rPr lang="en-US" sz="1200"/>
              <a:pPr eaLnBrk="1" hangingPunct="1"/>
              <a:t>234</a:t>
            </a:fld>
            <a:endParaRPr lang="en-US" sz="1200"/>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2800">
              <a:latin typeface="Times New Roman" charset="0"/>
              <a:ea typeface="ＭＳ Ｐゴシック" charset="0"/>
              <a:cs typeface="Times New Roman"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1D70AA65-4E56-CA4A-9BBD-358B75914622}" type="slidenum">
              <a:rPr lang="en-US" sz="1200"/>
              <a:pPr eaLnBrk="1" hangingPunct="1"/>
              <a:t>235</a:t>
            </a:fld>
            <a:endParaRPr lang="en-US" sz="1200"/>
          </a:p>
        </p:txBody>
      </p:sp>
      <p:sp>
        <p:nvSpPr>
          <p:cNvPr id="300034" name="Rectangle 2"/>
          <p:cNvSpPr>
            <a:spLocks noGrp="1" noRot="1" noChangeAspect="1" noChangeArrowheads="1" noTextEdit="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sz="2800">
              <a:latin typeface="Times New Roman" charset="0"/>
              <a:ea typeface="ＭＳ Ｐゴシック" charset="0"/>
              <a:cs typeface="Times New Roman"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6424D55C-4CDD-314A-87C6-343D2FBD3E59}" type="slidenum">
              <a:rPr lang="en-US" sz="1200"/>
              <a:pPr eaLnBrk="1" hangingPunct="1"/>
              <a:t>236</a:t>
            </a:fld>
            <a:endParaRPr lang="en-US" sz="1200"/>
          </a:p>
        </p:txBody>
      </p:sp>
      <p:sp>
        <p:nvSpPr>
          <p:cNvPr id="302082" name="Rectangle 2"/>
          <p:cNvSpPr>
            <a:spLocks noGrp="1" noRot="1" noChangeAspect="1" noChangeArrowheads="1" noTextEdit="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AA3188-A9F6-E449-91B1-79DB37FC3D53}" type="slidenum">
              <a:rPr lang="en-US" sz="1200">
                <a:solidFill>
                  <a:srgbClr val="000000"/>
                </a:solidFill>
              </a:rPr>
              <a:pPr eaLnBrk="1" hangingPunct="1"/>
              <a:t>239</a:t>
            </a:fld>
            <a:endParaRPr lang="en-US" sz="1200">
              <a:solidFill>
                <a:srgbClr val="000000"/>
              </a:solidFill>
            </a:endParaRPr>
          </a:p>
        </p:txBody>
      </p:sp>
      <p:sp>
        <p:nvSpPr>
          <p:cNvPr id="350210" name="Rectangle 1026"/>
          <p:cNvSpPr>
            <a:spLocks noGrp="1" noRot="1" noChangeAspect="1" noChangeArrowheads="1"/>
          </p:cNvSpPr>
          <p:nvPr>
            <p:ph type="sldImg"/>
          </p:nvPr>
        </p:nvSpPr>
        <p:spPr>
          <a:solidFill>
            <a:srgbClr val="FFFFFF"/>
          </a:solidFill>
          <a:ln/>
        </p:spPr>
      </p:sp>
      <p:sp>
        <p:nvSpPr>
          <p:cNvPr id="350211" name="Rectangle 1027"/>
          <p:cNvSpPr>
            <a:spLocks noGrp="1" noChangeArrowheads="1"/>
          </p:cNvSpPr>
          <p:nvPr>
            <p:ph type="body" idx="1"/>
          </p:nvPr>
        </p:nvSpPr>
        <p:spPr>
          <a:xfrm>
            <a:off x="1298364" y="3257550"/>
            <a:ext cx="7140998" cy="20597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92443CAC-29E8-F84D-9154-B00997D66581}" type="slidenum">
              <a:rPr lang="en-US" sz="1200">
                <a:solidFill>
                  <a:srgbClr val="000000"/>
                </a:solidFill>
                <a:latin typeface="Arial" charset="0"/>
              </a:rPr>
              <a:pPr eaLnBrk="1" hangingPunct="1"/>
              <a:t>240</a:t>
            </a:fld>
            <a:endParaRPr lang="en-US" sz="1200">
              <a:solidFill>
                <a:srgbClr val="000000"/>
              </a:solidFill>
              <a:latin typeface="Arial" charset="0"/>
            </a:endParaRPr>
          </a:p>
        </p:txBody>
      </p:sp>
      <p:sp>
        <p:nvSpPr>
          <p:cNvPr id="270338" name="Rectangle 1026"/>
          <p:cNvSpPr>
            <a:spLocks noGrp="1" noRot="1" noChangeAspect="1" noChangeArrowheads="1"/>
          </p:cNvSpPr>
          <p:nvPr>
            <p:ph type="sldImg"/>
          </p:nvPr>
        </p:nvSpPr>
        <p:spPr>
          <a:solidFill>
            <a:srgbClr val="FFFFFF"/>
          </a:solidFill>
          <a:ln/>
        </p:spPr>
      </p:sp>
      <p:sp>
        <p:nvSpPr>
          <p:cNvPr id="270339" name="Rectangle 1027"/>
          <p:cNvSpPr>
            <a:spLocks noGrp="1" noChangeArrowheads="1"/>
          </p:cNvSpPr>
          <p:nvPr>
            <p:ph type="body" idx="1"/>
          </p:nvPr>
        </p:nvSpPr>
        <p:spPr>
          <a:xfrm>
            <a:off x="1298364" y="3257550"/>
            <a:ext cx="7140998" cy="20597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OS is 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 Arabic</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a:solidFill>
                  <a:schemeClr val="tx1"/>
                </a:solidFill>
                <a:effectLst/>
                <a:latin typeface="Arial"/>
                <a:ea typeface="ＭＳ Ｐゴシック" charset="-128"/>
                <a:cs typeface="Arial"/>
              </a:rPr>
              <a:t>يقدم سفر صموئيل الأول التحولات الضرورية للتغيير القادم من الثيوقراطية إلى الملكية التي تركز على داود.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3284628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4D804E0-39E4-524B-8C43-30342545BA1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5474" name="Rectangle 2"/>
          <p:cNvSpPr>
            <a:spLocks noGrp="1" noRot="1" noChangeAspect="1" noChangeArrowheads="1"/>
          </p:cNvSpPr>
          <p:nvPr>
            <p:ph type="sldImg"/>
          </p:nvPr>
        </p:nvSpPr>
        <p:spPr>
          <a:solidFill>
            <a:srgbClr val="FFFFFF"/>
          </a:solidFill>
          <a:ln/>
        </p:spPr>
      </p:sp>
      <p:sp>
        <p:nvSpPr>
          <p:cNvPr id="105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dirty="0">
                <a:latin typeface="Arial" charset="0"/>
                <a:ea typeface="ＭＳ Ｐゴシック" charset="0"/>
                <a:cs typeface="ＭＳ Ｐゴシック" charset="0"/>
              </a:rPr>
              <a:t>تخبرنا معظم الخطوط العريضة في الكتاب المقدس فقط بمحتوى المقطع دون أن تشاركنا أي تصميم لاهوتي. </a:t>
            </a:r>
          </a:p>
          <a:p>
            <a:pPr algn="r" rtl="1" eaLnBrk="1" hangingPunct="1"/>
            <a:r>
              <a:rPr lang="ar-SA" dirty="0">
                <a:latin typeface="Arial" charset="0"/>
                <a:ea typeface="ＭＳ Ｐゴシック" charset="0"/>
                <a:cs typeface="ＭＳ Ｐゴシック" charset="0"/>
              </a:rPr>
              <a:t>ومن النادر أيضًا أن تشاركنا لماذا هذا النص موجود بالتحديد في الكتاب المقدس.</a:t>
            </a:r>
          </a:p>
          <a:p>
            <a:pPr algn="r" rtl="1" eaLnBrk="1" hangingPunct="1"/>
            <a:r>
              <a:rPr lang="ar-SA" dirty="0">
                <a:latin typeface="Arial" charset="0"/>
                <a:ea typeface="ＭＳ Ｐゴシック" charset="0"/>
                <a:cs typeface="ＭＳ Ｐゴシック" charset="0"/>
              </a:rPr>
              <a:t>لذلك يسعى هذا الدرس لتوضيح مختصر لكل من القصد اللاهوتي ولماذا هو مهم.</a:t>
            </a:r>
          </a:p>
          <a:p>
            <a:pPr algn="r" rtl="1" eaLnBrk="1" hangingPunct="1"/>
            <a:r>
              <a:rPr lang="ar-SA" dirty="0">
                <a:latin typeface="Arial" charset="0"/>
                <a:ea typeface="ＭＳ Ｐゴシック" charset="0"/>
                <a:cs typeface="ＭＳ Ｐゴシック" charset="0"/>
              </a:rPr>
              <a:t>على سبيل المثال، كخلفية لسفر التكوين، كانت إسرائيل في البرية بين شعبين وثنيين – كانت مصر ورائهم على مدى الأربعمائة سنة الماضية (لكنها ما تزال أيضًا جزءًا كبيرًا من نظرتهم للعالم)، وكانت كنعان متقدمة عليهم في مستقبلهم القريب. </a:t>
            </a:r>
          </a:p>
          <a:p>
            <a:pPr algn="r" rtl="1" eaLnBrk="1" hangingPunct="1"/>
            <a:r>
              <a:rPr lang="ar-SA" dirty="0">
                <a:latin typeface="Arial" charset="0"/>
                <a:ea typeface="ＭＳ Ｐゴシック" charset="0"/>
                <a:cs typeface="ＭＳ Ｐゴシック" charset="0"/>
              </a:rPr>
              <a:t>عبدت كل من مصر وكنعان العديد من الآلهة، لذلك كانت إسرائيل بحاجة لأن ترى كيف أن إلههم الله وتاريخهم كانوا فريدين على النقيض من ذلك. </a:t>
            </a:r>
          </a:p>
          <a:p>
            <a:pPr algn="r" rtl="1"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____________</a:t>
            </a:r>
          </a:p>
          <a:p>
            <a:pPr eaLnBrk="1" hangingPunct="1"/>
            <a:r>
              <a:rPr lang="en-US" dirty="0">
                <a:latin typeface="Arial" charset="0"/>
                <a:ea typeface="ＭＳ Ｐゴシック" charset="0"/>
                <a:cs typeface="ＭＳ Ｐゴシック" charset="0"/>
              </a:rPr>
              <a:t>BT-01-Common_Bible_Themes-45</a:t>
            </a:r>
          </a:p>
          <a:p>
            <a:pPr eaLnBrk="1" hangingPunct="1"/>
            <a:r>
              <a:rPr lang="en-US" dirty="0">
                <a:latin typeface="Arial" charset="0"/>
                <a:ea typeface="ＭＳ Ｐゴシック" charset="0"/>
                <a:cs typeface="ＭＳ Ｐゴシック" charset="0"/>
              </a:rPr>
              <a:t>OS-01-Gen1-3-53</a:t>
            </a:r>
          </a:p>
          <a:p>
            <a:pPr eaLnBrk="1" hangingPunct="1"/>
            <a:r>
              <a:rPr lang="en-US" dirty="0">
                <a:latin typeface="Arial" charset="0"/>
                <a:ea typeface="ＭＳ Ｐゴシック" charset="0"/>
                <a:cs typeface="ＭＳ Ｐゴシック" charset="0"/>
              </a:rPr>
              <a:t>OS-09-1Sam-28</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إذن ما هي أفضل وسيلة لإظهار هويتهم سوى كتابة تاريخ لاهوتي للمكان الذي جاءوا منه؟ هذا ما لدينا في صفحات سفر التكوين: النسب الضيّق لإسرائيل منذ الخليقة إلى يوسف يخبر إسرائيل أنها بدأت باختيار الله للحكم والوعد غير المشروط بالبركات من خلال إبراهيم بالتباين مع الكنعانيين.</a:t>
            </a:r>
          </a:p>
          <a:p>
            <a:pPr algn="r" rtl="1"/>
            <a:r>
              <a:rPr lang="ar-SA" sz="1200" kern="1200" dirty="0">
                <a:solidFill>
                  <a:schemeClr val="tx1"/>
                </a:solidFill>
                <a:effectLst/>
                <a:latin typeface="+mn-lt"/>
                <a:ea typeface="+mn-ea"/>
                <a:cs typeface="+mn-cs"/>
              </a:rPr>
              <a:t>لاحظ أن هذا البيان يعطي كلاهما ماذا (النسب الضيّق لإسرائيل من الخليقة إلى يوسف) وأيضًا لماذا (يخبر إسرائيل أنه بدأ باختيار الله للحكم والوعد غير المشروط بالبركات من خلال إبراهيم بالتباين مع الكنعانيين).</a:t>
            </a:r>
          </a:p>
          <a:p>
            <a:pPr algn="r" rtl="1"/>
            <a:r>
              <a:rPr lang="ar-SA" sz="1200" kern="1200" dirty="0">
                <a:solidFill>
                  <a:schemeClr val="tx1"/>
                </a:solidFill>
                <a:effectLst/>
                <a:latin typeface="+mn-lt"/>
                <a:ea typeface="+mn-ea"/>
                <a:cs typeface="+mn-cs"/>
              </a:rPr>
              <a:t>تكشف هذه الأجزاء، معًا أن سفر التكوين كتب ليعطي تاريخًا لاهوتيًا لمهمة إسرائيل التي في متناول اليد لهزيمة الكنعانيين.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5450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31</a:t>
            </a:fld>
            <a:endParaRPr lang="en-US"/>
          </a:p>
        </p:txBody>
      </p:sp>
    </p:spTree>
    <p:extLst>
      <p:ext uri="{BB962C8B-B14F-4D97-AF65-F5344CB8AC3E}">
        <p14:creationId xmlns:p14="http://schemas.microsoft.com/office/powerpoint/2010/main" val="1998042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238258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Do you like change? </a:t>
            </a:r>
          </a:p>
          <a:p>
            <a:endParaRPr lang="en-US" dirty="0">
              <a:latin typeface="Arial"/>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2" indent="0" algn="r" defTabSz="914400" rtl="1" eaLnBrk="0" fontAlgn="base" latinLnBrk="0" hangingPunct="0">
              <a:lnSpc>
                <a:spcPct val="100000"/>
              </a:lnSpc>
              <a:spcBef>
                <a:spcPct val="30000"/>
              </a:spcBef>
              <a:spcAft>
                <a:spcPct val="0"/>
              </a:spcAft>
              <a:buClrTx/>
              <a:buSzTx/>
              <a:buFontTx/>
              <a:buNone/>
              <a:tabLst/>
              <a:defRPr/>
            </a:pPr>
            <a:r>
              <a:rPr lang="ar-JO" dirty="0">
                <a:latin typeface="Arial"/>
                <a:cs typeface="Arial"/>
              </a:rPr>
              <a:t>سواء كنت تحب التغيير أم لا، فالتغيير أمر لا مفر منه. </a:t>
            </a:r>
            <a:endParaRPr lang="en-US" dirty="0">
              <a:latin typeface="Arial"/>
              <a:cs typeface="Arial"/>
            </a:endParaRPr>
          </a:p>
          <a:p>
            <a:endParaRPr lang="en-US" dirty="0">
              <a:latin typeface="Arial"/>
              <a:cs typeface="Arial"/>
            </a:endParaRPr>
          </a:p>
          <a:p>
            <a:endParaRPr lang="en-US" dirty="0">
              <a:latin typeface="Arial"/>
              <a:cs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2"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بعضهم يحبها، والبعض الآخر يكرهها، لذلك، البعض منا من أوائل المبادرين والبعض الآخر متقاعس. على الأغلبية تحمل ذلك. </a:t>
            </a:r>
            <a:endParaRPr lang="en-US" dirty="0">
              <a:latin typeface="Arial"/>
              <a:cs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r" defTabSz="914400" rtl="1" eaLnBrk="0" fontAlgn="base" latinLnBrk="0" hangingPunct="0">
              <a:lnSpc>
                <a:spcPct val="100000"/>
              </a:lnSpc>
              <a:spcBef>
                <a:spcPct val="30000"/>
              </a:spcBef>
              <a:spcAft>
                <a:spcPct val="0"/>
              </a:spcAft>
              <a:buClrTx/>
              <a:buSzTx/>
              <a:buFontTx/>
              <a:buNone/>
              <a:tabLst/>
              <a:defRPr/>
            </a:pPr>
            <a:endParaRPr lang="ar-SA" dirty="0">
              <a:latin typeface="Arial"/>
              <a:cs typeface="Arial"/>
            </a:endParaRPr>
          </a:p>
          <a:p>
            <a:pPr marL="0" marR="0" lvl="3"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الوظيفة؟</a:t>
            </a:r>
          </a:p>
          <a:p>
            <a:pPr marL="0" marR="0" lvl="3"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الجسد؟</a:t>
            </a:r>
          </a:p>
          <a:p>
            <a:pPr marL="0" marR="0" lvl="3"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العلاقات؟</a:t>
            </a:r>
          </a:p>
          <a:p>
            <a:pPr marL="0" marR="0" lvl="3"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أي شيء آخر؟</a:t>
            </a:r>
          </a:p>
          <a:p>
            <a:pPr marL="0" marR="0" lvl="3"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	لماذا تواجه هذه التغييرات الآن؟ </a:t>
            </a:r>
          </a:p>
          <a:p>
            <a:pPr marL="0" marR="0" lvl="3"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لو كنا صادقين، فلن نفهم حقًا سبب حدوث هذه التغيرات.</a:t>
            </a:r>
          </a:p>
          <a:p>
            <a:pPr marL="0" marR="0" lvl="3"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هل الله هو السبب، أم أنت المتسبب بالتغيير؟ أستطيع أن أفهم لماذا البعض منا يبدأ التغيير، ولكن...</a:t>
            </a:r>
          </a:p>
          <a:p>
            <a:endParaRPr lang="en-US" dirty="0">
              <a:latin typeface="Arial"/>
              <a:cs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dirty="0">
                <a:latin typeface="Arial"/>
                <a:cs typeface="Arial"/>
              </a:rPr>
              <a:t>ما هي الأسباب التي تجعل الرب يدفعنا للتكيف مع البيئات الجديدة مرارًا وتكرارًا؟ </a:t>
            </a:r>
          </a:p>
          <a:p>
            <a:endParaRPr lang="en-US" dirty="0">
              <a:latin typeface="Arial"/>
              <a:cs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endParaRPr lang="ar-SA" dirty="0">
              <a:latin typeface="Arial"/>
              <a:cs typeface="Arial"/>
            </a:endParaRPr>
          </a:p>
          <a:p>
            <a:pPr algn="r" rtl="1"/>
            <a:r>
              <a:rPr lang="ar-SA" dirty="0">
                <a:latin typeface="Arial"/>
                <a:cs typeface="Arial"/>
              </a:rPr>
              <a:t>نحن ندرس الكتاب المقدس الآن بأكمله، سفرًا بعد آخر. الهدف من ذلك أن يمنحنا فهمًا أساسيًا لكل سفر من اسفار الكتاب المقدس. </a:t>
            </a:r>
          </a:p>
          <a:p>
            <a:pPr algn="r" rtl="1"/>
            <a:r>
              <a:rPr lang="en-US" dirty="0">
                <a:latin typeface="Arial"/>
                <a:cs typeface="Arial"/>
              </a:rPr>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7BFBE46F-6E29-5445-BE9A-0B77F5D2C22A}" type="slidenum">
              <a:rPr lang="en-US" sz="1200">
                <a:solidFill>
                  <a:prstClr val="black"/>
                </a:solidFill>
              </a:rPr>
              <a:pPr eaLnBrk="1" hangingPunct="1"/>
              <a:t>40</a:t>
            </a:fld>
            <a:endParaRPr lang="en-US" sz="1200">
              <a:solidFill>
                <a:prstClr val="black"/>
              </a:solidFill>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eaLnBrk="1" hangingPunct="1"/>
            <a:endParaRPr lang="ar-SA" sz="1200" kern="1200" dirty="0">
              <a:solidFill>
                <a:schemeClr val="tx1"/>
              </a:solidFill>
              <a:effectLst/>
              <a:latin typeface="Arial"/>
              <a:ea typeface="ＭＳ Ｐゴシック" charset="-128"/>
              <a:cs typeface="Arial"/>
            </a:endParaRPr>
          </a:p>
          <a:p>
            <a:pPr algn="r" rtl="1" eaLnBrk="1" hangingPunct="1"/>
            <a:r>
              <a:rPr lang="ar-SA" sz="1200" kern="1200" dirty="0">
                <a:solidFill>
                  <a:schemeClr val="tx1"/>
                </a:solidFill>
                <a:effectLst/>
                <a:latin typeface="Arial"/>
                <a:ea typeface="ＭＳ Ｐゴシック" charset="-128"/>
                <a:cs typeface="Arial"/>
              </a:rPr>
              <a:t>قاد القضاة إسرائيل لمدة 350 عامًا، وكان التغيير الثابت الوحيد هو نفسه. جاء قاضٍ بعد آخر وتركوا المكان، بعضهم كان جيدًا والبعض كان سيئًا. قليلون اتفقوا أن الوضع مستدام. لابد أن يحدث التغيير لأن كل شخص كان يفعل ما يحسن في عينيه بينما كان العدو على الباب.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286877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DAF9E55E-313B-164C-ACC7-F520552D044E}" type="slidenum">
              <a:rPr lang="en-US" sz="1200">
                <a:solidFill>
                  <a:prstClr val="black"/>
                </a:solidFill>
              </a:rPr>
              <a:pPr eaLnBrk="1" hangingPunct="1"/>
              <a:t>42</a:t>
            </a:fld>
            <a:endParaRPr lang="en-US" sz="1200">
              <a:solidFill>
                <a:prstClr val="black"/>
              </a:solidFill>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eaLnBrk="1" hangingPunct="1"/>
            <a:r>
              <a:rPr lang="ar-SA" sz="1200" kern="1200" dirty="0">
                <a:solidFill>
                  <a:schemeClr val="tx1"/>
                </a:solidFill>
                <a:effectLst/>
                <a:latin typeface="Arial"/>
                <a:ea typeface="ＭＳ Ｐゴシック" charset="-128"/>
                <a:cs typeface="Arial"/>
              </a:rPr>
              <a:t>إذا واصنا القراءة من نهاية سفر راعوث، نرى سفر راعوث يختتم بآخر كلمة "داود." الإدراك المذهل الذي لدينا أن قصة راعوث بأكملها كانت عن جدة "داود" الكبرى. </a:t>
            </a:r>
            <a:endParaRPr lang="en-US" dirty="0">
              <a:latin typeface="Arial"/>
              <a:ea typeface="ＭＳ Ｐゴシック" charset="0"/>
              <a:cs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a:solidFill>
                  <a:schemeClr val="tx1"/>
                </a:solidFill>
                <a:effectLst/>
                <a:latin typeface="Arial"/>
                <a:ea typeface="ＭＳ Ｐゴシック" charset="-128"/>
                <a:cs typeface="Arial"/>
              </a:rPr>
              <a:t>لنا سفر صموئيل الأول التحولات الضرورية لهذا التغيير ليتحقق من الثيوقراطية إلى الملكية التي تركز على داود.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44</a:t>
            </a:fld>
            <a:endParaRPr lang="en-US">
              <a:solidFill>
                <a:prstClr val="black"/>
              </a:solidFill>
            </a:endParaRPr>
          </a:p>
        </p:txBody>
      </p:sp>
    </p:spTree>
    <p:extLst>
      <p:ext uri="{BB962C8B-B14F-4D97-AF65-F5344CB8AC3E}">
        <p14:creationId xmlns:p14="http://schemas.microsoft.com/office/powerpoint/2010/main" val="14180316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algn="r" rtl="1"/>
            <a:r>
              <a:rPr lang="ar-SA" sz="1200" kern="1200" dirty="0">
                <a:solidFill>
                  <a:schemeClr val="tx1"/>
                </a:solidFill>
                <a:effectLst/>
                <a:latin typeface="Arial"/>
                <a:ea typeface="ＭＳ Ｐゴシック" charset="-128"/>
                <a:cs typeface="Arial"/>
              </a:rPr>
              <a:t>سنرى اليوم ما الذي كان يفعله الله لتغيير وضع إسرائيل ثم نرى لماذا يحدث لنا التغيير اليوم. </a:t>
            </a:r>
            <a:endParaRPr lang="en-US" dirty="0">
              <a:latin typeface="Arial"/>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11C3C217-F7A4-824E-943D-F1B474ACEEB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dirty="0">
                <a:latin typeface="Arial"/>
                <a:cs typeface="Arial"/>
              </a:rPr>
              <a:t>ما هي الأسباب التي تجعل الرب يدفعنا للتكيف مع البيئات الجديدة مرارًا وتكرارًا؟ </a:t>
            </a:r>
          </a:p>
          <a:p>
            <a:endParaRPr lang="en-US" dirty="0">
              <a:latin typeface="Arial"/>
              <a:cs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latin typeface="Arial"/>
                <a:ea typeface="ＭＳ Ｐゴシック" charset="-128"/>
                <a:cs typeface="Arial"/>
              </a:rPr>
              <a:t>حتى أن الرب يستخدم خطية إسرائيل ليعيد الملكية من خلال الملوك الداوديين.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5667397-E3BC-EC4A-B17C-6126DD0E3DC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0531" name="Rectangle 1026"/>
          <p:cNvSpPr>
            <a:spLocks noGrp="1" noRot="1" noChangeAspect="1" noChangeArrowheads="1" noTextEdit="1"/>
          </p:cNvSpPr>
          <p:nvPr>
            <p:ph type="sldImg"/>
          </p:nvPr>
        </p:nvSpPr>
        <p:spPr>
          <a:ln/>
        </p:spPr>
      </p:sp>
      <p:sp>
        <p:nvSpPr>
          <p:cNvPr id="150532"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Arial" panose="020B0604020202020204" pitchFamily="34" charset="0"/>
                <a:ea typeface="+mn-ea"/>
                <a:cs typeface="Arial" panose="020B0604020202020204" pitchFamily="34" charset="0"/>
              </a:rPr>
              <a:t>إن لاهوت أسفار القضاة، وراعوث، وصموئيل رائع. فهو يوضح أن الله يمكنه استخدام أي ظرف أو أي شخص لأجل ملكوته ومجده.</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يظهر لنا سفر القضاة صورة كئيبة فقد كانت هناك حاجة إلى ملك للأمة.</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تظهر بيت لحكم في مشهدين مشينين:</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يتورط أحد اللاويين من بيت لحم في واجبات كهنوتية غير مقدسة، بل يتواطأ مع سبط دان لسرقة صنم لغرض هجرتهم شمالاً (قضاة 17-18). ويواجه لاوي آخر من بيت لحم (مرة أخرى) مع سرّيته مجموعة من البنيامينيين في جبعة الذين اغتصبوا سرّيته (قضاة 19) ما أدى في النهاية إلى موتها المخزي.</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ردًا على ذلك، يتم التركيز على بلدة جبعة. فهي ليست أفضل من بيت لحم. </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هنا في جبعة يبدو أن سبط بنيامين على وشك الفناء، باستثناء 600 شخص منهم (قضاة 20).</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على الرغم من الظلام الأخلاقي الشديد والخطية، كان الله يعد النظام الملكي.</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حتى أنه أسس تلك الملكية من خلال البنيامينيين الأشرار ومن خلال مدينة جبعة الشريرة.</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كيف؟</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أختار الله شاول البنياميني ليكون أول ملك ممسوح على إسرائيل (1 صموئيل 8)، رغم أنه من أصغر السباط.</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ومع ذلك، فإن النهاية الحزينة لشاول جلبت المزيد من العار لجبعة.</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هذا الإعداد للملكية وجد تحقيقه الحقيقي في مدينة بيت لحم، ففي سفر راعوث نرى أن كلا من بوعز وأهالي بيت لحم تصرفوا بشرف في خضم الارتداد القومي. لذلك يستطيع الله أن يستخدم نفس مدينة بيت لحم ليقم مخلصًا من الأقارب من خلال بوعز. كانت راعوث امرأة من موآب، أمة تعبد آلهة وثنية. لكم من خلال خطة الله وتدبيره، تم تأسيس نسل داود، وفي النهاية ولد يسوع المسيح من هذا النسل. </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كانت هذه الولادة في مدينة بيت لحم الغامضة، التي رفع داود مكانة هذه المدينة إلى مستوى مذهل. لقد تم رفعها إلى مكانة أعلى بكثير مما قدمه داود عندما نصل إلى العهد الجديد ونرى يسوع، نسل داود، لم يولد من نسله فحسب، بل لكنه ولد تحديدًا في بيت لحم مدينة داود (متى 2). </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لذلك، فإن لاهوت سفر راعوث هو أن نعمة الله يمكنها أن تحول الغامض والعادي إلى غير عادي وشهرة عالمية. </a:t>
            </a:r>
          </a:p>
          <a:p>
            <a:endParaRPr lang="ar-JO" sz="1200" kern="1200" dirty="0">
              <a:solidFill>
                <a:schemeClr val="tx1"/>
              </a:solidFill>
              <a:effectLst/>
              <a:latin typeface="Arial" panose="020B0604020202020204" pitchFamily="34" charset="0"/>
              <a:ea typeface="+mn-ea"/>
              <a:cs typeface="Arial" panose="020B0604020202020204" pitchFamily="34" charset="0"/>
            </a:endParaRPr>
          </a:p>
          <a:p>
            <a:endParaRPr lang="en-SG"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Common-282</a:t>
            </a:r>
          </a:p>
          <a:p>
            <a:r>
              <a:rPr lang="en-US" sz="1200" kern="1200" dirty="0">
                <a:solidFill>
                  <a:schemeClr val="tx1"/>
                </a:solidFill>
                <a:effectLst/>
                <a:latin typeface="+mn-lt"/>
                <a:ea typeface="+mn-ea"/>
                <a:cs typeface="+mn-cs"/>
              </a:rPr>
              <a:t>OS-00-OT_Book_Overviews-178</a:t>
            </a:r>
          </a:p>
          <a:p>
            <a:r>
              <a:rPr lang="en-SG" sz="1200" kern="1200" dirty="0">
                <a:solidFill>
                  <a:schemeClr val="tx1"/>
                </a:solidFill>
                <a:effectLst/>
                <a:latin typeface="Arial" panose="020B0604020202020204" pitchFamily="34" charset="0"/>
                <a:ea typeface="+mn-ea"/>
                <a:cs typeface="Arial" panose="020B0604020202020204" pitchFamily="34" charset="0"/>
              </a:rPr>
              <a:t>OS-07-Judges-208</a:t>
            </a:r>
          </a:p>
          <a:p>
            <a:r>
              <a:rPr lang="en-SG" sz="1200" kern="1200" dirty="0">
                <a:solidFill>
                  <a:schemeClr val="tx1"/>
                </a:solidFill>
                <a:effectLst/>
                <a:latin typeface="Arial" panose="020B0604020202020204" pitchFamily="34" charset="0"/>
                <a:ea typeface="+mn-ea"/>
                <a:cs typeface="Arial" panose="020B0604020202020204" pitchFamily="34" charset="0"/>
              </a:rPr>
              <a:t>OS-08-Ruth-74</a:t>
            </a:r>
          </a:p>
          <a:p>
            <a:r>
              <a:rPr lang="en-SG" sz="1200" kern="1200" dirty="0">
                <a:solidFill>
                  <a:schemeClr val="tx1"/>
                </a:solidFill>
                <a:effectLst/>
                <a:latin typeface="Arial" panose="020B0604020202020204" pitchFamily="34" charset="0"/>
                <a:ea typeface="+mn-ea"/>
                <a:cs typeface="Arial" panose="020B0604020202020204" pitchFamily="34" charset="0"/>
              </a:rPr>
              <a:t>OS-09-1 Sam-17, 22, 43</a:t>
            </a:r>
          </a:p>
        </p:txBody>
      </p:sp>
    </p:spTree>
    <p:extLst>
      <p:ext uri="{BB962C8B-B14F-4D97-AF65-F5344CB8AC3E}">
        <p14:creationId xmlns:p14="http://schemas.microsoft.com/office/powerpoint/2010/main" val="19800943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أول انتقال للقيادة القومية في إسرائيل من عالي إلى صموئيل كان بميلاد صموئيل، ودعوته وقبوله على بيت عالي الشرير لإعداد النظام الملكي المتنبأ به (1 صموئيل 1-3).</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49</a:t>
            </a:fld>
            <a:endParaRPr lang="en-US">
              <a:solidFill>
                <a:prstClr val="black"/>
              </a:solidFill>
            </a:endParaRPr>
          </a:p>
        </p:txBody>
      </p:sp>
    </p:spTree>
    <p:extLst>
      <p:ext uri="{BB962C8B-B14F-4D97-AF65-F5344CB8AC3E}">
        <p14:creationId xmlns:p14="http://schemas.microsoft.com/office/powerpoint/2010/main" val="320817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الانتقال الأول للقيادة القومية من عالي إلى صموئيل بمثابة نهاية القضاة إذ كان صموئيل هو القاضي الأخير (1 صموئيل 1-7).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50</a:t>
            </a:fld>
            <a:endParaRPr lang="en-US">
              <a:solidFill>
                <a:prstClr val="black"/>
              </a:solidFill>
              <a:latin typeface="Calibri"/>
            </a:endParaRPr>
          </a:p>
        </p:txBody>
      </p:sp>
    </p:spTree>
    <p:extLst>
      <p:ext uri="{BB962C8B-B14F-4D97-AF65-F5344CB8AC3E}">
        <p14:creationId xmlns:p14="http://schemas.microsoft.com/office/powerpoint/2010/main" val="40571094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51</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algn="r" rtl="1"/>
            <a:r>
              <a:rPr lang="ar-SA" sz="1200" kern="1200" dirty="0">
                <a:solidFill>
                  <a:schemeClr val="tx1"/>
                </a:solidFill>
                <a:effectLst/>
                <a:latin typeface="Arial"/>
                <a:ea typeface="ＭＳ Ｐゴシック" charset="-128"/>
                <a:cs typeface="Arial"/>
              </a:rPr>
              <a:t>مدحت صلاة حنة النبوية صفات الله وتدبيره المستقبلي للملوك. (1 صموئيل 2: 1- 11).</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57</a:t>
            </a:fld>
            <a:endParaRPr lang="en-US">
              <a:solidFill>
                <a:prstClr val="black"/>
              </a:solidFill>
            </a:endParaRPr>
          </a:p>
        </p:txBody>
      </p:sp>
    </p:spTree>
    <p:extLst>
      <p:ext uri="{BB962C8B-B14F-4D97-AF65-F5344CB8AC3E}">
        <p14:creationId xmlns:p14="http://schemas.microsoft.com/office/powerpoint/2010/main" val="38813055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algn="r" rtl="1"/>
            <a:r>
              <a:rPr lang="ar-SA" sz="1200" kern="1200" dirty="0">
                <a:solidFill>
                  <a:schemeClr val="tx1"/>
                </a:solidFill>
                <a:effectLst/>
                <a:latin typeface="Arial"/>
                <a:ea typeface="ＭＳ Ｐゴシック" charset="-128"/>
                <a:cs typeface="Arial"/>
              </a:rPr>
              <a:t>إن دعوة صموئيل من قبل الرب وقبولها من قبل الشعب أكدت انتقال القيادة من عالي إلى صموئيل (1 صموئيل 3).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65</a:t>
            </a:fld>
            <a:endParaRPr lang="en-US">
              <a:solidFill>
                <a:prstClr val="black"/>
              </a:solidFill>
            </a:endParaRPr>
          </a:p>
        </p:txBody>
      </p:sp>
    </p:spTree>
    <p:extLst>
      <p:ext uri="{BB962C8B-B14F-4D97-AF65-F5344CB8AC3E}">
        <p14:creationId xmlns:p14="http://schemas.microsoft.com/office/powerpoint/2010/main" val="41203277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algn="r" rtl="1"/>
            <a:r>
              <a:rPr lang="ar-SA" sz="1200" kern="1200" dirty="0">
                <a:solidFill>
                  <a:schemeClr val="tx1"/>
                </a:solidFill>
                <a:effectLst/>
                <a:latin typeface="Arial"/>
                <a:ea typeface="ＭＳ Ｐゴシック" charset="-128"/>
                <a:cs typeface="Arial"/>
              </a:rPr>
              <a:t>أظهرت إسرائيل حاجتها لقيادة صموئيل بسبب جهلهم شخصية الله الواضح من قبل استخدامهم الخرافي لتابوت العهد في محاربة الفلسطينيين (1 صموئيل 4-7).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69</a:t>
            </a:fld>
            <a:endParaRPr lang="en-US">
              <a:solidFill>
                <a:prstClr val="black"/>
              </a:solidFill>
            </a:endParaRPr>
          </a:p>
        </p:txBody>
      </p:sp>
    </p:spTree>
    <p:extLst>
      <p:ext uri="{BB962C8B-B14F-4D97-AF65-F5344CB8AC3E}">
        <p14:creationId xmlns:p14="http://schemas.microsoft.com/office/powerpoint/2010/main" val="517370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70</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a:solidFill>
                  <a:schemeClr val="tx1"/>
                </a:solidFill>
                <a:effectLst/>
                <a:latin typeface="Arial"/>
                <a:ea typeface="ＭＳ Ｐゴシック" charset="-128"/>
                <a:cs typeface="Arial"/>
              </a:rPr>
              <a:t>كان في استيلاء الفلسطينيين على تابوت العهد وموت عالي وأبنائه تتميم لنبوءة الرب ضد عالي وبينوا حاجتهم إلى قائد جديد بسبب ارتباكهم وجود الله في كل مكان (1 صموئيل 4).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71</a:t>
            </a:fld>
            <a:endParaRPr lang="en-US">
              <a:solidFill>
                <a:prstClr val="black"/>
              </a:solidFill>
            </a:endParaRPr>
          </a:p>
        </p:txBody>
      </p:sp>
    </p:spTree>
    <p:extLst>
      <p:ext uri="{BB962C8B-B14F-4D97-AF65-F5344CB8AC3E}">
        <p14:creationId xmlns:p14="http://schemas.microsoft.com/office/powerpoint/2010/main" val="37801173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بيّن تفوق تابوت عهد العرب على داجون في معسكر الفلسطينيين قدرة الله على كل الآلهة ونعمته حتى في عصيان إسرائيل (1 صموئيل 5).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74</a:t>
            </a:fld>
            <a:endParaRPr lang="en-US">
              <a:solidFill>
                <a:prstClr val="black"/>
              </a:solidFill>
            </a:endParaRPr>
          </a:p>
        </p:txBody>
      </p:sp>
    </p:spTree>
    <p:extLst>
      <p:ext uri="{BB962C8B-B14F-4D97-AF65-F5344CB8AC3E}">
        <p14:creationId xmlns:p14="http://schemas.microsoft.com/office/powerpoint/2010/main" val="27429323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a:solidFill>
                  <a:schemeClr val="tx1"/>
                </a:solidFill>
                <a:effectLst/>
                <a:latin typeface="Arial"/>
                <a:ea typeface="ＭＳ Ｐゴシック" charset="-128"/>
                <a:cs typeface="Arial"/>
              </a:rPr>
              <a:t>الانتقال الأول للقيادة القومية من عالي إلى صموئيل بمثابة نهاية القضاة إذ كان صموئيل هو القاضي الأخير (1 صموئيل 1-7). </a:t>
            </a: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82</a:t>
            </a:fld>
            <a:endParaRPr lang="en-US">
              <a:solidFill>
                <a:prstClr val="black"/>
              </a:solidFill>
              <a:latin typeface="Calibri"/>
            </a:endParaRPr>
          </a:p>
        </p:txBody>
      </p:sp>
    </p:spTree>
    <p:extLst>
      <p:ext uri="{BB962C8B-B14F-4D97-AF65-F5344CB8AC3E}">
        <p14:creationId xmlns:p14="http://schemas.microsoft.com/office/powerpoint/2010/main" val="25069763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a:solidFill>
                  <a:schemeClr val="tx1"/>
                </a:solidFill>
                <a:effectLst/>
                <a:latin typeface="Arial"/>
                <a:ea typeface="ＭＳ Ｐゴシック" charset="-128"/>
                <a:cs typeface="Arial"/>
              </a:rPr>
              <a:t>كان الانتقال الثاني للقيادة القومية من صموئيل إلى شاول بمثابة بداية للنظام الملكي بسبب الدوافع الشريرة لإسرائيل (1 صموئيل 8- 12).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83</a:t>
            </a:fld>
            <a:endParaRPr lang="en-US">
              <a:solidFill>
                <a:prstClr val="black"/>
              </a:solidFill>
              <a:latin typeface="Calibri"/>
            </a:endParaRPr>
          </a:p>
        </p:txBody>
      </p:sp>
    </p:spTree>
    <p:extLst>
      <p:ext uri="{BB962C8B-B14F-4D97-AF65-F5344CB8AC3E}">
        <p14:creationId xmlns:p14="http://schemas.microsoft.com/office/powerpoint/2010/main" val="18000275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81BA7415-DE72-A249-A1EB-99C9B5009095}" type="slidenum">
              <a:rPr lang="en-US" sz="1200">
                <a:solidFill>
                  <a:prstClr val="black"/>
                </a:solidFill>
              </a:rPr>
              <a:pPr eaLnBrk="1" hangingPunct="1"/>
              <a:t>85</a:t>
            </a:fld>
            <a:endParaRPr lang="en-US" sz="1200">
              <a:solidFill>
                <a:prstClr val="black"/>
              </a:solidFill>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CBFF061C-99BA-B14B-99B9-73DD9EE7CFF9}" type="slidenum">
              <a:rPr lang="en-US" sz="1200">
                <a:solidFill>
                  <a:srgbClr val="000000"/>
                </a:solidFill>
                <a:latin typeface="Arial" charset="0"/>
              </a:rPr>
              <a:pPr eaLnBrk="1" hangingPunct="1"/>
              <a:t>87</a:t>
            </a:fld>
            <a:endParaRPr lang="en-US" sz="1200">
              <a:solidFill>
                <a:srgbClr val="000000"/>
              </a:solidFill>
              <a:latin typeface="Arial" charset="0"/>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t>(2) شاول (أ) طبيعة الملكية المشرقية، كان التحول من حكم الزعماء المحليين إلى سلطة مركزية لها نفوذ عليهم، امرًا بالغ الأهمية. في 1 صموئيل اصحاح 8، يوجز النبي صموئيل كم ستكون التكلفة العملية للحكم الملكي. غالبًا ما تعامل علماء العهد القديم مع صورته الكئيبة على أنها تراجع مصطنع من الأيام السيئة للنظام الملكي التالي، وضع على فم النبي من قبل دعاية مناهضة للملكية في وقت متأخر. ولا يوجد دليل خارجي داعم لهذا الرأي النظري. بدلاً من ذلك، فالأدلة التي لدينا فيها نقاط في الاتجاه المعاكس تمامًا – إن مشاعر صموئيل كانت تقييمًا كانت تعنيه الملكية المشرقية من الناحية العملية. 18 تُظهر المقارنة مع البيانات من محاكم مثل هذه الممالك شبهًا واضحًا مع تحذيرات صموئيل. (1) أراد العبرانيون أن يرون أبنائهم مؤثرين في جيش متأهب، يخدمون في العربات الحربية وكقادة (رؤوساء ألوف ورؤوساء خماسين) في السرايا والفرق. في هذا مقارنة مع عربات الماريانو الحربية، وعربات المحاربين من مدينة الألاخ ]تل العطشانة اليوم عند مجرى نهر العاصي الأسفل قرب مدينة أنطاكية[ ولاحقًا في مدينة أوغاريت. في أوغاريت كان هناك تجنيد إجباري للذكور من سكان القرى المحلية للخدمة العسكرية. وبشكل خاص كرماة للسهام مشهود لهم (وكذلك في الخدمة البحرية). 19 (2) مع 1 صموئيل 8: 12 ب، التجنيد الملكي للعمل على الأرض، بإمكان المرء مقارنة الوضع في أوغاريت، حيث كان يتم تجنيد المواطنين في قراهم لهذا العمل وغيره. بما في ذلك الممتلكات الملكية. 20 (3) مع 12 ت، عن الأشخاص الذين يصنعون (أو ينتجون) الأسلحة (بما في ذلك العربات الحربية) والمعدات، يمكننا مرة أخرى مقارنة استخدامها في أوغاريت. فهناك تم ذكر التسليم المطلوب لهذه المعدات البرونزية والرماح. 21 (4) 8: 13 يواصل مع مثل هذا الملك الذي يأخذ بنات الناس ليكنّ عطارات وطباخات وخبازات – ربما تُفهم على أنها خدمة ملكية في القصر. يقارن هذا مع الخبازين، والغاسلين، وعمال الزيت، والعطارين في السجلات الملكية في أوغاريت (قبل ذلك بعدة قرون) مع الخبازات وصانعات الحلوى، الخ... حوالي 400 امرأة في قصر ماري. 22 (5) في 8: 14، يحذر صموئيل من مصادرة الملك لأراضي مختارة وكروم ومزارع زيتون، ليوزعها على قادته. في العالمين الكنعاني والمشرقي، غالبًا ما كان للملك حقوقًا واسعة للتصرف بمناطق في مملكته، وبإمكانه نقل ملكية الأرض والسندات إليها بحريّة، كما يوضح ذلك أرشيف أوغاريت بشكل جلي. 23 (6) أيضًا، 8: 15، 17 أ، تصف جباية الملك عشور الزروع (القمح والخمور) ليعطيها لقواده، وأيضًا المواشي. إن ممارسة أخذ العشور من قبل الملك (المحاصيل، والخمر، والمواشي) تم إثباتها مرة أخرى في أوغاريت، سواء من الناحية العملية أو من خلال الإعفاءات الخاصة. 24 (7) و (8: 16)، يمكن للملك أن يأخذ العبيد والمحاصيل، أو (8: 17 ب) أن يجبر المواطنين على خدمته. 25 على ضوء هذه الاستخدامات الواسعة والمثبتة جيدًا، في ماري، والألاخ، وخاصة أوغاريت (التي سقطت سنة 1175 ق. م، من الممكن 130 سنة من زمن شاول)، ليس هناك حاجة مهما كان، لتأجيل هذه الاستخدامات كما هو موثق في صموئيل اصحاح 8، إلى أي فترة بعد القرن الحادي عشر ق. م، التي لها جذور قديمة ومتينة. </a:t>
            </a:r>
          </a:p>
          <a:p>
            <a:pPr algn="r" rtl="1"/>
            <a:endParaRPr lang="ar-SA" dirty="0"/>
          </a:p>
          <a:p>
            <a:pPr algn="r" rtl="1"/>
            <a:r>
              <a:rPr lang="ar-SA" dirty="0"/>
              <a:t>كينيث كتشن. حول مصداقية العهد القديم (منشورات إيردمان). إصدار كيندل 2230- 2204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019790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a:t>تُظهر نظرة سريعة على خارطة العالم قبل قرن من الزمان، أن معظم العالم كان يُحكم من قبل ملوك في عام 1900. </a:t>
            </a:r>
            <a:endParaRPr lang="en-US" dirty="0">
              <a:cs typeface="ＭＳ Ｐゴシック" charset="0"/>
            </a:endParaRPr>
          </a:p>
          <a:p>
            <a:pPr eaLnBrk="1" hangingPunct="1"/>
            <a:r>
              <a:rPr lang="en-US" dirty="0">
                <a:cs typeface="ＭＳ Ｐゴシック" charset="0"/>
              </a:rPr>
              <a:t>Common-495</a:t>
            </a:r>
          </a:p>
          <a:p>
            <a:pPr eaLnBrk="1" hangingPunct="1"/>
            <a:r>
              <a:rPr lang="en-US" dirty="0">
                <a:cs typeface="ＭＳ Ｐゴシック" charset="0"/>
              </a:rPr>
              <a:t>OS-09-1 Samuel-93</a:t>
            </a:r>
          </a:p>
          <a:p>
            <a:pPr eaLnBrk="1" hangingPunct="1"/>
            <a:r>
              <a:rPr lang="en-US" dirty="0">
                <a:cs typeface="ＭＳ Ｐゴシック" charset="0"/>
              </a:rPr>
              <a:t>OS-10-Davidic Covenant-04</a:t>
            </a:r>
          </a:p>
          <a:p>
            <a:pPr eaLnBrk="1" hangingPunct="1"/>
            <a:r>
              <a:rPr lang="en-US" dirty="0">
                <a:cs typeface="ＭＳ Ｐゴシック" charset="0"/>
              </a:rPr>
              <a:t>NS-01-Matt1-14-slide 61</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4270136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SA" dirty="0"/>
              <a:t>ومع ذلك، لم يبقى بعد قرن من الزمان، سوى عدد قليل من الممالك. حتى بريطانيا، واليابان، وكندا، واستراليا، وربما الدول الاسكندنافية ليست ممالك بالمعنى العملي. </a:t>
            </a:r>
            <a:endParaRPr lang="ar-JO" dirty="0"/>
          </a:p>
          <a:p>
            <a:pPr algn="l"/>
            <a:r>
              <a:rPr lang="ar-JO" dirty="0"/>
              <a:t>________________</a:t>
            </a:r>
            <a:endParaRPr lang="ar-SA"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cs typeface="ＭＳ Ｐゴシック" charset="0"/>
              </a:rPr>
              <a:t>Common-496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cs typeface="ＭＳ Ｐゴシック" charset="0"/>
              </a:rPr>
              <a:t>OS-09-1 Sam-94</a:t>
            </a:r>
          </a:p>
          <a:p>
            <a:pPr eaLnBrk="1" hangingPunct="1"/>
            <a:r>
              <a:rPr lang="en-US" dirty="0">
                <a:cs typeface="ＭＳ Ｐゴシック" charset="0"/>
              </a:rPr>
              <a:t>OS-10-Davidic Covenant-05</a:t>
            </a:r>
          </a:p>
          <a:p>
            <a:pPr eaLnBrk="1" hangingPunct="1"/>
            <a:r>
              <a:rPr lang="en-US" dirty="0">
                <a:cs typeface="ＭＳ Ｐゴシック" charset="0"/>
              </a:rPr>
              <a:t>NS-01-Matt1-14-slide 62</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045881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49253B-ABE6-4A4F-A3D9-E60CA332B57D}"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4" name="Rectangle 2"/>
          <p:cNvSpPr>
            <a:spLocks noGrp="1" noRot="1" noChangeAspect="1" noChangeArrowheads="1"/>
          </p:cNvSpPr>
          <p:nvPr>
            <p:ph type="sldImg"/>
          </p:nvPr>
        </p:nvSpPr>
        <p:spPr>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eaLnBrk="1" hangingPunct="1"/>
            <a:r>
              <a:rPr lang="ar-JO">
                <a:latin typeface="Arial" charset="0"/>
                <a:ea typeface="ＭＳ Ｐゴシック" charset="0"/>
                <a:cs typeface="ＭＳ Ｐゴシック" charset="0"/>
              </a:rPr>
              <a:t>هل تلاحظ الفرق الشاسع بين خريطتي العالم؟ اتساءل عما إذا كان زوال الملكيات يؤثر على الطريقة التي ننظر بها إلى يسوع من حيث كونه ملكًا. </a:t>
            </a:r>
          </a:p>
          <a:p>
            <a:pPr algn="r" eaLnBrk="1" hangingPunct="1"/>
            <a:endParaRPr lang="ar-JO">
              <a:latin typeface="Arial" charset="0"/>
              <a:ea typeface="ＭＳ Ｐゴシック" charset="0"/>
              <a:cs typeface="ＭＳ Ｐゴシック" charset="0"/>
            </a:endParaRPr>
          </a:p>
          <a:p>
            <a:pPr eaLnBrk="1" hangingPunct="1"/>
            <a:r>
              <a:rPr lang="en-US" dirty="0">
                <a:cs typeface="ＭＳ Ｐゴシック" charset="0"/>
              </a:rPr>
              <a:t>________</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cs typeface="ＭＳ Ｐゴシック" charset="0"/>
              </a:rPr>
              <a:t>Common-497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cs typeface="ＭＳ Ｐゴシック" charset="0"/>
              </a:rPr>
              <a:t>OS-09-1 Sam-95</a:t>
            </a:r>
          </a:p>
          <a:p>
            <a:pPr eaLnBrk="1" hangingPunct="1"/>
            <a:r>
              <a:rPr lang="en-US" dirty="0">
                <a:cs typeface="ＭＳ Ｐゴシック" charset="0"/>
              </a:rPr>
              <a:t>OS-10-Davidic Covenant-06</a:t>
            </a:r>
          </a:p>
          <a:p>
            <a:pPr eaLnBrk="1" hangingPunct="1"/>
            <a:r>
              <a:rPr lang="en-US" dirty="0">
                <a:cs typeface="ＭＳ Ｐゴシック" charset="0"/>
              </a:rPr>
              <a:t>NS-01-Matt1-14-slide 63</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Do you like change? </a:t>
            </a:r>
          </a:p>
          <a:p>
            <a:endParaRPr lang="en-US" dirty="0">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99</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قام صموئيل شخصيًا بمسح شاول ملكًا اعدادًا له للتتويج العلني (1 صموئيل 9: 1 – 10: 16).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100</a:t>
            </a:fld>
            <a:endParaRPr lang="en-US">
              <a:solidFill>
                <a:prstClr val="black"/>
              </a:solidFill>
            </a:endParaRPr>
          </a:p>
        </p:txBody>
      </p:sp>
    </p:spTree>
    <p:extLst>
      <p:ext uri="{BB962C8B-B14F-4D97-AF65-F5344CB8AC3E}">
        <p14:creationId xmlns:p14="http://schemas.microsoft.com/office/powerpoint/2010/main" val="17929144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جعل صموئيل شاول ملكًا بشكل علني كإعلان رسمي عن أستياء الله من قرار الأمة (1 صموئيل 10: 17- 27).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102</a:t>
            </a:fld>
            <a:endParaRPr lang="en-US">
              <a:solidFill>
                <a:prstClr val="black"/>
              </a:solidFill>
            </a:endParaRPr>
          </a:p>
        </p:txBody>
      </p:sp>
    </p:spTree>
    <p:extLst>
      <p:ext uri="{BB962C8B-B14F-4D97-AF65-F5344CB8AC3E}">
        <p14:creationId xmlns:p14="http://schemas.microsoft.com/office/powerpoint/2010/main" val="22709853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algn="r" rtl="1"/>
            <a:r>
              <a:rPr lang="ar-SA" dirty="0">
                <a:latin typeface="Arial"/>
                <a:cs typeface="Arial"/>
              </a:rPr>
              <a:t>بدأت المسحة بشكل شخصي جدًا، لكنها انتهت بعد ذلك أمام الأمة كلها.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103</a:t>
            </a:fld>
            <a:endParaRPr lang="en-US">
              <a:solidFill>
                <a:prstClr val="black"/>
              </a:solidFill>
            </a:endParaRPr>
          </a:p>
        </p:txBody>
      </p:sp>
    </p:spTree>
    <p:extLst>
      <p:ext uri="{BB962C8B-B14F-4D97-AF65-F5344CB8AC3E}">
        <p14:creationId xmlns:p14="http://schemas.microsoft.com/office/powerpoint/2010/main" val="24728689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إن انقاذ شاول ليابيش جلعاد وتثبيته في الجلجال أكده كملك في عيون إسرائيل (1 صموئيل 11).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104</a:t>
            </a:fld>
            <a:endParaRPr lang="en-US">
              <a:solidFill>
                <a:prstClr val="black"/>
              </a:solidFill>
            </a:endParaRPr>
          </a:p>
        </p:txBody>
      </p:sp>
    </p:spTree>
    <p:extLst>
      <p:ext uri="{BB962C8B-B14F-4D97-AF65-F5344CB8AC3E}">
        <p14:creationId xmlns:p14="http://schemas.microsoft.com/office/powerpoint/2010/main" val="25261150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t>في خطاب اعتزال صموئيل كقاضي (ولكن ليس كنبي)، ذكر إسرائيل بخطيئتهم في طلب ملك ليحفزهم أن يعيشوا على أساس العهد الموسوي (1 صموئيل 12). </a:t>
            </a:r>
            <a:endParaRPr lang="en-US" dirty="0"/>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107</a:t>
            </a:fld>
            <a:endParaRPr lang="en-US">
              <a:solidFill>
                <a:prstClr val="black"/>
              </a:solidFill>
            </a:endParaRPr>
          </a:p>
        </p:txBody>
      </p:sp>
    </p:spTree>
    <p:extLst>
      <p:ext uri="{BB962C8B-B14F-4D97-AF65-F5344CB8AC3E}">
        <p14:creationId xmlns:p14="http://schemas.microsoft.com/office/powerpoint/2010/main" val="1660258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algn="r" rtl="1"/>
            <a:r>
              <a:rPr lang="ar-SA" sz="1200" kern="1200" dirty="0">
                <a:solidFill>
                  <a:schemeClr val="tx1"/>
                </a:solidFill>
                <a:effectLst/>
                <a:latin typeface="Arial"/>
                <a:ea typeface="ＭＳ Ｐゴシック" charset="-128"/>
                <a:cs typeface="Arial"/>
              </a:rPr>
              <a:t>أدى نفاذ صبر شاول وخوفه من الفلسطينيين أن جعل الكهنة يقدمون الذبائح قبل الأيام السبعة المطلوبة من تلميح صموئيل إلى أن الرب قد عيّن بالفعل ملكًا آخر صالحًا (1 صموئيل 13: 1- 22).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109</a:t>
            </a:fld>
            <a:endParaRPr lang="en-US">
              <a:solidFill>
                <a:prstClr val="black"/>
              </a:solidFill>
            </a:endParaRPr>
          </a:p>
        </p:txBody>
      </p:sp>
    </p:spTree>
    <p:extLst>
      <p:ext uri="{BB962C8B-B14F-4D97-AF65-F5344CB8AC3E}">
        <p14:creationId xmlns:p14="http://schemas.microsoft.com/office/powerpoint/2010/main" val="40362943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110</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algn="r" rtl="1"/>
            <a:r>
              <a:rPr lang="ar-SA" sz="1200" kern="1200" dirty="0">
                <a:solidFill>
                  <a:schemeClr val="tx1"/>
                </a:solidFill>
                <a:effectLst/>
                <a:latin typeface="Arial"/>
                <a:ea typeface="ＭＳ Ｐゴシック" charset="-128"/>
                <a:cs typeface="Arial"/>
              </a:rPr>
              <a:t>إن تهور شاول بمنع رجاله عن الطعام ودفعهم إلى أكل اللحم بالدم بشكل غير قانوني أخجله في تعهده بقتل يوناثان "العاصي" وأظهر حكمه الكافر (1 صموئيل 13: 23 – 14: 52). </a:t>
            </a:r>
            <a:endParaRPr lang="en-US" dirty="0"/>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112</a:t>
            </a:fld>
            <a:endParaRPr lang="en-US">
              <a:solidFill>
                <a:prstClr val="black"/>
              </a:solidFill>
            </a:endParaRPr>
          </a:p>
        </p:txBody>
      </p:sp>
    </p:spTree>
    <p:extLst>
      <p:ext uri="{BB962C8B-B14F-4D97-AF65-F5344CB8AC3E}">
        <p14:creationId xmlns:p14="http://schemas.microsoft.com/office/powerpoint/2010/main" val="24983966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algn="r" rtl="1"/>
            <a:r>
              <a:rPr lang="ar-SA" sz="1200" kern="1200" dirty="0">
                <a:solidFill>
                  <a:schemeClr val="tx1"/>
                </a:solidFill>
                <a:effectLst/>
                <a:latin typeface="Arial"/>
                <a:ea typeface="ＭＳ Ｐゴシック" charset="-128"/>
                <a:cs typeface="Arial"/>
              </a:rPr>
              <a:t>إن تهور شاول بمنع رجاله عن الطعام ودفعهم إلى أكل اللحم بالدم بشكل غير قانوني أخجله في تعهده بقتل يوناثان "العاصي" وأظهر حكمه الكافر (1 صموئيل 13: 23 – 14: 52). </a:t>
            </a: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113</a:t>
            </a:fld>
            <a:endParaRPr lang="en-US">
              <a:solidFill>
                <a:prstClr val="black"/>
              </a:solidFill>
            </a:endParaRPr>
          </a:p>
        </p:txBody>
      </p:sp>
    </p:spTree>
    <p:extLst>
      <p:ext uri="{BB962C8B-B14F-4D97-AF65-F5344CB8AC3E}">
        <p14:creationId xmlns:p14="http://schemas.microsoft.com/office/powerpoint/2010/main" val="586690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lvl="3"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الوظيفة؟</a:t>
            </a:r>
          </a:p>
          <a:p>
            <a:pPr marL="0" marR="0" lvl="3"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الجسد؟</a:t>
            </a:r>
          </a:p>
          <a:p>
            <a:pPr marL="0" marR="0" lvl="3"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العلاقات؟</a:t>
            </a:r>
          </a:p>
          <a:p>
            <a:pPr marL="0" marR="0" lvl="3"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أي شيء آخر؟</a:t>
            </a:r>
          </a:p>
          <a:p>
            <a:pPr marL="0" marR="0" lvl="3"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	لماذا تواجه هذه التغييرات الآن؟ </a:t>
            </a:r>
          </a:p>
          <a:p>
            <a:pPr marL="0" marR="0" lvl="3"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لو كنا صادقين، فلن نفهم حقًا سبب حدوث هذه التغيرات.</a:t>
            </a:r>
          </a:p>
          <a:p>
            <a:pPr marL="0" marR="0" lvl="3"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هل الله هو السبب، أم أنت المتسبب بالتغيير؟ أستطيع أن أفهم لماذا البعض منا يبدأ التغيير، ولكن...</a:t>
            </a:r>
          </a:p>
          <a:p>
            <a:endParaRPr lang="en-US" dirty="0">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algn="r" rtl="1"/>
            <a:r>
              <a:rPr lang="ar-SA" sz="1200" kern="1200" dirty="0">
                <a:solidFill>
                  <a:schemeClr val="tx1"/>
                </a:solidFill>
                <a:effectLst/>
                <a:latin typeface="Arial"/>
                <a:ea typeface="ＭＳ Ｐゴシック" charset="-128"/>
                <a:cs typeface="Arial"/>
              </a:rPr>
              <a:t>كان عصيان شاول بعدم قضائه على عماليق بشكل كامل هو آخر أفعاله بالعصيان قبل أن يرفضه الرب كملك ليظهر حاجة إسرائيل لملك بار (1 صموئيل 15).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114</a:t>
            </a:fld>
            <a:endParaRPr lang="en-US">
              <a:solidFill>
                <a:prstClr val="black"/>
              </a:solidFill>
            </a:endParaRPr>
          </a:p>
        </p:txBody>
      </p:sp>
    </p:spTree>
    <p:extLst>
      <p:ext uri="{BB962C8B-B14F-4D97-AF65-F5344CB8AC3E}">
        <p14:creationId xmlns:p14="http://schemas.microsoft.com/office/powerpoint/2010/main" val="26645568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الانتقال الأول للقيادة القومية من عالي إلى صموئيل بمثابة نهاية القضاة إذ كان صموئيل هو القاضي الأخير (1 صموئيل 1-7). </a:t>
            </a: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117</a:t>
            </a:fld>
            <a:endParaRPr lang="en-US">
              <a:solidFill>
                <a:prstClr val="black"/>
              </a:solidFill>
              <a:latin typeface="Calibri"/>
            </a:endParaRPr>
          </a:p>
        </p:txBody>
      </p:sp>
    </p:spTree>
    <p:extLst>
      <p:ext uri="{BB962C8B-B14F-4D97-AF65-F5344CB8AC3E}">
        <p14:creationId xmlns:p14="http://schemas.microsoft.com/office/powerpoint/2010/main" val="19565565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a:solidFill>
                  <a:schemeClr val="tx1"/>
                </a:solidFill>
                <a:effectLst/>
                <a:latin typeface="Arial"/>
                <a:ea typeface="ＭＳ Ｐゴシック" charset="-128"/>
                <a:cs typeface="Arial"/>
              </a:rPr>
              <a:t>كان الانتقال الثاني للقيادة القومية من صموئيل إلى شاول بمثابة بداية للنظام الملكي بسبب الدوافع الشريرة لإسرائيل (1 صموئيل 8- 12). </a:t>
            </a: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118</a:t>
            </a:fld>
            <a:endParaRPr lang="en-US">
              <a:solidFill>
                <a:prstClr val="black"/>
              </a:solidFill>
              <a:latin typeface="Calibri"/>
            </a:endParaRPr>
          </a:p>
        </p:txBody>
      </p:sp>
    </p:spTree>
    <p:extLst>
      <p:ext uri="{BB962C8B-B14F-4D97-AF65-F5344CB8AC3E}">
        <p14:creationId xmlns:p14="http://schemas.microsoft.com/office/powerpoint/2010/main" val="20343529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119</a:t>
            </a:fld>
            <a:endParaRPr lang="en-US"/>
          </a:p>
        </p:txBody>
      </p:sp>
    </p:spTree>
    <p:extLst>
      <p:ext uri="{BB962C8B-B14F-4D97-AF65-F5344CB8AC3E}">
        <p14:creationId xmlns:p14="http://schemas.microsoft.com/office/powerpoint/2010/main" val="16732385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كان شاول وداود صديقين بينما تقدم داود ليكون الموسيقي الخاص به ومحاربه (1 صموئيل 16- 17).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120</a:t>
            </a:fld>
            <a:endParaRPr lang="en-US">
              <a:solidFill>
                <a:prstClr val="black"/>
              </a:solidFill>
            </a:endParaRPr>
          </a:p>
        </p:txBody>
      </p:sp>
    </p:spTree>
    <p:extLst>
      <p:ext uri="{BB962C8B-B14F-4D97-AF65-F5344CB8AC3E}">
        <p14:creationId xmlns:p14="http://schemas.microsoft.com/office/powerpoint/2010/main" val="15899970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121</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الوديان المخفية هي الأماكن التي يتحول فيها الرعاة إلى ملوك.</a:t>
            </a:r>
          </a:p>
          <a:p>
            <a:pPr algn="r" rtl="1"/>
            <a:r>
              <a:rPr lang="ar-SA" dirty="0">
                <a:latin typeface="Arial"/>
                <a:cs typeface="Arial"/>
              </a:rPr>
              <a:t>ما تفعله في الخفاء هو أهم الأشياء عندك.</a:t>
            </a:r>
          </a:p>
          <a:p>
            <a:pPr algn="r" rtl="1"/>
            <a:r>
              <a:rPr lang="ar-SA" dirty="0">
                <a:latin typeface="Arial"/>
                <a:cs typeface="Arial"/>
              </a:rPr>
              <a:t>كان داود يرعى الغنم حينما لم يكن أحد ينظر إليه سوى الله.</a:t>
            </a: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122</a:t>
            </a:fld>
            <a:endParaRPr lang="en-US">
              <a:solidFill>
                <a:prstClr val="black"/>
              </a:solidFill>
            </a:endParaRPr>
          </a:p>
        </p:txBody>
      </p:sp>
    </p:spTree>
    <p:extLst>
      <p:ext uri="{BB962C8B-B14F-4D97-AF65-F5344CB8AC3E}">
        <p14:creationId xmlns:p14="http://schemas.microsoft.com/office/powerpoint/2010/main" val="10158268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تم اختبار شجاعة داود من أسد ودب ومن يعرف غير ذلك أيضًا؟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123</a:t>
            </a:fld>
            <a:endParaRPr lang="en-US">
              <a:solidFill>
                <a:prstClr val="black"/>
              </a:solidFill>
            </a:endParaRPr>
          </a:p>
        </p:txBody>
      </p:sp>
    </p:spTree>
    <p:extLst>
      <p:ext uri="{BB962C8B-B14F-4D97-AF65-F5344CB8AC3E}">
        <p14:creationId xmlns:p14="http://schemas.microsoft.com/office/powerpoint/2010/main" val="22481878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124</a:t>
            </a:fld>
            <a:endParaRPr lang="en-US">
              <a:solidFill>
                <a:prstClr val="black"/>
              </a:solidFill>
            </a:endParaRPr>
          </a:p>
        </p:txBody>
      </p:sp>
    </p:spTree>
    <p:extLst>
      <p:ext uri="{BB962C8B-B14F-4D97-AF65-F5344CB8AC3E}">
        <p14:creationId xmlns:p14="http://schemas.microsoft.com/office/powerpoint/2010/main" val="7033508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في مقطع فكاهي إلى حد ما، حيث لم يُدعى داود إلى وليمة مع عائلته، عبر الله عن أخوته الوسيمين لأن الله لا ينظر إلى الخارج. أن صموئيل انخدع في البداية بمظهر داود الضارب إلى الحمرة.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125</a:t>
            </a:fld>
            <a:endParaRPr lang="en-US">
              <a:solidFill>
                <a:prstClr val="black"/>
              </a:solidFill>
            </a:endParaRPr>
          </a:p>
        </p:txBody>
      </p:sp>
    </p:spTree>
    <p:extLst>
      <p:ext uri="{BB962C8B-B14F-4D97-AF65-F5344CB8AC3E}">
        <p14:creationId xmlns:p14="http://schemas.microsoft.com/office/powerpoint/2010/main" val="4084249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dirty="0">
                <a:latin typeface="Arial"/>
                <a:cs typeface="Arial"/>
              </a:rPr>
              <a:t>ما هي الأسباب التي تجعل الرب يدفعنا للتكيف مع البيئات الجديدة مرارًا وتكرارًا؟ </a:t>
            </a:r>
            <a:endParaRPr lang="en-US" dirty="0">
              <a:latin typeface="Arial"/>
              <a:cs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dirty="0"/>
              <a:t>احتلت بيت لحم مكانة عليا باعتبارها مسقط رأس الملك داود (1 صموئيل 16: 1؛ 17: 58). بعد هزيمة جوليات، قال شاول: "ابن من أنت يا غلام." فقال داود: "ابن عبدك يسّى البتلحمي." </a:t>
            </a:r>
            <a:endParaRPr lang="en-US" dirty="0"/>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130</a:t>
            </a:fld>
            <a:endParaRPr lang="en-US"/>
          </a:p>
        </p:txBody>
      </p:sp>
    </p:spTree>
    <p:extLst>
      <p:ext uri="{BB962C8B-B14F-4D97-AF65-F5344CB8AC3E}">
        <p14:creationId xmlns:p14="http://schemas.microsoft.com/office/powerpoint/2010/main" val="3803011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ان انتصار داود على جوليات لقي استحسان شاول كأحد محاربيه (1 صموئيل 17).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132</a:t>
            </a:fld>
            <a:endParaRPr lang="en-US">
              <a:solidFill>
                <a:prstClr val="black"/>
              </a:solidFill>
            </a:endParaRPr>
          </a:p>
        </p:txBody>
      </p:sp>
    </p:spTree>
    <p:extLst>
      <p:ext uri="{BB962C8B-B14F-4D97-AF65-F5344CB8AC3E}">
        <p14:creationId xmlns:p14="http://schemas.microsoft.com/office/powerpoint/2010/main" val="17138079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133</a:t>
            </a:fld>
            <a:endParaRPr lang="en-US"/>
          </a:p>
        </p:txBody>
      </p:sp>
    </p:spTree>
    <p:extLst>
      <p:ext uri="{BB962C8B-B14F-4D97-AF65-F5344CB8AC3E}">
        <p14:creationId xmlns:p14="http://schemas.microsoft.com/office/powerpoint/2010/main" val="11015550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FB129CF6-942B-F84F-AF53-0C1F89D5665B}" type="slidenum">
              <a:rPr lang="en-US" sz="1200">
                <a:solidFill>
                  <a:prstClr val="black"/>
                </a:solidFill>
              </a:rPr>
              <a:pPr eaLnBrk="1" hangingPunct="1"/>
              <a:t>137</a:t>
            </a:fld>
            <a:endParaRPr lang="en-US" sz="1200">
              <a:solidFill>
                <a:prstClr val="black"/>
              </a:solidFill>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algn="r" rtl="1"/>
            <a:r>
              <a:rPr lang="ar-SA" sz="1200" kern="1200" dirty="0">
                <a:solidFill>
                  <a:schemeClr val="tx1"/>
                </a:solidFill>
                <a:effectLst/>
                <a:latin typeface="Arial"/>
                <a:ea typeface="ＭＳ Ｐゴシック" charset="-128"/>
                <a:cs typeface="Arial"/>
              </a:rPr>
              <a:t>كان شاول وداود عدوين عندما نفاه شاول وحاول قتله، وبهذا علمه دروسًا غالية تمكنه من الحكم بالعدل (1 صموئيل 18- 27). </a:t>
            </a:r>
          </a:p>
          <a:p>
            <a:pPr algn="r" rtl="1"/>
            <a:r>
              <a:rPr lang="ar-SA" sz="1200" kern="1200" dirty="0">
                <a:solidFill>
                  <a:schemeClr val="tx1"/>
                </a:solidFill>
                <a:effectLst/>
                <a:latin typeface="Arial"/>
                <a:ea typeface="ＭＳ Ｐゴシック" charset="-128"/>
                <a:cs typeface="Arial"/>
              </a:rPr>
              <a:t>حاول شاول أن يقتل داود بدافع الغيرة بسبب بركات الله لحياته كرد فعل جسدي لإرادة الله المعلنة (1 صموئيل 18: 10 – 20: 42). </a:t>
            </a: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139</a:t>
            </a:fld>
            <a:endParaRPr lang="en-US">
              <a:solidFill>
                <a:prstClr val="black"/>
              </a:solidFill>
            </a:endParaRPr>
          </a:p>
        </p:txBody>
      </p:sp>
    </p:spTree>
    <p:extLst>
      <p:ext uri="{BB962C8B-B14F-4D97-AF65-F5344CB8AC3E}">
        <p14:creationId xmlns:p14="http://schemas.microsoft.com/office/powerpoint/2010/main" val="24117384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t>"بينما كان ممسكًا برأس جوليات الذي يقطر منه الدم، ظهر داود أمام شاول، الذي يسأل عن عائلته. آنذاك كان في خيمة الملك ابن شاول ووريثه يوناثان. ربما يكون أكبر من داود بعقد من الزمان، لكن كان هناك رابطة مباشرة بين الأثنين." </a:t>
            </a:r>
          </a:p>
          <a:p>
            <a:pPr algn="r" rtl="1"/>
            <a:r>
              <a:rPr lang="ar-SA" dirty="0"/>
              <a:t>علاقة داود مع يوناثان (18: 1).</a:t>
            </a:r>
          </a:p>
          <a:p>
            <a:pPr algn="r" rtl="1"/>
            <a:r>
              <a:rPr lang="ar-SA" dirty="0"/>
              <a:t>"وكان لما فرغ من الكلام مع شاول أن نفس يوناثان تعلقت بنفس داود وأحبه يوناثان كنفسه." (18: 1). </a:t>
            </a:r>
          </a:p>
          <a:p>
            <a:pPr algn="r" rtl="1"/>
            <a:r>
              <a:rPr lang="ar-SA" dirty="0"/>
              <a:t>3. صداقة يوناثان وغيرة شاول (1 صموئيل 18- 20).</a:t>
            </a:r>
          </a:p>
          <a:p>
            <a:pPr algn="r" rtl="1"/>
            <a:r>
              <a:rPr lang="ar-SA" dirty="0"/>
              <a:t>تسجيل صوتي (29: 42) للدكتور رالف ف. ويلسون.</a:t>
            </a:r>
            <a:endParaRPr lang="ar-JO" dirty="0"/>
          </a:p>
          <a:p>
            <a:pPr algn="r" rtl="1"/>
            <a:endParaRPr lang="ar-SA" dirty="0"/>
          </a:p>
          <a:p>
            <a:pPr algn="r" rtl="1"/>
            <a:r>
              <a:rPr lang="en-US" dirty="0"/>
              <a:t>http://www.jesuswalk.com/david/03_david_jonathan.htm</a:t>
            </a:r>
          </a:p>
          <a:p>
            <a:pPr algn="r" rtl="1"/>
            <a:r>
              <a:rPr lang="ar-SA" dirty="0"/>
              <a:t>بتاريخ 11 نوفمبر 2017</a:t>
            </a:r>
            <a:endParaRPr lang="ar-JO" dirty="0"/>
          </a:p>
          <a:p>
            <a:pPr algn="r" rtl="1"/>
            <a:r>
              <a:rPr lang="ar-JO" dirty="0"/>
              <a:t>________________________________</a:t>
            </a:r>
          </a:p>
          <a:p>
            <a:pPr algn="r" rtl="1"/>
            <a:endParaRPr lang="ar-SA"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algn="r" rtl="1"/>
            <a:r>
              <a:rPr lang="ar-SA" dirty="0"/>
              <a:t>الصورة لجيمس جي. تيسو، تفصيل من لوحة "صداقة داود ويوناثان" (1896-1902)، المتحف اليهودي نيويورك، داود على اليسار ويوناثان على اليمين.</a:t>
            </a:r>
            <a:endParaRPr lang="en-US" dirty="0"/>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140</a:t>
            </a:fld>
            <a:endParaRPr lang="en-US">
              <a:solidFill>
                <a:prstClr val="black"/>
              </a:solidFill>
            </a:endParaRPr>
          </a:p>
        </p:txBody>
      </p:sp>
    </p:spTree>
    <p:extLst>
      <p:ext uri="{BB962C8B-B14F-4D97-AF65-F5344CB8AC3E}">
        <p14:creationId xmlns:p14="http://schemas.microsoft.com/office/powerpoint/2010/main" val="19072684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58A37B9C-BFD5-4640-89D5-4826F7ED9D98}" type="slidenum">
              <a:rPr lang="en-US" sz="1200">
                <a:solidFill>
                  <a:prstClr val="black"/>
                </a:solidFill>
              </a:rPr>
              <a:pPr eaLnBrk="1" hangingPunct="1"/>
              <a:t>141</a:t>
            </a:fld>
            <a:endParaRPr lang="en-US" sz="1200">
              <a:solidFill>
                <a:prstClr val="black"/>
              </a:solidFill>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OT verses on Michal:</a:t>
            </a:r>
          </a:p>
          <a:p>
            <a:endParaRPr lang="en-US" b="1" dirty="0">
              <a:solidFill>
                <a:srgbClr val="006699"/>
              </a:solidFill>
              <a:effectLst/>
              <a:latin typeface="Helvetica Neue" panose="02000503000000020004" pitchFamily="2" charset="0"/>
            </a:endParaRPr>
          </a:p>
          <a:p>
            <a:r>
              <a:rPr lang="en-US" b="1" dirty="0">
                <a:solidFill>
                  <a:srgbClr val="006699"/>
                </a:solidFill>
                <a:effectLst/>
                <a:latin typeface="Helvetica Neue" panose="02000503000000020004" pitchFamily="2" charset="0"/>
              </a:rPr>
              <a:t>1Sam. 14:49</a:t>
            </a:r>
            <a:r>
              <a:rPr lang="en-US" dirty="0">
                <a:effectLst/>
                <a:latin typeface="Lucida Grande" panose="020B0600040502020204" pitchFamily="34" charset="0"/>
              </a:rPr>
              <a:t>    Saul’s sons included Jonathan, </a:t>
            </a:r>
            <a:r>
              <a:rPr lang="en-US" dirty="0" err="1">
                <a:effectLst/>
                <a:latin typeface="Lucida Grande" panose="020B0600040502020204" pitchFamily="34" charset="0"/>
              </a:rPr>
              <a:t>Ishbosheth</a:t>
            </a:r>
            <a:r>
              <a:rPr lang="en-US" dirty="0">
                <a:effectLst/>
                <a:latin typeface="Lucida Grande" panose="020B0600040502020204" pitchFamily="34" charset="0"/>
              </a:rPr>
              <a:t>, and </a:t>
            </a:r>
            <a:r>
              <a:rPr lang="en-US" dirty="0" err="1">
                <a:effectLst/>
                <a:latin typeface="Lucida Grande" panose="020B0600040502020204" pitchFamily="34" charset="0"/>
              </a:rPr>
              <a:t>Malkishua</a:t>
            </a:r>
            <a:r>
              <a:rPr lang="en-US" dirty="0">
                <a:effectLst/>
                <a:latin typeface="Lucida Grande" panose="020B0600040502020204" pitchFamily="34" charset="0"/>
              </a:rPr>
              <a:t>. He also had two daughters: Merab, who was older, and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1Sam. 18:20</a:t>
            </a:r>
            <a:r>
              <a:rPr lang="en-US" dirty="0">
                <a:effectLst/>
                <a:latin typeface="Lucida Grande" panose="020B0600040502020204" pitchFamily="34" charset="0"/>
              </a:rPr>
              <a:t>    In the meantime, Saul’s daughter </a:t>
            </a:r>
            <a:r>
              <a:rPr lang="en-US" b="1" dirty="0">
                <a:solidFill>
                  <a:srgbClr val="FF2500"/>
                </a:solidFill>
                <a:effectLst/>
                <a:latin typeface="Lucida Grande" panose="020B0600040502020204" pitchFamily="34" charset="0"/>
              </a:rPr>
              <a:t>Michal </a:t>
            </a:r>
            <a:r>
              <a:rPr lang="en-US" dirty="0">
                <a:effectLst/>
                <a:latin typeface="Lucida Grande" panose="020B0600040502020204" pitchFamily="34" charset="0"/>
              </a:rPr>
              <a:t>had fallen in love with David, and Saul was delighted when he heard about it.</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1Sam. 18:27</a:t>
            </a:r>
            <a:r>
              <a:rPr lang="en-US" dirty="0">
                <a:effectLst/>
                <a:latin typeface="Lucida Grande" panose="020B0600040502020204" pitchFamily="34" charset="0"/>
              </a:rPr>
              <a:t> he and his men went out and killed 200 Philistines. Then David fulfilled the king’s requirement by presenting all their foreskins to him. So Saul gave his daughter </a:t>
            </a:r>
            <a:r>
              <a:rPr lang="en-US" b="1" dirty="0">
                <a:solidFill>
                  <a:srgbClr val="FF2500"/>
                </a:solidFill>
                <a:effectLst/>
                <a:latin typeface="Lucida Grande" panose="020B0600040502020204" pitchFamily="34" charset="0"/>
              </a:rPr>
              <a:t>Michal </a:t>
            </a:r>
            <a:r>
              <a:rPr lang="en-US" dirty="0">
                <a:effectLst/>
                <a:latin typeface="Lucida Grande" panose="020B0600040502020204" pitchFamily="34" charset="0"/>
              </a:rPr>
              <a:t>to David to be his wife.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1Sam. 18:28</a:t>
            </a:r>
            <a:r>
              <a:rPr lang="en-US" dirty="0">
                <a:effectLst/>
                <a:latin typeface="Lucida Grande" panose="020B0600040502020204" pitchFamily="34" charset="0"/>
              </a:rPr>
              <a:t>    When Saul realized that the LORD was with David and how much his daughter </a:t>
            </a:r>
            <a:r>
              <a:rPr lang="en-US" b="1" dirty="0">
                <a:solidFill>
                  <a:srgbClr val="FF2500"/>
                </a:solidFill>
                <a:effectLst/>
                <a:latin typeface="Lucida Grande" panose="020B0600040502020204" pitchFamily="34" charset="0"/>
              </a:rPr>
              <a:t>Michal </a:t>
            </a:r>
            <a:r>
              <a:rPr lang="en-US" dirty="0">
                <a:effectLst/>
                <a:latin typeface="Lucida Grande" panose="020B0600040502020204" pitchFamily="34" charset="0"/>
              </a:rPr>
              <a:t>loved him,</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1Sam. 19:11</a:t>
            </a:r>
            <a:r>
              <a:rPr lang="en-US" dirty="0">
                <a:effectLst/>
                <a:latin typeface="Lucida Grande" panose="020B0600040502020204" pitchFamily="34" charset="0"/>
              </a:rPr>
              <a:t>    Then Saul sent troops to watch David’s house. They were told to kill David when he came out the next morning. But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David’s wife, warned him, “If you don’t escape tonight, you will be dead by morning.”</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1Sam. 19:17</a:t>
            </a:r>
            <a:r>
              <a:rPr lang="en-US" dirty="0">
                <a:effectLst/>
                <a:latin typeface="Lucida Grande" panose="020B0600040502020204" pitchFamily="34" charset="0"/>
              </a:rPr>
              <a:t>    “Why have you betrayed me like this and let my enemy escape?” Saul demanded of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“I had to,” </a:t>
            </a:r>
            <a:r>
              <a:rPr lang="en-US" b="1" dirty="0">
                <a:solidFill>
                  <a:srgbClr val="FF2500"/>
                </a:solidFill>
                <a:effectLst/>
                <a:latin typeface="Lucida Grande" panose="020B0600040502020204" pitchFamily="34" charset="0"/>
              </a:rPr>
              <a:t>Michal </a:t>
            </a:r>
            <a:r>
              <a:rPr lang="en-US" dirty="0">
                <a:effectLst/>
                <a:latin typeface="Lucida Grande" panose="020B0600040502020204" pitchFamily="34" charset="0"/>
              </a:rPr>
              <a:t>replied. “He threatened to kill me if I didn’t help him.”</a:t>
            </a:r>
          </a:p>
          <a:p>
            <a:r>
              <a:rPr lang="en-US" b="1" dirty="0">
                <a:solidFill>
                  <a:srgbClr val="006699"/>
                </a:solidFill>
                <a:effectLst/>
                <a:latin typeface="Helvetica Neue" panose="02000503000000020004" pitchFamily="2" charset="0"/>
              </a:rPr>
              <a:t>1Sam. 25:44</a:t>
            </a:r>
            <a:r>
              <a:rPr lang="en-US" dirty="0">
                <a:effectLst/>
                <a:latin typeface="Lucida Grande" panose="020B0600040502020204" pitchFamily="34" charset="0"/>
              </a:rPr>
              <a:t> Saul, meanwhile, had given his daughter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David’s wife, to a man from </a:t>
            </a:r>
            <a:r>
              <a:rPr lang="en-US" dirty="0" err="1">
                <a:effectLst/>
                <a:latin typeface="Lucida Grande" panose="020B0600040502020204" pitchFamily="34" charset="0"/>
              </a:rPr>
              <a:t>Gallim</a:t>
            </a:r>
            <a:r>
              <a:rPr lang="en-US" dirty="0">
                <a:effectLst/>
                <a:latin typeface="Lucida Grande" panose="020B0600040502020204" pitchFamily="34" charset="0"/>
              </a:rPr>
              <a:t> named </a:t>
            </a:r>
            <a:r>
              <a:rPr lang="en-US" dirty="0" err="1">
                <a:effectLst/>
                <a:latin typeface="Lucida Grande" panose="020B0600040502020204" pitchFamily="34" charset="0"/>
              </a:rPr>
              <a:t>Palti</a:t>
            </a:r>
            <a:r>
              <a:rPr lang="en-US" dirty="0">
                <a:effectLst/>
                <a:latin typeface="Lucida Grande" panose="020B0600040502020204" pitchFamily="34" charset="0"/>
              </a:rPr>
              <a:t> son of Laish.</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3:13</a:t>
            </a:r>
            <a:r>
              <a:rPr lang="en-US" dirty="0">
                <a:effectLst/>
                <a:latin typeface="Lucida Grande" panose="020B0600040502020204" pitchFamily="34" charset="0"/>
              </a:rPr>
              <a:t>    “All right,” David replied, “but I will not negotiate with you unless you bring back my wife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Saul’s daughter, when you come.”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3:14</a:t>
            </a:r>
            <a:r>
              <a:rPr lang="en-US" dirty="0">
                <a:effectLst/>
                <a:latin typeface="Lucida Grande" panose="020B0600040502020204" pitchFamily="34" charset="0"/>
              </a:rPr>
              <a:t>    David then sent this message to </a:t>
            </a:r>
            <a:r>
              <a:rPr lang="en-US" dirty="0" err="1">
                <a:effectLst/>
                <a:latin typeface="Lucida Grande" panose="020B0600040502020204" pitchFamily="34" charset="0"/>
              </a:rPr>
              <a:t>Ishbosheth</a:t>
            </a:r>
            <a:r>
              <a:rPr lang="en-US" dirty="0">
                <a:effectLst/>
                <a:latin typeface="Lucida Grande" panose="020B0600040502020204" pitchFamily="34" charset="0"/>
              </a:rPr>
              <a:t>, Saul’s son: “Give me back my wife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for I bought her with the </a:t>
            </a:r>
            <a:r>
              <a:rPr lang="en-US" dirty="0" err="1">
                <a:effectLst/>
                <a:latin typeface="Lucida Grande" panose="020B0600040502020204" pitchFamily="34" charset="0"/>
              </a:rPr>
              <a:t>lives</a:t>
            </a:r>
            <a:r>
              <a:rPr lang="en-US" baseline="30000" dirty="0" err="1">
                <a:effectLst/>
                <a:latin typeface="Lucida Grande" panose="020B0600040502020204" pitchFamily="34" charset="0"/>
              </a:rPr>
              <a:t>a</a:t>
            </a:r>
            <a:r>
              <a:rPr lang="en-US" dirty="0">
                <a:effectLst/>
                <a:latin typeface="Lucida Grande" panose="020B0600040502020204" pitchFamily="34" charset="0"/>
              </a:rPr>
              <a:t> of 100 Philistines.”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3:15</a:t>
            </a:r>
            <a:r>
              <a:rPr lang="en-US" dirty="0">
                <a:effectLst/>
                <a:latin typeface="Lucida Grande" panose="020B0600040502020204" pitchFamily="34" charset="0"/>
              </a:rPr>
              <a:t>    So </a:t>
            </a:r>
            <a:r>
              <a:rPr lang="en-US" dirty="0" err="1">
                <a:effectLst/>
                <a:latin typeface="Lucida Grande" panose="020B0600040502020204" pitchFamily="34" charset="0"/>
              </a:rPr>
              <a:t>Ishbosheth</a:t>
            </a:r>
            <a:r>
              <a:rPr lang="en-US" dirty="0">
                <a:effectLst/>
                <a:latin typeface="Lucida Grande" panose="020B0600040502020204" pitchFamily="34" charset="0"/>
              </a:rPr>
              <a:t> took </a:t>
            </a:r>
            <a:r>
              <a:rPr lang="en-US" b="1" dirty="0">
                <a:solidFill>
                  <a:srgbClr val="FF2500"/>
                </a:solidFill>
                <a:effectLst/>
                <a:latin typeface="Lucida Grande" panose="020B0600040502020204" pitchFamily="34" charset="0"/>
              </a:rPr>
              <a:t>Michal </a:t>
            </a:r>
            <a:r>
              <a:rPr lang="en-US" dirty="0">
                <a:effectLst/>
                <a:latin typeface="Lucida Grande" panose="020B0600040502020204" pitchFamily="34" charset="0"/>
              </a:rPr>
              <a:t>away from her husband, </a:t>
            </a:r>
            <a:r>
              <a:rPr lang="en-US" dirty="0" err="1">
                <a:effectLst/>
                <a:latin typeface="Lucida Grande" panose="020B0600040502020204" pitchFamily="34" charset="0"/>
              </a:rPr>
              <a:t>Palti</a:t>
            </a:r>
            <a:r>
              <a:rPr lang="en-US" dirty="0">
                <a:effectLst/>
                <a:latin typeface="Lucida Grande" panose="020B0600040502020204" pitchFamily="34" charset="0"/>
              </a:rPr>
              <a:t> son of Laish.</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6:16</a:t>
            </a:r>
            <a:r>
              <a:rPr lang="en-US" dirty="0">
                <a:effectLst/>
                <a:latin typeface="Lucida Grande" panose="020B0600040502020204" pitchFamily="34" charset="0"/>
              </a:rPr>
              <a:t>    But as the Ark of the LORD entered the City of David,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the daughter of Saul, looked down from her window. When she saw King David leaping and dancing before the LORD, she was filled with contempt for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6:20</a:t>
            </a:r>
            <a:r>
              <a:rPr lang="en-US" dirty="0">
                <a:effectLst/>
                <a:latin typeface="Lucida Grande" panose="020B0600040502020204" pitchFamily="34" charset="0"/>
              </a:rPr>
              <a:t>    When David returned home to bless his own family,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the daughter of Saul, came out to meet him. She said in disgust, “How distinguished the king of Israel looked today, shamelessly exposing himself to the servant girls like any vulgar person might do!”</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6:21</a:t>
            </a:r>
            <a:r>
              <a:rPr lang="en-US" dirty="0">
                <a:effectLst/>
                <a:latin typeface="Lucida Grande" panose="020B0600040502020204" pitchFamily="34" charset="0"/>
              </a:rPr>
              <a:t>    David retorted to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“I was dancing before the LORD, who chose me above your father and all his family! He appointed me as the leader of Israel, the people of the LORD, so I celebrate before the LORD.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6:23</a:t>
            </a:r>
            <a:r>
              <a:rPr lang="en-US" dirty="0">
                <a:effectLst/>
                <a:latin typeface="Lucida Grande" panose="020B0600040502020204" pitchFamily="34" charset="0"/>
              </a:rPr>
              <a:t> So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the daughter of Saul, remained childless throughout her entire life.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1Chr. 15:29</a:t>
            </a:r>
            <a:r>
              <a:rPr lang="en-US" dirty="0">
                <a:effectLst/>
                <a:latin typeface="Lucida Grande" panose="020B0600040502020204" pitchFamily="34" charset="0"/>
              </a:rPr>
              <a:t>    But as the Ark of the LORD’s Covenant entered the City of David,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the daughter of Saul, looked down from her window. When she saw King David skipping about and laughing with joy, she was filled with contempt for him.</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293867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OT verses on Michal:</a:t>
            </a:r>
          </a:p>
          <a:p>
            <a:endParaRPr lang="en-US" b="1" dirty="0">
              <a:solidFill>
                <a:srgbClr val="006699"/>
              </a:solidFill>
              <a:effectLst/>
              <a:latin typeface="Helvetica Neue" panose="02000503000000020004" pitchFamily="2" charset="0"/>
            </a:endParaRPr>
          </a:p>
          <a:p>
            <a:r>
              <a:rPr lang="en-US" b="1" dirty="0">
                <a:solidFill>
                  <a:srgbClr val="006699"/>
                </a:solidFill>
                <a:effectLst/>
                <a:latin typeface="Helvetica Neue" panose="02000503000000020004" pitchFamily="2" charset="0"/>
              </a:rPr>
              <a:t>1Sam. 14:49</a:t>
            </a:r>
            <a:r>
              <a:rPr lang="en-US" dirty="0">
                <a:effectLst/>
                <a:latin typeface="Lucida Grande" panose="020B0600040502020204" pitchFamily="34" charset="0"/>
              </a:rPr>
              <a:t>    Saul’s sons included Jonathan, </a:t>
            </a:r>
            <a:r>
              <a:rPr lang="en-US" dirty="0" err="1">
                <a:effectLst/>
                <a:latin typeface="Lucida Grande" panose="020B0600040502020204" pitchFamily="34" charset="0"/>
              </a:rPr>
              <a:t>Ishbosheth</a:t>
            </a:r>
            <a:r>
              <a:rPr lang="en-US" dirty="0">
                <a:effectLst/>
                <a:latin typeface="Lucida Grande" panose="020B0600040502020204" pitchFamily="34" charset="0"/>
              </a:rPr>
              <a:t>, and </a:t>
            </a:r>
            <a:r>
              <a:rPr lang="en-US" dirty="0" err="1">
                <a:effectLst/>
                <a:latin typeface="Lucida Grande" panose="020B0600040502020204" pitchFamily="34" charset="0"/>
              </a:rPr>
              <a:t>Malkishua</a:t>
            </a:r>
            <a:r>
              <a:rPr lang="en-US" dirty="0">
                <a:effectLst/>
                <a:latin typeface="Lucida Grande" panose="020B0600040502020204" pitchFamily="34" charset="0"/>
              </a:rPr>
              <a:t>. He also had two daughters: Merab, who was older, and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1Sam. 18:20</a:t>
            </a:r>
            <a:r>
              <a:rPr lang="en-US" dirty="0">
                <a:effectLst/>
                <a:latin typeface="Lucida Grande" panose="020B0600040502020204" pitchFamily="34" charset="0"/>
              </a:rPr>
              <a:t>    In the meantime, Saul’s daughter </a:t>
            </a:r>
            <a:r>
              <a:rPr lang="en-US" b="1" dirty="0">
                <a:solidFill>
                  <a:srgbClr val="FF2500"/>
                </a:solidFill>
                <a:effectLst/>
                <a:latin typeface="Lucida Grande" panose="020B0600040502020204" pitchFamily="34" charset="0"/>
              </a:rPr>
              <a:t>Michal </a:t>
            </a:r>
            <a:r>
              <a:rPr lang="en-US" dirty="0">
                <a:effectLst/>
                <a:latin typeface="Lucida Grande" panose="020B0600040502020204" pitchFamily="34" charset="0"/>
              </a:rPr>
              <a:t>had fallen in love with David, and Saul was delighted when he heard about it.</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1Sam. 18:27</a:t>
            </a:r>
            <a:r>
              <a:rPr lang="en-US" dirty="0">
                <a:effectLst/>
                <a:latin typeface="Lucida Grande" panose="020B0600040502020204" pitchFamily="34" charset="0"/>
              </a:rPr>
              <a:t> he and his men went out and killed 200 Philistines. Then David fulfilled the king’s requirement by presenting all their foreskins to him. So Saul gave his daughter </a:t>
            </a:r>
            <a:r>
              <a:rPr lang="en-US" b="1" dirty="0">
                <a:solidFill>
                  <a:srgbClr val="FF2500"/>
                </a:solidFill>
                <a:effectLst/>
                <a:latin typeface="Lucida Grande" panose="020B0600040502020204" pitchFamily="34" charset="0"/>
              </a:rPr>
              <a:t>Michal </a:t>
            </a:r>
            <a:r>
              <a:rPr lang="en-US" dirty="0">
                <a:effectLst/>
                <a:latin typeface="Lucida Grande" panose="020B0600040502020204" pitchFamily="34" charset="0"/>
              </a:rPr>
              <a:t>to David to be his wife.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1Sam. 18:28</a:t>
            </a:r>
            <a:r>
              <a:rPr lang="en-US" dirty="0">
                <a:effectLst/>
                <a:latin typeface="Lucida Grande" panose="020B0600040502020204" pitchFamily="34" charset="0"/>
              </a:rPr>
              <a:t>    When Saul realized that the LORD was with David and how much his daughter </a:t>
            </a:r>
            <a:r>
              <a:rPr lang="en-US" b="1" dirty="0">
                <a:solidFill>
                  <a:srgbClr val="FF2500"/>
                </a:solidFill>
                <a:effectLst/>
                <a:latin typeface="Lucida Grande" panose="020B0600040502020204" pitchFamily="34" charset="0"/>
              </a:rPr>
              <a:t>Michal </a:t>
            </a:r>
            <a:r>
              <a:rPr lang="en-US" dirty="0">
                <a:effectLst/>
                <a:latin typeface="Lucida Grande" panose="020B0600040502020204" pitchFamily="34" charset="0"/>
              </a:rPr>
              <a:t>loved him,</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1Sam. 19:11</a:t>
            </a:r>
            <a:r>
              <a:rPr lang="en-US" dirty="0">
                <a:effectLst/>
                <a:latin typeface="Lucida Grande" panose="020B0600040502020204" pitchFamily="34" charset="0"/>
              </a:rPr>
              <a:t>    Then Saul sent troops to watch David’s house. They were told to kill David when he came out the next morning. But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David’s wife, warned him, “If you don’t escape tonight, you will be dead by morning.”</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1Sam. 19:17</a:t>
            </a:r>
            <a:r>
              <a:rPr lang="en-US" dirty="0">
                <a:effectLst/>
                <a:latin typeface="Lucida Grande" panose="020B0600040502020204" pitchFamily="34" charset="0"/>
              </a:rPr>
              <a:t>    “Why have you betrayed me like this and let my enemy escape?” Saul demanded of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“I had to,” </a:t>
            </a:r>
            <a:r>
              <a:rPr lang="en-US" b="1" dirty="0">
                <a:solidFill>
                  <a:srgbClr val="FF2500"/>
                </a:solidFill>
                <a:effectLst/>
                <a:latin typeface="Lucida Grande" panose="020B0600040502020204" pitchFamily="34" charset="0"/>
              </a:rPr>
              <a:t>Michal </a:t>
            </a:r>
            <a:r>
              <a:rPr lang="en-US" dirty="0">
                <a:effectLst/>
                <a:latin typeface="Lucida Grande" panose="020B0600040502020204" pitchFamily="34" charset="0"/>
              </a:rPr>
              <a:t>replied. “He threatened to kill me if I didn’t help him.”</a:t>
            </a:r>
          </a:p>
          <a:p>
            <a:r>
              <a:rPr lang="en-US" b="1" dirty="0">
                <a:solidFill>
                  <a:srgbClr val="006699"/>
                </a:solidFill>
                <a:effectLst/>
                <a:latin typeface="Helvetica Neue" panose="02000503000000020004" pitchFamily="2" charset="0"/>
              </a:rPr>
              <a:t>1Sam. 25:44</a:t>
            </a:r>
            <a:r>
              <a:rPr lang="en-US" dirty="0">
                <a:effectLst/>
                <a:latin typeface="Lucida Grande" panose="020B0600040502020204" pitchFamily="34" charset="0"/>
              </a:rPr>
              <a:t> Saul, meanwhile, had given his daughter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David’s wife, to a man from </a:t>
            </a:r>
            <a:r>
              <a:rPr lang="en-US" dirty="0" err="1">
                <a:effectLst/>
                <a:latin typeface="Lucida Grande" panose="020B0600040502020204" pitchFamily="34" charset="0"/>
              </a:rPr>
              <a:t>Gallim</a:t>
            </a:r>
            <a:r>
              <a:rPr lang="en-US" dirty="0">
                <a:effectLst/>
                <a:latin typeface="Lucida Grande" panose="020B0600040502020204" pitchFamily="34" charset="0"/>
              </a:rPr>
              <a:t> named </a:t>
            </a:r>
            <a:r>
              <a:rPr lang="en-US" dirty="0" err="1">
                <a:effectLst/>
                <a:latin typeface="Lucida Grande" panose="020B0600040502020204" pitchFamily="34" charset="0"/>
              </a:rPr>
              <a:t>Palti</a:t>
            </a:r>
            <a:r>
              <a:rPr lang="en-US" dirty="0">
                <a:effectLst/>
                <a:latin typeface="Lucida Grande" panose="020B0600040502020204" pitchFamily="34" charset="0"/>
              </a:rPr>
              <a:t> son of Laish.</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3:13</a:t>
            </a:r>
            <a:r>
              <a:rPr lang="en-US" dirty="0">
                <a:effectLst/>
                <a:latin typeface="Lucida Grande" panose="020B0600040502020204" pitchFamily="34" charset="0"/>
              </a:rPr>
              <a:t>    “All right,” David replied, “but I will not negotiate with you unless you bring back my wife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Saul’s daughter, when you come.”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3:14</a:t>
            </a:r>
            <a:r>
              <a:rPr lang="en-US" dirty="0">
                <a:effectLst/>
                <a:latin typeface="Lucida Grande" panose="020B0600040502020204" pitchFamily="34" charset="0"/>
              </a:rPr>
              <a:t>    David then sent this message to </a:t>
            </a:r>
            <a:r>
              <a:rPr lang="en-US" dirty="0" err="1">
                <a:effectLst/>
                <a:latin typeface="Lucida Grande" panose="020B0600040502020204" pitchFamily="34" charset="0"/>
              </a:rPr>
              <a:t>Ishbosheth</a:t>
            </a:r>
            <a:r>
              <a:rPr lang="en-US" dirty="0">
                <a:effectLst/>
                <a:latin typeface="Lucida Grande" panose="020B0600040502020204" pitchFamily="34" charset="0"/>
              </a:rPr>
              <a:t>, Saul’s son: “Give me back my wife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for I bought her with the </a:t>
            </a:r>
            <a:r>
              <a:rPr lang="en-US" dirty="0" err="1">
                <a:effectLst/>
                <a:latin typeface="Lucida Grande" panose="020B0600040502020204" pitchFamily="34" charset="0"/>
              </a:rPr>
              <a:t>lives</a:t>
            </a:r>
            <a:r>
              <a:rPr lang="en-US" baseline="30000" dirty="0" err="1">
                <a:effectLst/>
                <a:latin typeface="Lucida Grande" panose="020B0600040502020204" pitchFamily="34" charset="0"/>
              </a:rPr>
              <a:t>a</a:t>
            </a:r>
            <a:r>
              <a:rPr lang="en-US" dirty="0">
                <a:effectLst/>
                <a:latin typeface="Lucida Grande" panose="020B0600040502020204" pitchFamily="34" charset="0"/>
              </a:rPr>
              <a:t> of 100 Philistines.”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3:15</a:t>
            </a:r>
            <a:r>
              <a:rPr lang="en-US" dirty="0">
                <a:effectLst/>
                <a:latin typeface="Lucida Grande" panose="020B0600040502020204" pitchFamily="34" charset="0"/>
              </a:rPr>
              <a:t>    So </a:t>
            </a:r>
            <a:r>
              <a:rPr lang="en-US" dirty="0" err="1">
                <a:effectLst/>
                <a:latin typeface="Lucida Grande" panose="020B0600040502020204" pitchFamily="34" charset="0"/>
              </a:rPr>
              <a:t>Ishbosheth</a:t>
            </a:r>
            <a:r>
              <a:rPr lang="en-US" dirty="0">
                <a:effectLst/>
                <a:latin typeface="Lucida Grande" panose="020B0600040502020204" pitchFamily="34" charset="0"/>
              </a:rPr>
              <a:t> took </a:t>
            </a:r>
            <a:r>
              <a:rPr lang="en-US" b="1" dirty="0">
                <a:solidFill>
                  <a:srgbClr val="FF2500"/>
                </a:solidFill>
                <a:effectLst/>
                <a:latin typeface="Lucida Grande" panose="020B0600040502020204" pitchFamily="34" charset="0"/>
              </a:rPr>
              <a:t>Michal </a:t>
            </a:r>
            <a:r>
              <a:rPr lang="en-US" dirty="0">
                <a:effectLst/>
                <a:latin typeface="Lucida Grande" panose="020B0600040502020204" pitchFamily="34" charset="0"/>
              </a:rPr>
              <a:t>away from her husband, </a:t>
            </a:r>
            <a:r>
              <a:rPr lang="en-US" dirty="0" err="1">
                <a:effectLst/>
                <a:latin typeface="Lucida Grande" panose="020B0600040502020204" pitchFamily="34" charset="0"/>
              </a:rPr>
              <a:t>Palti</a:t>
            </a:r>
            <a:r>
              <a:rPr lang="en-US" dirty="0">
                <a:effectLst/>
                <a:latin typeface="Lucida Grande" panose="020B0600040502020204" pitchFamily="34" charset="0"/>
              </a:rPr>
              <a:t> son of Laish.</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6:16</a:t>
            </a:r>
            <a:r>
              <a:rPr lang="en-US" dirty="0">
                <a:effectLst/>
                <a:latin typeface="Lucida Grande" panose="020B0600040502020204" pitchFamily="34" charset="0"/>
              </a:rPr>
              <a:t>    But as the Ark of the LORD entered the City of David,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the daughter of Saul, looked down from her window. When she saw King David leaping and dancing before the LORD, she was filled with contempt for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6:20</a:t>
            </a:r>
            <a:r>
              <a:rPr lang="en-US" dirty="0">
                <a:effectLst/>
                <a:latin typeface="Lucida Grande" panose="020B0600040502020204" pitchFamily="34" charset="0"/>
              </a:rPr>
              <a:t>    When David returned home to bless his own family,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the daughter of Saul, came out to meet him. She said in disgust, “How distinguished the king of Israel looked today, shamelessly exposing himself to the servant girls like any vulgar person might do!”</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6:21</a:t>
            </a:r>
            <a:r>
              <a:rPr lang="en-US" dirty="0">
                <a:effectLst/>
                <a:latin typeface="Lucida Grande" panose="020B0600040502020204" pitchFamily="34" charset="0"/>
              </a:rPr>
              <a:t>    David retorted to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“I was dancing before the LORD, who chose me above your father and all his family! He appointed me as the leader of Israel, the people of the LORD, so I celebrate before the LORD.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6:23</a:t>
            </a:r>
            <a:r>
              <a:rPr lang="en-US" dirty="0">
                <a:effectLst/>
                <a:latin typeface="Lucida Grande" panose="020B0600040502020204" pitchFamily="34" charset="0"/>
              </a:rPr>
              <a:t> So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the daughter of Saul, remained childless throughout her entire life.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1Chr. 15:29</a:t>
            </a:r>
            <a:r>
              <a:rPr lang="en-US" dirty="0">
                <a:effectLst/>
                <a:latin typeface="Lucida Grande" panose="020B0600040502020204" pitchFamily="34" charset="0"/>
              </a:rPr>
              <a:t>    But as the Ark of the LORD’s Covenant entered the City of David,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the daughter of Saul, looked down from her window. When she saw King David skipping about and laughing with joy, she was filled with contempt for him.</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474120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حاول شاول أن يقتل داود بدافع الغيرة بسبب بركات الله لحياته كرد فعل جسدي لإرادة الله المعلنة (1 صموئيل 18: 10 – 20: 42). </a:t>
            </a: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148</a:t>
            </a:fld>
            <a:endParaRPr lang="en-US">
              <a:solidFill>
                <a:prstClr val="black"/>
              </a:solidFill>
            </a:endParaRPr>
          </a:p>
        </p:txBody>
      </p:sp>
    </p:spTree>
    <p:extLst>
      <p:ext uri="{BB962C8B-B14F-4D97-AF65-F5344CB8AC3E}">
        <p14:creationId xmlns:p14="http://schemas.microsoft.com/office/powerpoint/2010/main" val="2943404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Arial"/>
                <a:ea typeface="ＭＳ Ｐゴシック" charset="-128"/>
                <a:cs typeface="Arial"/>
              </a:rPr>
              <a:t>حتى أن الرب يستخدم خطية إسرائيل ليعيد الملكية من خلال الملوك الداوديين. </a:t>
            </a:r>
            <a:endParaRPr lang="en-US" dirty="0">
              <a:latin typeface="Arial"/>
              <a:cs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algn="r" rtl="1"/>
            <a:r>
              <a:rPr lang="ar-SA" dirty="0">
                <a:latin typeface="Arial"/>
                <a:cs typeface="Arial"/>
              </a:rPr>
              <a:t>حاول شاول أن يقتل داود برميه بالرمح (18: 10- 16).</a:t>
            </a:r>
          </a:p>
          <a:p>
            <a:pPr algn="r" rtl="1"/>
            <a:r>
              <a:rPr lang="ar-SA" dirty="0">
                <a:latin typeface="Arial"/>
                <a:cs typeface="Arial"/>
              </a:rPr>
              <a:t>حاول شاول قتل داود بخداعه لمحاربة الفلسطينيين (18: 17- 30).</a:t>
            </a:r>
          </a:p>
          <a:p>
            <a:pPr algn="r" rtl="1"/>
            <a:r>
              <a:rPr lang="ar-SA" dirty="0">
                <a:latin typeface="Arial"/>
                <a:cs typeface="Arial"/>
              </a:rPr>
              <a:t>حاول شاول أن يقتل داود عندما أمر عبيده بقتله (19: 1- 7). وحاول شاول أن يقتل داود برميه بالرمح مرة ثانية (19: 8- 10).</a:t>
            </a:r>
          </a:p>
          <a:p>
            <a:pPr algn="r" rtl="1"/>
            <a:r>
              <a:rPr lang="ar-SA" dirty="0">
                <a:latin typeface="Arial"/>
                <a:cs typeface="Arial"/>
              </a:rPr>
              <a:t>حاول شاول أن يقتل داود بإرسال رسل لقتله (19: 11- 17).</a:t>
            </a:r>
          </a:p>
          <a:p>
            <a:pPr algn="r" rtl="1"/>
            <a:r>
              <a:rPr lang="ar-SA" dirty="0">
                <a:latin typeface="Arial"/>
                <a:cs typeface="Arial"/>
              </a:rPr>
              <a:t>حاول شاول أن يقتل داود بطلب حياته في بيت صموئيل (19: 18- 24). </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149</a:t>
            </a:fld>
            <a:endParaRPr lang="en-US">
              <a:solidFill>
                <a:prstClr val="black"/>
              </a:solidFill>
            </a:endParaRPr>
          </a:p>
        </p:txBody>
      </p:sp>
    </p:spTree>
    <p:extLst>
      <p:ext uri="{BB962C8B-B14F-4D97-AF65-F5344CB8AC3E}">
        <p14:creationId xmlns:p14="http://schemas.microsoft.com/office/powerpoint/2010/main" val="12137146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حاول شاول أن يقتل داود عندما أمر يوناثان بتسليمه (1 صموئيل 20).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150</a:t>
            </a:fld>
            <a:endParaRPr lang="en-US">
              <a:solidFill>
                <a:prstClr val="black"/>
              </a:solidFill>
            </a:endParaRPr>
          </a:p>
        </p:txBody>
      </p:sp>
    </p:spTree>
    <p:extLst>
      <p:ext uri="{BB962C8B-B14F-4D97-AF65-F5344CB8AC3E}">
        <p14:creationId xmlns:p14="http://schemas.microsoft.com/office/powerpoint/2010/main" val="38558820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89CED2CB-42BD-A441-AA36-A8802AE283C8}" type="slidenum">
              <a:rPr lang="en-US" sz="1200">
                <a:solidFill>
                  <a:prstClr val="black"/>
                </a:solidFill>
              </a:rPr>
              <a:pPr eaLnBrk="1" hangingPunct="1"/>
              <a:t>152</a:t>
            </a:fld>
            <a:endParaRPr lang="en-US" sz="1200">
              <a:solidFill>
                <a:prstClr val="black"/>
              </a:solidFill>
            </a:endParaRPr>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153</a:t>
            </a:fld>
            <a:endParaRPr lang="en-US">
              <a:solidFill>
                <a:prstClr val="black"/>
              </a:solidFill>
            </a:endParaRPr>
          </a:p>
        </p:txBody>
      </p:sp>
    </p:spTree>
    <p:extLst>
      <p:ext uri="{BB962C8B-B14F-4D97-AF65-F5344CB8AC3E}">
        <p14:creationId xmlns:p14="http://schemas.microsoft.com/office/powerpoint/2010/main" val="41836606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marL="0" marR="0" lvl="5"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في نوب، أكل داود خبز الوجوه وتعلم التنازل الذي سمحت به الشريعة – أن الحياة أقدس من الخبز (21: 1- 9؛ راجع متى 12: 7- 8).</a:t>
            </a:r>
          </a:p>
          <a:p>
            <a:pPr marL="0" marR="0" lvl="5"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وفي جت، تظاهر داود بالجنون أمام أخيش وتعلم ألا يذهب إلى أعدائه طلبًا للحماية (21: 10- 15).</a:t>
            </a: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154</a:t>
            </a:fld>
            <a:endParaRPr lang="en-US">
              <a:solidFill>
                <a:prstClr val="black"/>
              </a:solidFill>
            </a:endParaRPr>
          </a:p>
        </p:txBody>
      </p:sp>
    </p:spTree>
    <p:extLst>
      <p:ext uri="{BB962C8B-B14F-4D97-AF65-F5344CB8AC3E}">
        <p14:creationId xmlns:p14="http://schemas.microsoft.com/office/powerpoint/2010/main" val="35072832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algn="r" rtl="1"/>
            <a:r>
              <a:rPr lang="ar-JO" dirty="0">
                <a:latin typeface="Arial"/>
                <a:cs typeface="Arial"/>
              </a:rPr>
              <a:t>للأسف، هناك خائن في الوسط.</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155</a:t>
            </a:fld>
            <a:endParaRPr lang="en-US">
              <a:solidFill>
                <a:prstClr val="black"/>
              </a:solidFill>
            </a:endParaRPr>
          </a:p>
        </p:txBody>
      </p:sp>
    </p:spTree>
    <p:extLst>
      <p:ext uri="{BB962C8B-B14F-4D97-AF65-F5344CB8AC3E}">
        <p14:creationId xmlns:p14="http://schemas.microsoft.com/office/powerpoint/2010/main" val="221910842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1C7B40-11B6-5041-BC61-20A1336AC9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1778" name="Rectangle 2"/>
          <p:cNvSpPr>
            <a:spLocks noGrp="1" noRot="1" noChangeAspect="1" noChangeArrowheads="1" noTextEdit="1"/>
          </p:cNvSpPr>
          <p:nvPr>
            <p:ph type="sldImg"/>
          </p:nvPr>
        </p:nvSpPr>
        <p:spPr>
          <a:xfrm>
            <a:off x="1143000" y="685800"/>
            <a:ext cx="4572000" cy="3429000"/>
          </a:xfrm>
          <a:ln/>
        </p:spPr>
      </p:sp>
      <p:sp>
        <p:nvSpPr>
          <p:cNvPr id="331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5258CB-6DD3-164C-A7FA-331D5955FF94}"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892609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endParaRPr>
          </a:p>
        </p:txBody>
      </p:sp>
      <p:sp>
        <p:nvSpPr>
          <p:cNvPr id="40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3BAF9F-92C7-AE4F-8930-30BF266636A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4524863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endParaRPr>
          </a:p>
        </p:txBody>
      </p:sp>
      <p:sp>
        <p:nvSpPr>
          <p:cNvPr id="61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AB7122-DFD7-FB4A-87F2-CA5CEBBE6A8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221622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5667397-E3BC-EC4A-B17C-6126DD0E3DC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0531" name="Rectangle 1026"/>
          <p:cNvSpPr>
            <a:spLocks noGrp="1" noRot="1" noChangeAspect="1" noChangeArrowheads="1" noTextEdit="1"/>
          </p:cNvSpPr>
          <p:nvPr>
            <p:ph type="sldImg"/>
          </p:nvPr>
        </p:nvSpPr>
        <p:spPr>
          <a:ln/>
        </p:spPr>
      </p:sp>
      <p:sp>
        <p:nvSpPr>
          <p:cNvPr id="150532"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Arial" panose="020B0604020202020204" pitchFamily="34" charset="0"/>
                <a:ea typeface="+mn-ea"/>
                <a:cs typeface="Arial" panose="020B0604020202020204" pitchFamily="34" charset="0"/>
              </a:rPr>
              <a:t>إن لاهوت أسفار القضاة، وراعوث، وصموئيل رائع. فهو يوضح أن الله يمكنه استخدام أي ظرف أو أي شخص لأجل ملكوته ومجده.</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يظهر لنا سفر القضاة صورة كئيبة فقد كانت هناك حاجة إلى ملك للأمة.</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تظهر بيت لحكم في مشهدين مشينين:</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يتورط أحد اللاويين من بيت لحم في واجبات كهنوتية غير مقدسة، بل يتواطأ مع سبط دان لسرقة صنم لغرض هجرتهم شمالاً (قضاة 17-18). ويواجه لاوي آخر من بيت لحم (مرة أخرى) مع سرّيته مجموعة من البنيامينيين في جبعة الذين اغتصبوا سرّيته (قضاة 19) ما أدى في النهاية إلى موتها المخزي.</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ردًا على ذلك، يتم التركيز على بلدة جبعة. فهي ليست أفضل من بيت لحم. </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هنا في جبعة يبدو أن سبط بنيامين على وشك الفناء، باستثناء 600 شخص منهم (قضاة 20).</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على الرغم من الظلام الأخلاقي الشديد والخطية، كان الله يعد النظام الملكي.</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حتى أنه أسس تلك الملكية من خلال البنيامينيين الأشرار ومن خلال مدينة جبعة الشريرة.</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كيف؟</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أختار الله شاول البنياميني ليكون أول ملك ممسوح على إسرائيل (1 صموئيل 8)، رغم أنه من أصغر السباط.</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ومع ذلك، فإن النهاية الحزينة لشاول جلبت المزيد من العار لجبعة.</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هذا الإعداد للملكية وجد تحقيقه الحقيقي في مدينة بيت لحم، ففي سفر راعوث نرى أن كلا من بوعز وأهالي بيت لحم تصرفوا بشرف في خضم الارتداد القومي. لذلك يستطيع الله أن يستخدم نفس مدينة بيت لحم ليقم مخلصًا من الأقارب من خلال بوعز. كانت راعوث امرأة من موآب، أمة تعبد آلهة وثنية. لكم من خلال خطة الله وتدبيره، تم تأسيس نسل داود، وفي النهاية ولد يسوع المسيح من هذا النسل. </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كانت هذه الولادة في مدينة بيت لحم الغامضة، التي رفع داود مكانة هذه المدينة إلى مستوى مذهل. لقد تم رفعها إلى مكانة أعلى بكثير مما قدمه داود عندما نصل إلى العهد الجديد ونرى يسوع، نسل داود، لم يولد من نسله فحسب، بل لكنه ولد تحديدًا في بيت لحم مدينة داود (متى 2). </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لذلك، فإن لاهوت سفر راعوث هو أن نعمة الله يمكنها أن تحول الغامض والعادي إلى غير عادي وشهرة عالمية. </a:t>
            </a:r>
          </a:p>
          <a:p>
            <a:r>
              <a:rPr lang="en-US" sz="1200" kern="1200" dirty="0">
                <a:solidFill>
                  <a:schemeClr val="tx1"/>
                </a:solidFill>
                <a:effectLst/>
                <a:latin typeface="+mn-lt"/>
                <a:ea typeface="+mn-ea"/>
                <a:cs typeface="+mn-cs"/>
              </a:rPr>
              <a:t>Common-282</a:t>
            </a:r>
          </a:p>
          <a:p>
            <a:r>
              <a:rPr lang="en-US" sz="1200" kern="1200" dirty="0">
                <a:solidFill>
                  <a:schemeClr val="tx1"/>
                </a:solidFill>
                <a:effectLst/>
                <a:latin typeface="+mn-lt"/>
                <a:ea typeface="+mn-ea"/>
                <a:cs typeface="+mn-cs"/>
              </a:rPr>
              <a:t>OS-00-OT_Book_Overviews-178</a:t>
            </a:r>
          </a:p>
          <a:p>
            <a:r>
              <a:rPr lang="en-SG" sz="1200" kern="1200" dirty="0">
                <a:solidFill>
                  <a:schemeClr val="tx1"/>
                </a:solidFill>
                <a:effectLst/>
                <a:latin typeface="Arial" panose="020B0604020202020204" pitchFamily="34" charset="0"/>
                <a:ea typeface="+mn-ea"/>
                <a:cs typeface="Arial" panose="020B0604020202020204" pitchFamily="34" charset="0"/>
              </a:rPr>
              <a:t>OS-07-Judges-208</a:t>
            </a:r>
          </a:p>
          <a:p>
            <a:r>
              <a:rPr lang="en-SG" sz="1200" kern="1200" dirty="0">
                <a:solidFill>
                  <a:schemeClr val="tx1"/>
                </a:solidFill>
                <a:effectLst/>
                <a:latin typeface="Arial" panose="020B0604020202020204" pitchFamily="34" charset="0"/>
                <a:ea typeface="+mn-ea"/>
                <a:cs typeface="Arial" panose="020B0604020202020204" pitchFamily="34" charset="0"/>
              </a:rPr>
              <a:t>OS-08-Ruth-74</a:t>
            </a:r>
          </a:p>
          <a:p>
            <a:r>
              <a:rPr lang="en-SG" sz="1200" kern="1200" dirty="0">
                <a:solidFill>
                  <a:schemeClr val="tx1"/>
                </a:solidFill>
                <a:effectLst/>
                <a:latin typeface="Arial" panose="020B0604020202020204" pitchFamily="34" charset="0"/>
                <a:ea typeface="+mn-ea"/>
                <a:cs typeface="Arial" panose="020B0604020202020204" pitchFamily="34" charset="0"/>
              </a:rPr>
              <a:t>OS-09-1 Sam-17, 22, 43</a:t>
            </a:r>
          </a:p>
        </p:txBody>
      </p:sp>
    </p:spTree>
    <p:extLst>
      <p:ext uri="{BB962C8B-B14F-4D97-AF65-F5344CB8AC3E}">
        <p14:creationId xmlns:p14="http://schemas.microsoft.com/office/powerpoint/2010/main" val="33798016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19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endParaRPr>
          </a:p>
        </p:txBody>
      </p:sp>
      <p:sp>
        <p:nvSpPr>
          <p:cNvPr id="819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1B5A99-B250-8B4A-A73B-92B626C6AE6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0863384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endParaRPr>
          </a:p>
        </p:txBody>
      </p:sp>
      <p:sp>
        <p:nvSpPr>
          <p:cNvPr id="1024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730545-A7EF-9546-A16B-BA783EFC5BA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520026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endParaRPr>
          </a:p>
        </p:txBody>
      </p:sp>
      <p:sp>
        <p:nvSpPr>
          <p:cNvPr id="122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F79D16-841D-3A4C-B353-8F26E7C0691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56584546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5258CB-6DD3-164C-A7FA-331D5955FF94}"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2354957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t>في مغارة عدلام، جمع داود 400 رجلاً من "مرّي النفس،" وتعلم القيادة الرحيمة (22: 1- 2).</a:t>
            </a:r>
          </a:p>
          <a:p>
            <a:pPr algn="r" rtl="1"/>
            <a:r>
              <a:rPr lang="ar-SA" dirty="0"/>
              <a:t>وفي المصفاة، ترك داود والديه في موآب – عشيرة جدته العظيمة راعوث – وتعلم الحاجة لرعاية عائلته (22: 3- 4). </a:t>
            </a: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168</a:t>
            </a:fld>
            <a:endParaRPr lang="en-US">
              <a:solidFill>
                <a:prstClr val="black"/>
              </a:solidFill>
            </a:endParaRPr>
          </a:p>
        </p:txBody>
      </p:sp>
    </p:spTree>
    <p:extLst>
      <p:ext uri="{BB962C8B-B14F-4D97-AF65-F5344CB8AC3E}">
        <p14:creationId xmlns:p14="http://schemas.microsoft.com/office/powerpoint/2010/main" val="39164412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في وعر حارث، علم داود بقتل شاول 85 من الكهنة وضرب نوب مدينة الكهنة بحد السيف، لأن أخيمالك ساعد داود وعلمه هذا مخاطر الغيرة (22: 5- 23).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169</a:t>
            </a:fld>
            <a:endParaRPr lang="en-US">
              <a:solidFill>
                <a:prstClr val="black"/>
              </a:solidFill>
            </a:endParaRPr>
          </a:p>
        </p:txBody>
      </p:sp>
    </p:spTree>
    <p:extLst>
      <p:ext uri="{BB962C8B-B14F-4D97-AF65-F5344CB8AC3E}">
        <p14:creationId xmlns:p14="http://schemas.microsoft.com/office/powerpoint/2010/main" val="287341216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في قعيلة أنقذ داود المدينة من يد كل من الفلسطينيين وشاول، تاذي أمره باستشارة الرب في كل قرار يتخذه (23: 1- 12).</a:t>
            </a:r>
          </a:p>
          <a:p>
            <a:pPr algn="r" rtl="1"/>
            <a:r>
              <a:rPr lang="ar-SA" dirty="0">
                <a:latin typeface="Arial"/>
                <a:cs typeface="Arial"/>
              </a:rPr>
              <a:t>وفي تل حخيلة، في برية زيف، شجّع يوناثان داود، لكن الزيفيّون كشفوا مكانه لشاول، الذي علم داود أن يجد قوته في الله عندما يتعرض للخيانة (23: 13- 23).</a:t>
            </a:r>
          </a:p>
          <a:p>
            <a:pPr algn="r" rtl="1"/>
            <a:r>
              <a:rPr lang="ar-SA" dirty="0">
                <a:latin typeface="Arial"/>
                <a:cs typeface="Arial"/>
              </a:rPr>
              <a:t>في برية معون، بالكاد نجا داود من شاول، الذي أوقف مطاردته له لدحر الغزاة الفلسطينيين، وتعلم داود أن حياته بيد الله (23: 24- 28). </a:t>
            </a: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170</a:t>
            </a:fld>
            <a:endParaRPr lang="en-US">
              <a:solidFill>
                <a:prstClr val="black"/>
              </a:solidFill>
            </a:endParaRPr>
          </a:p>
        </p:txBody>
      </p:sp>
    </p:spTree>
    <p:extLst>
      <p:ext uri="{BB962C8B-B14F-4D97-AF65-F5344CB8AC3E}">
        <p14:creationId xmlns:p14="http://schemas.microsoft.com/office/powerpoint/2010/main" val="306297267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a:cs typeface="Arial"/>
              </a:rPr>
              <a:t>At Horesh in the Ziph desert, Jonathan encouraged David but Ziphites betrayed his spot to Saul, which taught David to find strength in God when betrayed (1 Sam 23:13-23).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5258CB-6DD3-164C-A7FA-331D5955FF94}"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6867810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5258CB-6DD3-164C-A7FA-331D5955FF94}"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6484042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algn="r" rtl="1"/>
            <a:r>
              <a:rPr lang="ar-SA" sz="1200" kern="1200" dirty="0">
                <a:solidFill>
                  <a:schemeClr val="tx1"/>
                </a:solidFill>
                <a:effectLst/>
                <a:latin typeface="Arial"/>
                <a:ea typeface="ＭＳ Ｐゴシック" charset="-128"/>
                <a:cs typeface="Arial"/>
              </a:rPr>
              <a:t>في حصون عين جدي، عفا داود عن شاول حسب سلطته كملك الله المختار، الذي علمه أن يستخدم سلطته الملوكية المستقبلية فقط لأغراض تقية (23: 29- 24: 22).</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173</a:t>
            </a:fld>
            <a:endParaRPr lang="en-US">
              <a:solidFill>
                <a:prstClr val="black"/>
              </a:solidFill>
            </a:endParaRPr>
          </a:p>
        </p:txBody>
      </p:sp>
    </p:spTree>
    <p:extLst>
      <p:ext uri="{BB962C8B-B14F-4D97-AF65-F5344CB8AC3E}">
        <p14:creationId xmlns:p14="http://schemas.microsoft.com/office/powerpoint/2010/main" val="3106568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hemeOverride" Target="../theme/themeOverride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3.xml"/><Relationship Id="rId4" Type="http://schemas.openxmlformats.org/officeDocument/2006/relationships/image" Target="../media/image8.png"/></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6.xml.rels><?xml version="1.0" encoding="UTF-8" standalone="yes"?>
<Relationships xmlns="http://schemas.openxmlformats.org/package/2006/relationships"><Relationship Id="rId2" Type="http://schemas.openxmlformats.org/officeDocument/2006/relationships/slideMaster" Target="../slideMasters/slideMaster29.xml"/><Relationship Id="rId1" Type="http://schemas.openxmlformats.org/officeDocument/2006/relationships/themeOverride" Target="../theme/themeOverride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pPr>
                <a:defRPr/>
              </a:pPr>
              <a:t>‹#›</a:t>
            </a:fld>
            <a:endParaRPr lang="en-US"/>
          </a:p>
        </p:txBody>
      </p:sp>
    </p:spTree>
    <p:extLst>
      <p:ext uri="{BB962C8B-B14F-4D97-AF65-F5344CB8AC3E}">
        <p14:creationId xmlns:p14="http://schemas.microsoft.com/office/powerpoint/2010/main" val="2277702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pPr>
                <a:defRPr/>
              </a:pPr>
              <a:t>‹#›</a:t>
            </a:fld>
            <a:endParaRPr lang="en-US"/>
          </a:p>
        </p:txBody>
      </p:sp>
    </p:spTree>
    <p:extLst>
      <p:ext uri="{BB962C8B-B14F-4D97-AF65-F5344CB8AC3E}">
        <p14:creationId xmlns:p14="http://schemas.microsoft.com/office/powerpoint/2010/main" val="41291870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75356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869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7882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68480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21455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78923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94090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15042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813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944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pPr>
                <a:defRPr/>
              </a:pPr>
              <a:t>‹#›</a:t>
            </a:fld>
            <a:endParaRPr lang="en-US"/>
          </a:p>
        </p:txBody>
      </p:sp>
    </p:spTree>
    <p:extLst>
      <p:ext uri="{BB962C8B-B14F-4D97-AF65-F5344CB8AC3E}">
        <p14:creationId xmlns:p14="http://schemas.microsoft.com/office/powerpoint/2010/main" val="28293146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31528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31199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9153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62083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70698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52943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96901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6146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3021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5591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pPr>
                <a:defRPr/>
              </a:pPr>
              <a:t>‹#›</a:t>
            </a:fld>
            <a:endParaRPr lang="en-US"/>
          </a:p>
        </p:txBody>
      </p:sp>
    </p:spTree>
    <p:extLst>
      <p:ext uri="{BB962C8B-B14F-4D97-AF65-F5344CB8AC3E}">
        <p14:creationId xmlns:p14="http://schemas.microsoft.com/office/powerpoint/2010/main" val="18040335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08994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20816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0641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65343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39404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65476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74522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94250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8474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1793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pPr>
                <a:defRPr/>
              </a:pPr>
              <a:t>‹#›</a:t>
            </a:fld>
            <a:endParaRPr lang="en-US"/>
          </a:p>
        </p:txBody>
      </p:sp>
    </p:spTree>
    <p:extLst>
      <p:ext uri="{BB962C8B-B14F-4D97-AF65-F5344CB8AC3E}">
        <p14:creationId xmlns:p14="http://schemas.microsoft.com/office/powerpoint/2010/main" val="24339725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99093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11921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7606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019122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909342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97605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3180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388044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1571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1227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pPr>
                <a:defRPr/>
              </a:pPr>
              <a:t>‹#›</a:t>
            </a:fld>
            <a:endParaRPr lang="en-US"/>
          </a:p>
        </p:txBody>
      </p:sp>
    </p:spTree>
    <p:extLst>
      <p:ext uri="{BB962C8B-B14F-4D97-AF65-F5344CB8AC3E}">
        <p14:creationId xmlns:p14="http://schemas.microsoft.com/office/powerpoint/2010/main" val="10913093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87336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83561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3813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213361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5324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40976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76288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4750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70947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9560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pPr>
                <a:defRPr/>
              </a:pPr>
              <a:t>‹#›</a:t>
            </a:fld>
            <a:endParaRPr lang="en-US"/>
          </a:p>
        </p:txBody>
      </p:sp>
    </p:spTree>
    <p:extLst>
      <p:ext uri="{BB962C8B-B14F-4D97-AF65-F5344CB8AC3E}">
        <p14:creationId xmlns:p14="http://schemas.microsoft.com/office/powerpoint/2010/main" val="19878375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92921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61635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15219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24549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61359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388571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83321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55477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447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35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CC3B3613-62CE-4641-A846-9A7CF491B759}" type="slidenum">
              <a:rPr lang="en-US"/>
              <a:pPr>
                <a:defRPr/>
              </a:pPr>
              <a:t>‹#›</a:t>
            </a:fld>
            <a:endParaRPr lang="en-US"/>
          </a:p>
        </p:txBody>
      </p:sp>
    </p:spTree>
    <p:extLst>
      <p:ext uri="{BB962C8B-B14F-4D97-AF65-F5344CB8AC3E}">
        <p14:creationId xmlns:p14="http://schemas.microsoft.com/office/powerpoint/2010/main" val="11614171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655692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94081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49934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379472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602668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22288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53786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CC3B3613-62CE-4641-A846-9A7CF491B759}" type="slidenum">
              <a:rPr lang="en-US"/>
              <a:pPr>
                <a:defRPr/>
              </a:pPr>
              <a:t>‹#›</a:t>
            </a:fld>
            <a:endParaRPr lang="en-US"/>
          </a:p>
        </p:txBody>
      </p:sp>
    </p:spTree>
    <p:extLst>
      <p:ext uri="{BB962C8B-B14F-4D97-AF65-F5344CB8AC3E}">
        <p14:creationId xmlns:p14="http://schemas.microsoft.com/office/powerpoint/2010/main" val="287335355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48C541D-F371-0C4D-B984-4863E1B0B435}" type="slidenum">
              <a:rPr lang="en-US"/>
              <a:pPr>
                <a:defRPr/>
              </a:pPr>
              <a:t>‹#›</a:t>
            </a:fld>
            <a:endParaRPr lang="en-US"/>
          </a:p>
        </p:txBody>
      </p:sp>
    </p:spTree>
    <p:extLst>
      <p:ext uri="{BB962C8B-B14F-4D97-AF65-F5344CB8AC3E}">
        <p14:creationId xmlns:p14="http://schemas.microsoft.com/office/powerpoint/2010/main" val="38407197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1B3F97A-8CB2-2B47-9574-6AA177B2C4F5}" type="slidenum">
              <a:rPr lang="en-US"/>
              <a:pPr>
                <a:defRPr/>
              </a:pPr>
              <a:t>‹#›</a:t>
            </a:fld>
            <a:endParaRPr lang="en-US"/>
          </a:p>
        </p:txBody>
      </p:sp>
    </p:spTree>
    <p:extLst>
      <p:ext uri="{BB962C8B-B14F-4D97-AF65-F5344CB8AC3E}">
        <p14:creationId xmlns:p14="http://schemas.microsoft.com/office/powerpoint/2010/main" val="2499985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48C541D-F371-0C4D-B984-4863E1B0B435}" type="slidenum">
              <a:rPr lang="en-US"/>
              <a:pPr>
                <a:defRPr/>
              </a:pPr>
              <a:t>‹#›</a:t>
            </a:fld>
            <a:endParaRPr lang="en-US"/>
          </a:p>
        </p:txBody>
      </p:sp>
    </p:spTree>
    <p:extLst>
      <p:ext uri="{BB962C8B-B14F-4D97-AF65-F5344CB8AC3E}">
        <p14:creationId xmlns:p14="http://schemas.microsoft.com/office/powerpoint/2010/main" val="265445693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4ED0EDCE-2885-084D-AD76-BDB5E8C3C2B8}" type="slidenum">
              <a:rPr lang="en-US"/>
              <a:pPr>
                <a:defRPr/>
              </a:pPr>
              <a:t>‹#›</a:t>
            </a:fld>
            <a:endParaRPr lang="en-US"/>
          </a:p>
        </p:txBody>
      </p:sp>
    </p:spTree>
    <p:extLst>
      <p:ext uri="{BB962C8B-B14F-4D97-AF65-F5344CB8AC3E}">
        <p14:creationId xmlns:p14="http://schemas.microsoft.com/office/powerpoint/2010/main" val="29015313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08F4B679-B8B3-C245-B9F0-7B84F66E9D3D}" type="slidenum">
              <a:rPr lang="en-US"/>
              <a:pPr>
                <a:defRPr/>
              </a:pPr>
              <a:t>‹#›</a:t>
            </a:fld>
            <a:endParaRPr lang="en-US"/>
          </a:p>
        </p:txBody>
      </p:sp>
    </p:spTree>
    <p:extLst>
      <p:ext uri="{BB962C8B-B14F-4D97-AF65-F5344CB8AC3E}">
        <p14:creationId xmlns:p14="http://schemas.microsoft.com/office/powerpoint/2010/main" val="95559432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117324E0-65ED-1448-92BE-F81DB8106A1F}" type="slidenum">
              <a:rPr lang="en-US"/>
              <a:pPr>
                <a:defRPr/>
              </a:pPr>
              <a:t>‹#›</a:t>
            </a:fld>
            <a:endParaRPr lang="en-US"/>
          </a:p>
        </p:txBody>
      </p:sp>
    </p:spTree>
    <p:extLst>
      <p:ext uri="{BB962C8B-B14F-4D97-AF65-F5344CB8AC3E}">
        <p14:creationId xmlns:p14="http://schemas.microsoft.com/office/powerpoint/2010/main" val="367298119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2934FCAE-B160-1F49-8F45-82D5C2DFE04A}" type="slidenum">
              <a:rPr lang="en-US"/>
              <a:pPr>
                <a:defRPr/>
              </a:pPr>
              <a:t>‹#›</a:t>
            </a:fld>
            <a:endParaRPr lang="en-US"/>
          </a:p>
        </p:txBody>
      </p:sp>
    </p:spTree>
    <p:extLst>
      <p:ext uri="{BB962C8B-B14F-4D97-AF65-F5344CB8AC3E}">
        <p14:creationId xmlns:p14="http://schemas.microsoft.com/office/powerpoint/2010/main" val="280112104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7BD0380-E4C3-8C46-89D0-5ADC7423989C}" type="slidenum">
              <a:rPr lang="en-US"/>
              <a:pPr>
                <a:defRPr/>
              </a:pPr>
              <a:t>‹#›</a:t>
            </a:fld>
            <a:endParaRPr lang="en-US"/>
          </a:p>
        </p:txBody>
      </p:sp>
    </p:spTree>
    <p:extLst>
      <p:ext uri="{BB962C8B-B14F-4D97-AF65-F5344CB8AC3E}">
        <p14:creationId xmlns:p14="http://schemas.microsoft.com/office/powerpoint/2010/main" val="216442089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1AD642C-521D-7446-A75E-07C0EE9900F2}" type="slidenum">
              <a:rPr lang="en-US"/>
              <a:pPr>
                <a:defRPr/>
              </a:pPr>
              <a:t>‹#›</a:t>
            </a:fld>
            <a:endParaRPr lang="en-US"/>
          </a:p>
        </p:txBody>
      </p:sp>
    </p:spTree>
    <p:extLst>
      <p:ext uri="{BB962C8B-B14F-4D97-AF65-F5344CB8AC3E}">
        <p14:creationId xmlns:p14="http://schemas.microsoft.com/office/powerpoint/2010/main" val="166611311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00854135-E6F8-8647-BA62-D40B66F06299}" type="slidenum">
              <a:rPr lang="en-US"/>
              <a:pPr>
                <a:defRPr/>
              </a:pPr>
              <a:t>‹#›</a:t>
            </a:fld>
            <a:endParaRPr lang="en-US"/>
          </a:p>
        </p:txBody>
      </p:sp>
    </p:spTree>
    <p:extLst>
      <p:ext uri="{BB962C8B-B14F-4D97-AF65-F5344CB8AC3E}">
        <p14:creationId xmlns:p14="http://schemas.microsoft.com/office/powerpoint/2010/main" val="179019787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5A7E9633-7BCD-B44A-A04B-3D80C3F3ABFC}" type="slidenum">
              <a:rPr lang="en-US"/>
              <a:pPr>
                <a:defRPr/>
              </a:pPr>
              <a:t>‹#›</a:t>
            </a:fld>
            <a:endParaRPr lang="en-US"/>
          </a:p>
        </p:txBody>
      </p:sp>
    </p:spTree>
    <p:extLst>
      <p:ext uri="{BB962C8B-B14F-4D97-AF65-F5344CB8AC3E}">
        <p14:creationId xmlns:p14="http://schemas.microsoft.com/office/powerpoint/2010/main" val="97447873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pPr>
                <a:defRPr/>
              </a:pPr>
              <a:t>‹#›</a:t>
            </a:fld>
            <a:endParaRPr lang="en-US"/>
          </a:p>
        </p:txBody>
      </p:sp>
    </p:spTree>
    <p:extLst>
      <p:ext uri="{BB962C8B-B14F-4D97-AF65-F5344CB8AC3E}">
        <p14:creationId xmlns:p14="http://schemas.microsoft.com/office/powerpoint/2010/main" val="100633910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5913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1B3F97A-8CB2-2B47-9574-6AA177B2C4F5}" type="slidenum">
              <a:rPr lang="en-US"/>
              <a:pPr>
                <a:defRPr/>
              </a:pPr>
              <a:t>‹#›</a:t>
            </a:fld>
            <a:endParaRPr lang="en-US"/>
          </a:p>
        </p:txBody>
      </p:sp>
    </p:spTree>
    <p:extLst>
      <p:ext uri="{BB962C8B-B14F-4D97-AF65-F5344CB8AC3E}">
        <p14:creationId xmlns:p14="http://schemas.microsoft.com/office/powerpoint/2010/main" val="407005336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930854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666615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190817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5034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69912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05569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560676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197652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389946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7524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4ED0EDCE-2885-084D-AD76-BDB5E8C3C2B8}" type="slidenum">
              <a:rPr lang="en-US"/>
              <a:pPr>
                <a:defRPr/>
              </a:pPr>
              <a:t>‹#›</a:t>
            </a:fld>
            <a:endParaRPr lang="en-US"/>
          </a:p>
        </p:txBody>
      </p:sp>
    </p:spTree>
    <p:extLst>
      <p:ext uri="{BB962C8B-B14F-4D97-AF65-F5344CB8AC3E}">
        <p14:creationId xmlns:p14="http://schemas.microsoft.com/office/powerpoint/2010/main" val="19480988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525591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148005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920664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54403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39051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744700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920402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388190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146960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1721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pPr>
                <a:defRPr/>
              </a:pPr>
              <a:t>‹#›</a:t>
            </a:fld>
            <a:endParaRPr lang="en-US"/>
          </a:p>
        </p:txBody>
      </p:sp>
    </p:spTree>
    <p:extLst>
      <p:ext uri="{BB962C8B-B14F-4D97-AF65-F5344CB8AC3E}">
        <p14:creationId xmlns:p14="http://schemas.microsoft.com/office/powerpoint/2010/main" val="10958625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08F4B679-B8B3-C245-B9F0-7B84F66E9D3D}" type="slidenum">
              <a:rPr lang="en-US"/>
              <a:pPr>
                <a:defRPr/>
              </a:pPr>
              <a:t>‹#›</a:t>
            </a:fld>
            <a:endParaRPr lang="en-US"/>
          </a:p>
        </p:txBody>
      </p:sp>
    </p:spTree>
    <p:extLst>
      <p:ext uri="{BB962C8B-B14F-4D97-AF65-F5344CB8AC3E}">
        <p14:creationId xmlns:p14="http://schemas.microsoft.com/office/powerpoint/2010/main" val="170407931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417223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758745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92254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51511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313978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186034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42836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160360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654407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2965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117324E0-65ED-1448-92BE-F81DB8106A1F}" type="slidenum">
              <a:rPr lang="en-US"/>
              <a:pPr>
                <a:defRPr/>
              </a:pPr>
              <a:t>‹#›</a:t>
            </a:fld>
            <a:endParaRPr lang="en-US"/>
          </a:p>
        </p:txBody>
      </p:sp>
    </p:spTree>
    <p:extLst>
      <p:ext uri="{BB962C8B-B14F-4D97-AF65-F5344CB8AC3E}">
        <p14:creationId xmlns:p14="http://schemas.microsoft.com/office/powerpoint/2010/main" val="84235645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055807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043185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3172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702242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784535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487497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253981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931201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69543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23924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2934FCAE-B160-1F49-8F45-82D5C2DFE04A}" type="slidenum">
              <a:rPr lang="en-US"/>
              <a:pPr>
                <a:defRPr/>
              </a:pPr>
              <a:t>‹#›</a:t>
            </a:fld>
            <a:endParaRPr lang="en-US"/>
          </a:p>
        </p:txBody>
      </p:sp>
    </p:spTree>
    <p:extLst>
      <p:ext uri="{BB962C8B-B14F-4D97-AF65-F5344CB8AC3E}">
        <p14:creationId xmlns:p14="http://schemas.microsoft.com/office/powerpoint/2010/main" val="25643797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47412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120440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60211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472985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a:solidFill>
                  <a:srgbClr val="FFFFFF"/>
                </a:solidFill>
                <a:ea typeface="ＭＳ Ｐゴシック" charset="0"/>
                <a:cs typeface="ＭＳ Ｐゴシック" charset="0"/>
              </a:defRPr>
            </a:lvl1pPr>
          </a:lstStyle>
          <a:p>
            <a:pPr>
              <a:defRPr/>
            </a:pPr>
            <a:fld id="{FCDFA3FA-4ED0-7742-ABB5-E39B34E6AD8B}" type="datetimeFigureOut">
              <a:rPr lang="en-NZ"/>
              <a:pPr>
                <a:defRPr/>
              </a:pPr>
              <a:t>15/10/23</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a:solidFill>
                  <a:srgbClr val="EBDDC3"/>
                </a:solidFill>
                <a:ea typeface="ＭＳ Ｐゴシック" charset="0"/>
                <a:cs typeface="ＭＳ Ｐゴシック" charset="0"/>
              </a:defRPr>
            </a:lvl1pPr>
          </a:lstStyle>
          <a:p>
            <a:pPr>
              <a:defRPr/>
            </a:pPr>
            <a:fld id="{F9C4569C-2EEB-1C41-A7EB-F34FE060286F}" type="slidenum">
              <a:rPr lang="en-NZ"/>
              <a:pPr>
                <a:defRPr/>
              </a:pPr>
              <a:t>‹#›</a:t>
            </a:fld>
            <a:endParaRPr lang="en-NZ"/>
          </a:p>
        </p:txBody>
      </p:sp>
    </p:spTree>
    <p:extLst>
      <p:ext uri="{BB962C8B-B14F-4D97-AF65-F5344CB8AC3E}">
        <p14:creationId xmlns:p14="http://schemas.microsoft.com/office/powerpoint/2010/main" val="749869642"/>
      </p:ext>
    </p:extLst>
  </p:cSld>
  <p:clrMapOvr>
    <a:overrideClrMapping bg1="dk1" tx1="lt1" bg2="dk2" tx2="lt2" accent1="accent1" accent2="accent2" accent3="accent3" accent4="accent4" accent5="accent5" accent6="accent6" hlink="hlink" folHlink="folHlink"/>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31684CE-3FB8-C946-BD82-37A3F8A9E5EB}" type="datetimeFigureOut">
              <a:rPr lang="en-NZ"/>
              <a:pPr>
                <a:defRPr/>
              </a:pPr>
              <a:t>15/10/23</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BA077879-F09F-AF48-9933-B8FC4CB044E7}" type="slidenum">
              <a:rPr lang="en-NZ"/>
              <a:pPr>
                <a:defRPr/>
              </a:pPr>
              <a:t>‹#›</a:t>
            </a:fld>
            <a:endParaRPr lang="en-NZ"/>
          </a:p>
        </p:txBody>
      </p:sp>
    </p:spTree>
    <p:extLst>
      <p:ext uri="{BB962C8B-B14F-4D97-AF65-F5344CB8AC3E}">
        <p14:creationId xmlns:p14="http://schemas.microsoft.com/office/powerpoint/2010/main" val="378225277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87315A0F-0185-E747-ADBB-94119B840CB5}" type="datetimeFigureOut">
              <a:rPr lang="en-NZ"/>
              <a:pPr>
                <a:defRPr/>
              </a:pPr>
              <a:t>15/10/23</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a:solidFill>
                  <a:srgbClr val="FFFFFF"/>
                </a:solidFill>
                <a:ea typeface="ＭＳ Ｐゴシック" charset="0"/>
                <a:cs typeface="ＭＳ Ｐゴシック" charset="0"/>
              </a:defRPr>
            </a:lvl1pPr>
          </a:lstStyle>
          <a:p>
            <a:pPr>
              <a:defRPr/>
            </a:pPr>
            <a:fld id="{AC0AEE24-03DC-174D-9946-0EEEFACC74AF}"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46502589"/>
      </p:ext>
    </p:extLst>
  </p:cSld>
  <p:clrMapOvr>
    <a:overrideClrMapping bg1="lt1" tx1="dk1" bg2="lt2" tx2="dk2" accent1="accent1" accent2="accent2" accent3="accent3" accent4="accent4" accent5="accent5" accent6="accent6" hlink="hlink" folHlink="folHlink"/>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204D4F40-EF0C-E146-BDDE-571865BD56B2}" type="datetimeFigureOut">
              <a:rPr lang="en-NZ"/>
              <a:pPr>
                <a:defRPr/>
              </a:pPr>
              <a:t>15/10/23</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55A5E67D-E01A-C543-B35F-B37D41CC4856}"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84558948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60B494C6-31D2-0344-8057-6926650640B4}" type="datetimeFigureOut">
              <a:rPr lang="en-NZ"/>
              <a:pPr>
                <a:defRPr/>
              </a:pPr>
              <a:t>15/10/23</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654F078A-3061-3749-BD98-83DD83222D51}"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37989364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56257AC5-83DF-F041-BD86-3A371F3B9D5A}" type="datetimeFigureOut">
              <a:rPr lang="en-NZ"/>
              <a:pPr>
                <a:defRPr/>
              </a:pPr>
              <a:t>15/10/23</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22506057-7BF9-5748-86C0-DD9BD184D050}" type="slidenum">
              <a:rPr lang="en-NZ"/>
              <a:pPr>
                <a:defRPr/>
              </a:pPr>
              <a:t>‹#›</a:t>
            </a:fld>
            <a:endParaRPr lang="en-NZ"/>
          </a:p>
        </p:txBody>
      </p:sp>
    </p:spTree>
    <p:extLst>
      <p:ext uri="{BB962C8B-B14F-4D97-AF65-F5344CB8AC3E}">
        <p14:creationId xmlns:p14="http://schemas.microsoft.com/office/powerpoint/2010/main" val="1604911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7BD0380-E4C3-8C46-89D0-5ADC7423989C}" type="slidenum">
              <a:rPr lang="en-US"/>
              <a:pPr>
                <a:defRPr/>
              </a:pPr>
              <a:t>‹#›</a:t>
            </a:fld>
            <a:endParaRPr lang="en-US"/>
          </a:p>
        </p:txBody>
      </p:sp>
    </p:spTree>
    <p:extLst>
      <p:ext uri="{BB962C8B-B14F-4D97-AF65-F5344CB8AC3E}">
        <p14:creationId xmlns:p14="http://schemas.microsoft.com/office/powerpoint/2010/main" val="44579562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819A5FCD-EAB5-0F41-9388-78ECB3A78373}" type="datetimeFigureOut">
              <a:rPr lang="en-NZ"/>
              <a:pPr>
                <a:defRPr/>
              </a:pPr>
              <a:t>15/10/23</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a:solidFill>
                  <a:srgbClr val="775F55"/>
                </a:solidFill>
                <a:ea typeface="ＭＳ Ｐゴシック" charset="0"/>
                <a:cs typeface="ＭＳ Ｐゴシック" charset="0"/>
              </a:defRPr>
            </a:lvl1pPr>
          </a:lstStyle>
          <a:p>
            <a:pPr>
              <a:defRPr/>
            </a:pPr>
            <a:fld id="{2AB97A29-D12D-C54F-9982-0F671DB7E2A4}" type="slidenum">
              <a:rPr lang="en-NZ"/>
              <a:pPr>
                <a:defRPr/>
              </a:pPr>
              <a:t>‹#›</a:t>
            </a:fld>
            <a:endParaRPr lang="en-NZ"/>
          </a:p>
        </p:txBody>
      </p:sp>
    </p:spTree>
    <p:extLst>
      <p:ext uri="{BB962C8B-B14F-4D97-AF65-F5344CB8AC3E}">
        <p14:creationId xmlns:p14="http://schemas.microsoft.com/office/powerpoint/2010/main" val="353522616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D44C4068-18CA-2942-B31C-F1BF1BD32AD3}" type="datetimeFigureOut">
              <a:rPr lang="en-NZ"/>
              <a:pPr>
                <a:defRPr/>
              </a:pPr>
              <a:t>15/10/23</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075C9A2E-FC7F-BF45-BA88-0C7D2DB68F75}" type="slidenum">
              <a:rPr lang="en-NZ"/>
              <a:pPr>
                <a:defRPr/>
              </a:pPr>
              <a:t>‹#›</a:t>
            </a:fld>
            <a:endParaRPr lang="en-NZ"/>
          </a:p>
        </p:txBody>
      </p:sp>
    </p:spTree>
    <p:extLst>
      <p:ext uri="{BB962C8B-B14F-4D97-AF65-F5344CB8AC3E}">
        <p14:creationId xmlns:p14="http://schemas.microsoft.com/office/powerpoint/2010/main" val="118058371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35B0E8DB-C22F-7C4F-82AA-65E1752EED47}" type="datetimeFigureOut">
              <a:rPr lang="en-NZ"/>
              <a:pPr>
                <a:defRPr/>
              </a:pPr>
              <a:t>15/10/23</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a:ea typeface="ＭＳ Ｐゴシック" charset="0"/>
                <a:cs typeface="ＭＳ Ｐゴシック" charset="0"/>
              </a:defRPr>
            </a:lvl1pPr>
          </a:lstStyle>
          <a:p>
            <a:pPr>
              <a:defRPr/>
            </a:pPr>
            <a:fld id="{D52B3050-B874-9047-9642-ADF06595E80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533772579"/>
      </p:ext>
    </p:extLst>
  </p:cSld>
  <p:clrMapOvr>
    <a:overrideClrMapping bg1="lt1" tx1="dk1" bg2="lt2" tx2="dk2" accent1="accent1" accent2="accent2" accent3="accent3" accent4="accent4" accent5="accent5" accent6="accent6" hlink="hlink" folHlink="folHlink"/>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EFB7DD4-083C-B147-AA3B-D8E68EBA52D1}" type="datetimeFigureOut">
              <a:rPr lang="en-NZ"/>
              <a:pPr>
                <a:defRPr/>
              </a:pPr>
              <a:t>15/10/23</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3A228FF-F369-9D40-8E6A-E0CE22B13F40}" type="slidenum">
              <a:rPr lang="en-NZ"/>
              <a:pPr>
                <a:defRPr/>
              </a:pPr>
              <a:t>‹#›</a:t>
            </a:fld>
            <a:endParaRPr lang="en-NZ"/>
          </a:p>
        </p:txBody>
      </p:sp>
    </p:spTree>
    <p:extLst>
      <p:ext uri="{BB962C8B-B14F-4D97-AF65-F5344CB8AC3E}">
        <p14:creationId xmlns:p14="http://schemas.microsoft.com/office/powerpoint/2010/main" val="161219225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F1B0FCD9-3516-B140-8BA1-9DC343AC77A5}" type="datetimeFigureOut">
              <a:rPr lang="en-NZ"/>
              <a:pPr>
                <a:defRPr/>
              </a:pPr>
              <a:t>15/10/23</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0D87333E-F745-C94F-883E-7DBDD670C3A1}" type="slidenum">
              <a:rPr lang="en-NZ"/>
              <a:pPr>
                <a:defRPr/>
              </a:pPr>
              <a:t>‹#›</a:t>
            </a:fld>
            <a:endParaRPr lang="en-NZ"/>
          </a:p>
        </p:txBody>
      </p:sp>
    </p:spTree>
    <p:extLst>
      <p:ext uri="{BB962C8B-B14F-4D97-AF65-F5344CB8AC3E}">
        <p14:creationId xmlns:p14="http://schemas.microsoft.com/office/powerpoint/2010/main" val="4150399486"/>
      </p:ext>
    </p:extLst>
  </p:cSld>
  <p:clrMapOvr>
    <a:overrideClrMapping bg1="lt1" tx1="dk1" bg2="lt2" tx2="dk2" accent1="accent1" accent2="accent2" accent3="accent3" accent4="accent4" accent5="accent5" accent6="accent6" hlink="hlink" folHlink="folHlink"/>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581980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399879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92532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092987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053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1AD642C-521D-7446-A75E-07C0EE9900F2}" type="slidenum">
              <a:rPr lang="en-US"/>
              <a:pPr>
                <a:defRPr/>
              </a:pPr>
              <a:t>‹#›</a:t>
            </a:fld>
            <a:endParaRPr lang="en-US"/>
          </a:p>
        </p:txBody>
      </p:sp>
    </p:spTree>
    <p:extLst>
      <p:ext uri="{BB962C8B-B14F-4D97-AF65-F5344CB8AC3E}">
        <p14:creationId xmlns:p14="http://schemas.microsoft.com/office/powerpoint/2010/main" val="2822613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653523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648215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682421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876190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181077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25857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513667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415104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466743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2335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00854135-E6F8-8647-BA62-D40B66F06299}" type="slidenum">
              <a:rPr lang="en-US"/>
              <a:pPr>
                <a:defRPr/>
              </a:pPr>
              <a:t>‹#›</a:t>
            </a:fld>
            <a:endParaRPr lang="en-US"/>
          </a:p>
        </p:txBody>
      </p:sp>
    </p:spTree>
    <p:extLst>
      <p:ext uri="{BB962C8B-B14F-4D97-AF65-F5344CB8AC3E}">
        <p14:creationId xmlns:p14="http://schemas.microsoft.com/office/powerpoint/2010/main" val="331912310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95308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21179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87581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643439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629042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600926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353667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274925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25907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1419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5A7E9633-7BCD-B44A-A04B-3D80C3F3ABFC}" type="slidenum">
              <a:rPr lang="en-US"/>
              <a:pPr>
                <a:defRPr/>
              </a:pPr>
              <a:t>‹#›</a:t>
            </a:fld>
            <a:endParaRPr lang="en-US"/>
          </a:p>
        </p:txBody>
      </p:sp>
    </p:spTree>
    <p:extLst>
      <p:ext uri="{BB962C8B-B14F-4D97-AF65-F5344CB8AC3E}">
        <p14:creationId xmlns:p14="http://schemas.microsoft.com/office/powerpoint/2010/main" val="170360469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992134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109755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97910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109619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356184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714154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312046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649711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217382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0878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A8324AB1-9343-5148-9DAC-CD2C6DCE2A0E}" type="slidenum">
              <a:rPr lang="en-US"/>
              <a:pPr>
                <a:defRPr/>
              </a:pPr>
              <a:t>‹#›</a:t>
            </a:fld>
            <a:endParaRPr lang="en-US"/>
          </a:p>
        </p:txBody>
      </p:sp>
    </p:spTree>
    <p:extLst>
      <p:ext uri="{BB962C8B-B14F-4D97-AF65-F5344CB8AC3E}">
        <p14:creationId xmlns:p14="http://schemas.microsoft.com/office/powerpoint/2010/main" val="237999822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558462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004903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680732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62550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53357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642763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244018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995147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132441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07051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25037387-C84A-A44A-AA1C-D921EDB86BEA}" type="slidenum">
              <a:rPr lang="en-US"/>
              <a:pPr>
                <a:defRPr/>
              </a:pPr>
              <a:t>‹#›</a:t>
            </a:fld>
            <a:endParaRPr lang="en-US"/>
          </a:p>
        </p:txBody>
      </p:sp>
    </p:spTree>
    <p:extLst>
      <p:ext uri="{BB962C8B-B14F-4D97-AF65-F5344CB8AC3E}">
        <p14:creationId xmlns:p14="http://schemas.microsoft.com/office/powerpoint/2010/main" val="425106624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b="0">
              <a:solidFill>
                <a:srgbClr val="000000"/>
              </a:solidFill>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b="0">
              <a:solidFill>
                <a:srgbClr val="000000"/>
              </a:solidFill>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cs typeface="Arial" charset="0"/>
              </a:defRPr>
            </a:lvl1pPr>
          </a:lstStyle>
          <a:p>
            <a:pPr>
              <a:defRPr/>
            </a:pPr>
            <a:fld id="{2A52AE92-17D2-9E4B-BBB1-7B3F687E7676}" type="slidenum">
              <a:rPr lang="en-US"/>
              <a:pPr>
                <a:defRPr/>
              </a:pPr>
              <a:t>‹#›</a:t>
            </a:fld>
            <a:endParaRPr lang="en-US"/>
          </a:p>
        </p:txBody>
      </p:sp>
    </p:spTree>
    <p:extLst>
      <p:ext uri="{BB962C8B-B14F-4D97-AF65-F5344CB8AC3E}">
        <p14:creationId xmlns:p14="http://schemas.microsoft.com/office/powerpoint/2010/main" val="291659169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1C253576-85B5-6346-AB04-FF7455C411F6}" type="slidenum">
              <a:rPr lang="en-US"/>
              <a:pPr>
                <a:defRPr/>
              </a:pPr>
              <a:t>‹#›</a:t>
            </a:fld>
            <a:endParaRPr lang="en-US"/>
          </a:p>
        </p:txBody>
      </p:sp>
    </p:spTree>
    <p:extLst>
      <p:ext uri="{BB962C8B-B14F-4D97-AF65-F5344CB8AC3E}">
        <p14:creationId xmlns:p14="http://schemas.microsoft.com/office/powerpoint/2010/main" val="155116513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761E0E55-66E8-A84C-A438-75DAE4FB590F}" type="slidenum">
              <a:rPr lang="en-US"/>
              <a:pPr>
                <a:defRPr/>
              </a:pPr>
              <a:t>‹#›</a:t>
            </a:fld>
            <a:endParaRPr lang="en-US"/>
          </a:p>
        </p:txBody>
      </p:sp>
    </p:spTree>
    <p:extLst>
      <p:ext uri="{BB962C8B-B14F-4D97-AF65-F5344CB8AC3E}">
        <p14:creationId xmlns:p14="http://schemas.microsoft.com/office/powerpoint/2010/main" val="120634748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2BB142F8-F571-2446-90FF-1347AD60E402}" type="slidenum">
              <a:rPr lang="en-US"/>
              <a:pPr>
                <a:defRPr/>
              </a:pPr>
              <a:t>‹#›</a:t>
            </a:fld>
            <a:endParaRPr lang="en-US"/>
          </a:p>
        </p:txBody>
      </p:sp>
    </p:spTree>
    <p:extLst>
      <p:ext uri="{BB962C8B-B14F-4D97-AF65-F5344CB8AC3E}">
        <p14:creationId xmlns:p14="http://schemas.microsoft.com/office/powerpoint/2010/main" val="408960221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8B0BF966-B302-6441-ADA5-A6C132087B94}" type="slidenum">
              <a:rPr lang="en-US"/>
              <a:pPr>
                <a:defRPr/>
              </a:pPr>
              <a:t>‹#›</a:t>
            </a:fld>
            <a:endParaRPr lang="en-US"/>
          </a:p>
        </p:txBody>
      </p:sp>
    </p:spTree>
    <p:extLst>
      <p:ext uri="{BB962C8B-B14F-4D97-AF65-F5344CB8AC3E}">
        <p14:creationId xmlns:p14="http://schemas.microsoft.com/office/powerpoint/2010/main" val="84438831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005C877B-5442-6D40-B4FB-1F160ED4B128}" type="slidenum">
              <a:rPr lang="en-US"/>
              <a:pPr>
                <a:defRPr/>
              </a:pPr>
              <a:t>‹#›</a:t>
            </a:fld>
            <a:endParaRPr lang="en-US"/>
          </a:p>
        </p:txBody>
      </p:sp>
    </p:spTree>
    <p:extLst>
      <p:ext uri="{BB962C8B-B14F-4D97-AF65-F5344CB8AC3E}">
        <p14:creationId xmlns:p14="http://schemas.microsoft.com/office/powerpoint/2010/main" val="77462703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5C94AD39-2530-F84C-84B2-51A22A7F52D6}" type="slidenum">
              <a:rPr lang="en-US"/>
              <a:pPr>
                <a:defRPr/>
              </a:pPr>
              <a:t>‹#›</a:t>
            </a:fld>
            <a:endParaRPr lang="en-US"/>
          </a:p>
        </p:txBody>
      </p:sp>
    </p:spTree>
    <p:extLst>
      <p:ext uri="{BB962C8B-B14F-4D97-AF65-F5344CB8AC3E}">
        <p14:creationId xmlns:p14="http://schemas.microsoft.com/office/powerpoint/2010/main" val="407389369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FAAD2E-4193-874B-8EEF-AD2B95FEADE4}" type="slidenum">
              <a:rPr lang="en-US"/>
              <a:pPr>
                <a:defRPr/>
              </a:pPr>
              <a:t>‹#›</a:t>
            </a:fld>
            <a:endParaRPr lang="en-US"/>
          </a:p>
        </p:txBody>
      </p:sp>
    </p:spTree>
    <p:extLst>
      <p:ext uri="{BB962C8B-B14F-4D97-AF65-F5344CB8AC3E}">
        <p14:creationId xmlns:p14="http://schemas.microsoft.com/office/powerpoint/2010/main" val="68514770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791B1D-72B3-DA4A-B364-816BD1AD65B8}" type="slidenum">
              <a:rPr lang="en-US"/>
              <a:pPr>
                <a:defRPr/>
              </a:pPr>
              <a:t>‹#›</a:t>
            </a:fld>
            <a:endParaRPr lang="en-US"/>
          </a:p>
        </p:txBody>
      </p:sp>
    </p:spTree>
    <p:extLst>
      <p:ext uri="{BB962C8B-B14F-4D97-AF65-F5344CB8AC3E}">
        <p14:creationId xmlns:p14="http://schemas.microsoft.com/office/powerpoint/2010/main" val="271767608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4ABB16F8-9C3F-A24A-A0F1-C0ED2C0658B9}" type="slidenum">
              <a:rPr lang="en-US"/>
              <a:pPr>
                <a:defRPr/>
              </a:pPr>
              <a:t>‹#›</a:t>
            </a:fld>
            <a:endParaRPr lang="en-US"/>
          </a:p>
        </p:txBody>
      </p:sp>
    </p:spTree>
    <p:extLst>
      <p:ext uri="{BB962C8B-B14F-4D97-AF65-F5344CB8AC3E}">
        <p14:creationId xmlns:p14="http://schemas.microsoft.com/office/powerpoint/2010/main" val="6441585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0D7EC7A1-1BC1-E043-9425-970DF0715810}" type="slidenum">
              <a:rPr lang="en-US"/>
              <a:pPr>
                <a:defRPr/>
              </a:pPr>
              <a:t>‹#›</a:t>
            </a:fld>
            <a:endParaRPr lang="en-US"/>
          </a:p>
        </p:txBody>
      </p:sp>
    </p:spTree>
    <p:extLst>
      <p:ext uri="{BB962C8B-B14F-4D97-AF65-F5344CB8AC3E}">
        <p14:creationId xmlns:p14="http://schemas.microsoft.com/office/powerpoint/2010/main" val="216770101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9F078023-4756-9749-BB8D-463B62E58EEC}" type="slidenum">
              <a:rPr lang="en-US"/>
              <a:pPr>
                <a:defRPr/>
              </a:pPr>
              <a:t>‹#›</a:t>
            </a:fld>
            <a:endParaRPr lang="en-US"/>
          </a:p>
        </p:txBody>
      </p:sp>
    </p:spTree>
    <p:extLst>
      <p:ext uri="{BB962C8B-B14F-4D97-AF65-F5344CB8AC3E}">
        <p14:creationId xmlns:p14="http://schemas.microsoft.com/office/powerpoint/2010/main" val="25130414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b="0">
              <a:solidFill>
                <a:srgbClr val="000000"/>
              </a:solidFill>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b="0">
              <a:solidFill>
                <a:srgbClr val="000000"/>
              </a:solidFill>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lvl1pPr>
          </a:lstStyle>
          <a:p>
            <a:pPr>
              <a:defRPr/>
            </a:pPr>
            <a:fld id="{11F6BE99-8AA0-F549-89B6-5AACEA0C7C13}" type="slidenum">
              <a:rPr lang="en-US"/>
              <a:pPr>
                <a:defRPr/>
              </a:pPr>
              <a:t>‹#›</a:t>
            </a:fld>
            <a:endParaRPr lang="en-US"/>
          </a:p>
        </p:txBody>
      </p:sp>
    </p:spTree>
    <p:extLst>
      <p:ext uri="{BB962C8B-B14F-4D97-AF65-F5344CB8AC3E}">
        <p14:creationId xmlns:p14="http://schemas.microsoft.com/office/powerpoint/2010/main" val="349667696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C98D340E-A0BC-0342-8E3C-F7D2CB51F7B4}" type="slidenum">
              <a:rPr lang="en-US"/>
              <a:pPr>
                <a:defRPr/>
              </a:pPr>
              <a:t>‹#›</a:t>
            </a:fld>
            <a:endParaRPr lang="en-US"/>
          </a:p>
        </p:txBody>
      </p:sp>
    </p:spTree>
    <p:extLst>
      <p:ext uri="{BB962C8B-B14F-4D97-AF65-F5344CB8AC3E}">
        <p14:creationId xmlns:p14="http://schemas.microsoft.com/office/powerpoint/2010/main" val="96290108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B5B15FEA-2955-AA42-8C6C-DB0CF9A155B4}" type="slidenum">
              <a:rPr lang="en-US"/>
              <a:pPr>
                <a:defRPr/>
              </a:pPr>
              <a:t>‹#›</a:t>
            </a:fld>
            <a:endParaRPr lang="en-US"/>
          </a:p>
        </p:txBody>
      </p:sp>
    </p:spTree>
    <p:extLst>
      <p:ext uri="{BB962C8B-B14F-4D97-AF65-F5344CB8AC3E}">
        <p14:creationId xmlns:p14="http://schemas.microsoft.com/office/powerpoint/2010/main" val="261799595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D2341F23-D9B5-A646-9835-165713789887}" type="slidenum">
              <a:rPr lang="en-US"/>
              <a:pPr>
                <a:defRPr/>
              </a:pPr>
              <a:t>‹#›</a:t>
            </a:fld>
            <a:endParaRPr lang="en-US"/>
          </a:p>
        </p:txBody>
      </p:sp>
    </p:spTree>
    <p:extLst>
      <p:ext uri="{BB962C8B-B14F-4D97-AF65-F5344CB8AC3E}">
        <p14:creationId xmlns:p14="http://schemas.microsoft.com/office/powerpoint/2010/main" val="147511205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lvl1pPr>
          </a:lstStyle>
          <a:p>
            <a:pPr>
              <a:defRPr/>
            </a:pPr>
            <a:fld id="{BC6F4142-E966-1A45-87B4-B192DEB11139}" type="slidenum">
              <a:rPr lang="en-US"/>
              <a:pPr>
                <a:defRPr/>
              </a:pPr>
              <a:t>‹#›</a:t>
            </a:fld>
            <a:endParaRPr lang="en-US"/>
          </a:p>
        </p:txBody>
      </p:sp>
    </p:spTree>
    <p:extLst>
      <p:ext uri="{BB962C8B-B14F-4D97-AF65-F5344CB8AC3E}">
        <p14:creationId xmlns:p14="http://schemas.microsoft.com/office/powerpoint/2010/main" val="159229268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lvl1pPr>
          </a:lstStyle>
          <a:p>
            <a:pPr>
              <a:defRPr/>
            </a:pPr>
            <a:fld id="{2E4881CC-3C00-174F-B844-5F56BFB67186}" type="slidenum">
              <a:rPr lang="en-US"/>
              <a:pPr>
                <a:defRPr/>
              </a:pPr>
              <a:t>‹#›</a:t>
            </a:fld>
            <a:endParaRPr lang="en-US"/>
          </a:p>
        </p:txBody>
      </p:sp>
    </p:spTree>
    <p:extLst>
      <p:ext uri="{BB962C8B-B14F-4D97-AF65-F5344CB8AC3E}">
        <p14:creationId xmlns:p14="http://schemas.microsoft.com/office/powerpoint/2010/main" val="292052645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lvl1pPr>
          </a:lstStyle>
          <a:p>
            <a:pPr>
              <a:defRPr/>
            </a:pPr>
            <a:fld id="{A859A6A1-4E20-6948-B669-03C1F319E9D7}" type="slidenum">
              <a:rPr lang="en-US"/>
              <a:pPr>
                <a:defRPr/>
              </a:pPr>
              <a:t>‹#›</a:t>
            </a:fld>
            <a:endParaRPr lang="en-US"/>
          </a:p>
        </p:txBody>
      </p:sp>
    </p:spTree>
    <p:extLst>
      <p:ext uri="{BB962C8B-B14F-4D97-AF65-F5344CB8AC3E}">
        <p14:creationId xmlns:p14="http://schemas.microsoft.com/office/powerpoint/2010/main" val="303443210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380A8D40-BC8E-154E-BC14-88A8EE096204}" type="slidenum">
              <a:rPr lang="en-US"/>
              <a:pPr>
                <a:defRPr/>
              </a:pPr>
              <a:t>‹#›</a:t>
            </a:fld>
            <a:endParaRPr lang="en-US"/>
          </a:p>
        </p:txBody>
      </p:sp>
    </p:spTree>
    <p:extLst>
      <p:ext uri="{BB962C8B-B14F-4D97-AF65-F5344CB8AC3E}">
        <p14:creationId xmlns:p14="http://schemas.microsoft.com/office/powerpoint/2010/main" val="110369902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A823B273-B251-604D-A206-51CE8EEE12A0}" type="slidenum">
              <a:rPr lang="en-US"/>
              <a:pPr>
                <a:defRPr/>
              </a:pPr>
              <a:t>‹#›</a:t>
            </a:fld>
            <a:endParaRPr lang="en-US"/>
          </a:p>
        </p:txBody>
      </p:sp>
    </p:spTree>
    <p:extLst>
      <p:ext uri="{BB962C8B-B14F-4D97-AF65-F5344CB8AC3E}">
        <p14:creationId xmlns:p14="http://schemas.microsoft.com/office/powerpoint/2010/main" val="1677240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pPr>
                <a:defRPr/>
              </a:pPr>
              <a:t>‹#›</a:t>
            </a:fld>
            <a:endParaRPr lang="en-US"/>
          </a:p>
        </p:txBody>
      </p:sp>
    </p:spTree>
    <p:extLst>
      <p:ext uri="{BB962C8B-B14F-4D97-AF65-F5344CB8AC3E}">
        <p14:creationId xmlns:p14="http://schemas.microsoft.com/office/powerpoint/2010/main" val="21017729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BB2926AE-6499-8045-95CF-ACBBFA68DDDA}" type="slidenum">
              <a:rPr lang="en-US"/>
              <a:pPr>
                <a:defRPr/>
              </a:pPr>
              <a:t>‹#›</a:t>
            </a:fld>
            <a:endParaRPr lang="en-US"/>
          </a:p>
        </p:txBody>
      </p:sp>
    </p:spTree>
    <p:extLst>
      <p:ext uri="{BB962C8B-B14F-4D97-AF65-F5344CB8AC3E}">
        <p14:creationId xmlns:p14="http://schemas.microsoft.com/office/powerpoint/2010/main" val="103323761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63E9E7BD-6AF1-CA44-905F-24C9142EC099}" type="slidenum">
              <a:rPr lang="en-US"/>
              <a:pPr>
                <a:defRPr/>
              </a:pPr>
              <a:t>‹#›</a:t>
            </a:fld>
            <a:endParaRPr lang="en-US"/>
          </a:p>
        </p:txBody>
      </p:sp>
    </p:spTree>
    <p:extLst>
      <p:ext uri="{BB962C8B-B14F-4D97-AF65-F5344CB8AC3E}">
        <p14:creationId xmlns:p14="http://schemas.microsoft.com/office/powerpoint/2010/main" val="27787072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05325A35-9A1B-7945-9839-23FD4793314E}" type="slidenum">
              <a:rPr lang="en-US"/>
              <a:pPr>
                <a:defRPr/>
              </a:pPr>
              <a:t>‹#›</a:t>
            </a:fld>
            <a:endParaRPr lang="en-US"/>
          </a:p>
        </p:txBody>
      </p:sp>
    </p:spTree>
    <p:extLst>
      <p:ext uri="{BB962C8B-B14F-4D97-AF65-F5344CB8AC3E}">
        <p14:creationId xmlns:p14="http://schemas.microsoft.com/office/powerpoint/2010/main" val="163288254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2B6D6C5-8AC5-D841-97F8-45F2AC7D567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39623563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B515255-B3B3-494C-99F3-45BBA384F4BB}"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85999951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2CE8F6E2-3611-754F-84F1-C07871D0217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87252395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8ED8951-AA38-E54E-BD7F-5D74233C68D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8480501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B06AFCAC-3728-AE47-BBD9-17968342ECD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16352143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458D3F09-7606-9641-818E-DEE7613FEED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38097666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A78BD2ED-63DF-6244-86EA-609DC493232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49170887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D251FD23-03AA-A74E-9D42-F859A18404B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0365362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F1A874AC-8E84-6040-9294-EDFA658AC930}" type="slidenum">
              <a:rPr lang="en-US"/>
              <a:pPr>
                <a:defRPr/>
              </a:pPr>
              <a:t>‹#›</a:t>
            </a:fld>
            <a:endParaRPr lang="en-US"/>
          </a:p>
        </p:txBody>
      </p:sp>
    </p:spTree>
    <p:extLst>
      <p:ext uri="{BB962C8B-B14F-4D97-AF65-F5344CB8AC3E}">
        <p14:creationId xmlns:p14="http://schemas.microsoft.com/office/powerpoint/2010/main" val="169414217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D535626-6638-514C-9BD8-FCE161FEF8E7}"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42922838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E94CC11-FA3C-B944-9754-73791F6425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77126836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625F36F8-6BB9-2749-B9F8-CA3E4AB68F0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6779195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5C4D5D55-EF26-8E4A-A567-198503A5DDE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97081264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2928073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0733990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810566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6944114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7241735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28513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634D2BEF-AFF2-8541-9637-3B68C5864769}" type="slidenum">
              <a:rPr lang="en-US"/>
              <a:pPr>
                <a:defRPr/>
              </a:pPr>
              <a:t>‹#›</a:t>
            </a:fld>
            <a:endParaRPr lang="en-US"/>
          </a:p>
        </p:txBody>
      </p:sp>
    </p:spTree>
    <p:extLst>
      <p:ext uri="{BB962C8B-B14F-4D97-AF65-F5344CB8AC3E}">
        <p14:creationId xmlns:p14="http://schemas.microsoft.com/office/powerpoint/2010/main" val="106586413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4503074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29828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5698380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8725874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2430728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0404028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5552781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7001908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2849466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773300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E14AF86E-7439-B647-A2A5-501232B79E6C}" type="slidenum">
              <a:rPr lang="en-US"/>
              <a:pPr>
                <a:defRPr/>
              </a:pPr>
              <a:t>‹#›</a:t>
            </a:fld>
            <a:endParaRPr lang="en-US"/>
          </a:p>
        </p:txBody>
      </p:sp>
    </p:spTree>
    <p:extLst>
      <p:ext uri="{BB962C8B-B14F-4D97-AF65-F5344CB8AC3E}">
        <p14:creationId xmlns:p14="http://schemas.microsoft.com/office/powerpoint/2010/main" val="182202829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1301948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480368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1858789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3457117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94901353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3888149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7261255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9835387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8260184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587045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C6D68973-1B76-4240-9336-51BC51B237B1}" type="slidenum">
              <a:rPr lang="en-US"/>
              <a:pPr>
                <a:defRPr/>
              </a:pPr>
              <a:t>‹#›</a:t>
            </a:fld>
            <a:endParaRPr lang="en-US"/>
          </a:p>
        </p:txBody>
      </p:sp>
    </p:spTree>
    <p:extLst>
      <p:ext uri="{BB962C8B-B14F-4D97-AF65-F5344CB8AC3E}">
        <p14:creationId xmlns:p14="http://schemas.microsoft.com/office/powerpoint/2010/main" val="240666290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519839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2825290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10/15/23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981734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10/15/23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3252420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10/15/23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4877580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10/15/23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8989761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10/15/23</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2111985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10/15/23</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8504867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10/15/23</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7528044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10/15/23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063791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4285F1DE-45FA-E841-9102-FE799838A090}" type="slidenum">
              <a:rPr lang="en-US"/>
              <a:pPr>
                <a:defRPr/>
              </a:pPr>
              <a:t>‹#›</a:t>
            </a:fld>
            <a:endParaRPr lang="en-US"/>
          </a:p>
        </p:txBody>
      </p:sp>
    </p:spTree>
    <p:extLst>
      <p:ext uri="{BB962C8B-B14F-4D97-AF65-F5344CB8AC3E}">
        <p14:creationId xmlns:p14="http://schemas.microsoft.com/office/powerpoint/2010/main" val="232168370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10/15/23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970785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10/15/23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3261401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10/15/23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6094358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51346156"/>
      </p:ext>
    </p:extLst>
  </p:cSld>
  <p:clrMapOvr>
    <a:masterClrMapping/>
  </p:clrMapOvr>
  <p:transition spd="med">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4249320"/>
      </p:ext>
    </p:extLst>
  </p:cSld>
  <p:clrMapOvr>
    <a:masterClrMapping/>
  </p:clrMapOvr>
  <p:transition spd="med">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00093105"/>
      </p:ext>
    </p:extLst>
  </p:cSld>
  <p:clrMapOvr>
    <a:masterClrMapping/>
  </p:clrMapOvr>
  <p:transition spd="med">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8261"/>
      </p:ext>
    </p:extLst>
  </p:cSld>
  <p:clrMapOvr>
    <a:masterClrMapping/>
  </p:clrMapOvr>
  <p:transition spd="med">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5735391"/>
      </p:ext>
    </p:extLst>
  </p:cSld>
  <p:clrMapOvr>
    <a:masterClrMapping/>
  </p:clrMapOvr>
  <p:transition spd="med">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622725362"/>
      </p:ext>
    </p:extLst>
  </p:cSld>
  <p:clrMapOvr>
    <a:masterClrMapping/>
  </p:clrMapOvr>
  <p:transition spd="med">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849224"/>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F4CF0C10-1908-3747-976F-3DEFBDF4B9CE}" type="slidenum">
              <a:rPr lang="en-US"/>
              <a:pPr>
                <a:defRPr/>
              </a:pPr>
              <a:t>‹#›</a:t>
            </a:fld>
            <a:endParaRPr lang="en-US"/>
          </a:p>
        </p:txBody>
      </p:sp>
    </p:spTree>
    <p:extLst>
      <p:ext uri="{BB962C8B-B14F-4D97-AF65-F5344CB8AC3E}">
        <p14:creationId xmlns:p14="http://schemas.microsoft.com/office/powerpoint/2010/main" val="103755306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30064335"/>
      </p:ext>
    </p:extLst>
  </p:cSld>
  <p:clrMapOvr>
    <a:masterClrMapping/>
  </p:clrMapOvr>
  <p:transition spd="med">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3287650"/>
      </p:ext>
    </p:extLst>
  </p:cSld>
  <p:clrMapOvr>
    <a:masterClrMapping/>
  </p:clrMapOvr>
  <p:transition spd="med">
    <p:fad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7822060"/>
      </p:ext>
    </p:extLst>
  </p:cSld>
  <p:clrMapOvr>
    <a:masterClrMapping/>
  </p:clrMapOvr>
  <p:transition spd="med">
    <p:fade/>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6183958"/>
      </p:ext>
    </p:extLst>
  </p:cSld>
  <p:clrMapOvr>
    <a:masterClrMapping/>
  </p:clrMapOvr>
  <p:transition spd="med">
    <p:fad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500053956"/>
      </p:ext>
    </p:extLst>
  </p:cSld>
  <p:clrMapOvr>
    <a:masterClrMapping/>
  </p:clrMapOvr>
  <p:transition spd="med">
    <p:cu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0B9BCB81-6725-8C4F-B016-51A3701D3E21}" type="slidenum">
              <a:rPr lang="en-US"/>
              <a:pPr>
                <a:defRPr/>
              </a:pPr>
              <a:t>‹#›</a:t>
            </a:fld>
            <a:endParaRPr lang="en-US"/>
          </a:p>
        </p:txBody>
      </p:sp>
    </p:spTree>
    <p:extLst>
      <p:ext uri="{BB962C8B-B14F-4D97-AF65-F5344CB8AC3E}">
        <p14:creationId xmlns:p14="http://schemas.microsoft.com/office/powerpoint/2010/main" val="420964035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15/10/23</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83247285"/>
      </p:ext>
    </p:extLst>
  </p:cSld>
  <p:clrMapOvr>
    <a:overrideClrMapping bg1="dk1" tx1="lt1" bg2="dk2" tx2="lt2" accent1="accent1" accent2="accent2" accent3="accent3" accent4="accent4" accent5="accent5" accent6="accent6" hlink="hlink" folHlink="folHlink"/>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15/10/23</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404060026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15/10/23</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61012380"/>
      </p:ext>
    </p:extLst>
  </p:cSld>
  <p:clrMapOvr>
    <a:overrideClrMapping bg1="lt1" tx1="dk1" bg2="lt2" tx2="dk2" accent1="accent1" accent2="accent2" accent3="accent3" accent4="accent4" accent5="accent5" accent6="accent6" hlink="hlink" folHlink="folHlink"/>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15/10/23</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0470666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606C1A42-7509-5B41-925A-9DC6430431CB}" type="slidenum">
              <a:rPr lang="en-US"/>
              <a:pPr>
                <a:defRPr/>
              </a:pPr>
              <a:t>‹#›</a:t>
            </a:fld>
            <a:endParaRPr lang="en-US"/>
          </a:p>
        </p:txBody>
      </p:sp>
    </p:spTree>
    <p:extLst>
      <p:ext uri="{BB962C8B-B14F-4D97-AF65-F5344CB8AC3E}">
        <p14:creationId xmlns:p14="http://schemas.microsoft.com/office/powerpoint/2010/main" val="381609857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15/10/23</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28492017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15/10/23</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24118109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15/10/23</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50294144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15/10/23</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59365718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15/10/23</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459818313"/>
      </p:ext>
    </p:extLst>
  </p:cSld>
  <p:clrMapOvr>
    <a:overrideClrMapping bg1="lt1" tx1="dk1" bg2="lt2" tx2="dk2" accent1="accent1" accent2="accent2" accent3="accent3" accent4="accent4" accent5="accent5" accent6="accent6" hlink="hlink" folHlink="folHlink"/>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15/10/23</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39446583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15/10/23</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391806990"/>
      </p:ext>
    </p:extLst>
  </p:cSld>
  <p:clrMapOvr>
    <a:overrideClrMapping bg1="lt1" tx1="dk1" bg2="lt2" tx2="dk2" accent1="accent1" accent2="accent2" accent3="accent3" accent4="accent4" accent5="accent5" accent6="accent6" hlink="hlink" folHlink="folHlink"/>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8686601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27557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146216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7EF20291-569A-DE48-9464-A7AD17A538F8}" type="slidenum">
              <a:rPr lang="en-US"/>
              <a:pPr>
                <a:defRPr/>
              </a:pPr>
              <a:t>‹#›</a:t>
            </a:fld>
            <a:endParaRPr lang="en-US"/>
          </a:p>
        </p:txBody>
      </p:sp>
    </p:spTree>
    <p:extLst>
      <p:ext uri="{BB962C8B-B14F-4D97-AF65-F5344CB8AC3E}">
        <p14:creationId xmlns:p14="http://schemas.microsoft.com/office/powerpoint/2010/main" val="34013391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8253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168331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306764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95480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0793622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8572258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822706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159254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385292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68090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0D34C949-00BE-E945-AD19-F512EBC10AEB}" type="slidenum">
              <a:rPr lang="en-US"/>
              <a:pPr>
                <a:defRPr/>
              </a:pPr>
              <a:t>‹#›</a:t>
            </a:fld>
            <a:endParaRPr lang="en-US"/>
          </a:p>
        </p:txBody>
      </p:sp>
    </p:spTree>
    <p:extLst>
      <p:ext uri="{BB962C8B-B14F-4D97-AF65-F5344CB8AC3E}">
        <p14:creationId xmlns:p14="http://schemas.microsoft.com/office/powerpoint/2010/main" val="311765701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647467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6925204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4231127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897959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02889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5744500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0543149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5426291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6248430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38591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pPr>
                <a:defRPr/>
              </a:pPr>
              <a:t>‹#›</a:t>
            </a:fld>
            <a:endParaRPr lang="en-US"/>
          </a:p>
        </p:txBody>
      </p:sp>
    </p:spTree>
    <p:extLst>
      <p:ext uri="{BB962C8B-B14F-4D97-AF65-F5344CB8AC3E}">
        <p14:creationId xmlns:p14="http://schemas.microsoft.com/office/powerpoint/2010/main" val="17736139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9D372-1C68-8640-9FE8-D7ED0D1E05DE}" type="slidenum">
              <a:rPr lang="en-US"/>
              <a:pPr>
                <a:defRPr/>
              </a:pPr>
              <a:t>‹#›</a:t>
            </a:fld>
            <a:endParaRPr lang="en-US"/>
          </a:p>
        </p:txBody>
      </p:sp>
    </p:spTree>
    <p:extLst>
      <p:ext uri="{BB962C8B-B14F-4D97-AF65-F5344CB8AC3E}">
        <p14:creationId xmlns:p14="http://schemas.microsoft.com/office/powerpoint/2010/main" val="388922581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02EA5AA1-42DB-9743-8BB4-621ED025AF68}"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4698559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1DC32B4E-C9B2-E746-A63B-6482D8CF8920}" type="slidenum">
              <a:rPr lang="en-US"/>
              <a:pPr>
                <a:defRPr/>
              </a:pPr>
              <a:t>‹#›</a:t>
            </a:fld>
            <a:endParaRPr lang="en-US"/>
          </a:p>
        </p:txBody>
      </p:sp>
    </p:spTree>
    <p:extLst>
      <p:ext uri="{BB962C8B-B14F-4D97-AF65-F5344CB8AC3E}">
        <p14:creationId xmlns:p14="http://schemas.microsoft.com/office/powerpoint/2010/main" val="2711910015"/>
      </p:ext>
    </p:extLst>
  </p:cSld>
  <p:clrMapOvr>
    <a:masterClrMapping/>
  </p:clrMapOvr>
  <p:transition spd="med">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Arial" charset="0"/>
                <a:cs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3582037A-9E5A-874B-A137-77A325C1E33F}" type="slidenum">
              <a:rPr lang="en-US"/>
              <a:pPr>
                <a:defRPr/>
              </a:pPr>
              <a:t>‹#›</a:t>
            </a:fld>
            <a:endParaRPr lang="en-US"/>
          </a:p>
        </p:txBody>
      </p:sp>
    </p:spTree>
    <p:extLst>
      <p:ext uri="{BB962C8B-B14F-4D97-AF65-F5344CB8AC3E}">
        <p14:creationId xmlns:p14="http://schemas.microsoft.com/office/powerpoint/2010/main" val="3129109868"/>
      </p:ext>
    </p:extLst>
  </p:cSld>
  <p:clrMapOvr>
    <a:masterClrMapping/>
  </p:clrMapOvr>
  <p:transition spd="med">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auto">
              <a:spcBef>
                <a:spcPts val="0"/>
              </a:spcBef>
              <a:spcAft>
                <a:spcPts val="0"/>
              </a:spcAft>
              <a:defRPr smtClean="0">
                <a:ea typeface="+mn-ea"/>
                <a:cs typeface="+mn-cs"/>
              </a:defRPr>
            </a:lvl1pPr>
          </a:lstStyle>
          <a:p>
            <a:pPr>
              <a:defRPr/>
            </a:pPr>
            <a:fld id="{8ACCE09C-E4BE-5443-8617-76DD8A6889C2}" type="datetime1">
              <a:rPr lang="en-US"/>
              <a:pPr>
                <a:defRPr/>
              </a:pPr>
              <a:t>10/15/23</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smtClean="0">
                <a:ea typeface="+mn-ea"/>
                <a:cs typeface="+mn-cs"/>
              </a:defRPr>
            </a:lvl1pPr>
          </a:lstStyle>
          <a:p>
            <a:pPr>
              <a:defRPr/>
            </a:pPr>
            <a:fld id="{BA349518-065C-AD44-9DB7-686E3AE6D7B4}" type="slidenum">
              <a:rPr lang="en-US"/>
              <a:pPr>
                <a:defRPr/>
              </a:pPr>
              <a:t>‹#›</a:t>
            </a:fld>
            <a:endParaRPr lang="en-US"/>
          </a:p>
        </p:txBody>
      </p:sp>
    </p:spTree>
    <p:extLst>
      <p:ext uri="{BB962C8B-B14F-4D97-AF65-F5344CB8AC3E}">
        <p14:creationId xmlns:p14="http://schemas.microsoft.com/office/powerpoint/2010/main" val="212157561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1930400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5799924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0475127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7609319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9022352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636548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86FA8F-1F40-F045-B092-139F59E34F5A}" type="slidenum">
              <a:rPr lang="en-US"/>
              <a:pPr>
                <a:defRPr/>
              </a:pPr>
              <a:t>‹#›</a:t>
            </a:fld>
            <a:endParaRPr lang="en-US"/>
          </a:p>
        </p:txBody>
      </p:sp>
    </p:spTree>
    <p:extLst>
      <p:ext uri="{BB962C8B-B14F-4D97-AF65-F5344CB8AC3E}">
        <p14:creationId xmlns:p14="http://schemas.microsoft.com/office/powerpoint/2010/main" val="186620941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0818748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7308912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334967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1374217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3428599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4478305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5537475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E8CE1-DFA1-AD45-AB55-B5C87039DFA8}" type="slidenum">
              <a:rPr lang="en-US"/>
              <a:pPr>
                <a:defRPr/>
              </a:pPr>
              <a:t>‹#›</a:t>
            </a:fld>
            <a:endParaRPr lang="en-US"/>
          </a:p>
        </p:txBody>
      </p:sp>
    </p:spTree>
    <p:extLst>
      <p:ext uri="{BB962C8B-B14F-4D97-AF65-F5344CB8AC3E}">
        <p14:creationId xmlns:p14="http://schemas.microsoft.com/office/powerpoint/2010/main" val="40696294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D20EAA-67E4-D141-AB8B-FBC639A7D05B}" type="slidenum">
              <a:rPr lang="en-US"/>
              <a:pPr>
                <a:defRPr/>
              </a:pPr>
              <a:t>‹#›</a:t>
            </a:fld>
            <a:endParaRPr lang="en-US"/>
          </a:p>
        </p:txBody>
      </p:sp>
    </p:spTree>
    <p:extLst>
      <p:ext uri="{BB962C8B-B14F-4D97-AF65-F5344CB8AC3E}">
        <p14:creationId xmlns:p14="http://schemas.microsoft.com/office/powerpoint/2010/main" val="8520449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F65DF-BD14-2849-8D88-221285A653A9}" type="slidenum">
              <a:rPr lang="en-US"/>
              <a:pPr>
                <a:defRPr/>
              </a:pPr>
              <a:t>‹#›</a:t>
            </a:fld>
            <a:endParaRPr lang="en-US"/>
          </a:p>
        </p:txBody>
      </p:sp>
    </p:spTree>
    <p:extLst>
      <p:ext uri="{BB962C8B-B14F-4D97-AF65-F5344CB8AC3E}">
        <p14:creationId xmlns:p14="http://schemas.microsoft.com/office/powerpoint/2010/main" val="824996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54BF82-D5E5-EE44-B893-A2CF219237F9}" type="slidenum">
              <a:rPr lang="en-US"/>
              <a:pPr>
                <a:defRPr/>
              </a:pPr>
              <a:t>‹#›</a:t>
            </a:fld>
            <a:endParaRPr lang="en-US"/>
          </a:p>
        </p:txBody>
      </p:sp>
    </p:spTree>
    <p:extLst>
      <p:ext uri="{BB962C8B-B14F-4D97-AF65-F5344CB8AC3E}">
        <p14:creationId xmlns:p14="http://schemas.microsoft.com/office/powerpoint/2010/main" val="27696483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793339-6E38-FF4D-8CC3-7D342A89BA05}" type="slidenum">
              <a:rPr lang="en-US"/>
              <a:pPr>
                <a:defRPr/>
              </a:pPr>
              <a:t>‹#›</a:t>
            </a:fld>
            <a:endParaRPr lang="en-US"/>
          </a:p>
        </p:txBody>
      </p:sp>
    </p:spTree>
    <p:extLst>
      <p:ext uri="{BB962C8B-B14F-4D97-AF65-F5344CB8AC3E}">
        <p14:creationId xmlns:p14="http://schemas.microsoft.com/office/powerpoint/2010/main" val="28085305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C33BF-C797-0946-A06F-C61143F87F74}" type="slidenum">
              <a:rPr lang="en-US"/>
              <a:pPr>
                <a:defRPr/>
              </a:pPr>
              <a:t>‹#›</a:t>
            </a:fld>
            <a:endParaRPr lang="en-US"/>
          </a:p>
        </p:txBody>
      </p:sp>
    </p:spTree>
    <p:extLst>
      <p:ext uri="{BB962C8B-B14F-4D97-AF65-F5344CB8AC3E}">
        <p14:creationId xmlns:p14="http://schemas.microsoft.com/office/powerpoint/2010/main" val="36368248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60154-F682-2A42-86DA-1719B812BD7F}" type="slidenum">
              <a:rPr lang="en-US"/>
              <a:pPr>
                <a:defRPr/>
              </a:pPr>
              <a:t>‹#›</a:t>
            </a:fld>
            <a:endParaRPr lang="en-US"/>
          </a:p>
        </p:txBody>
      </p:sp>
    </p:spTree>
    <p:extLst>
      <p:ext uri="{BB962C8B-B14F-4D97-AF65-F5344CB8AC3E}">
        <p14:creationId xmlns:p14="http://schemas.microsoft.com/office/powerpoint/2010/main" val="36952386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0B5015-7438-6544-B7ED-336CA15FF0F6}" type="slidenum">
              <a:rPr lang="en-US"/>
              <a:pPr>
                <a:defRPr/>
              </a:pPr>
              <a:t>‹#›</a:t>
            </a:fld>
            <a:endParaRPr lang="en-US"/>
          </a:p>
        </p:txBody>
      </p:sp>
    </p:spTree>
    <p:extLst>
      <p:ext uri="{BB962C8B-B14F-4D97-AF65-F5344CB8AC3E}">
        <p14:creationId xmlns:p14="http://schemas.microsoft.com/office/powerpoint/2010/main" val="407467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pPr>
                <a:defRPr/>
              </a:pPr>
              <a:t>‹#›</a:t>
            </a:fld>
            <a:endParaRPr lang="en-US"/>
          </a:p>
        </p:txBody>
      </p:sp>
    </p:spTree>
    <p:extLst>
      <p:ext uri="{BB962C8B-B14F-4D97-AF65-F5344CB8AC3E}">
        <p14:creationId xmlns:p14="http://schemas.microsoft.com/office/powerpoint/2010/main" val="10857051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10C987-50BC-A449-B28A-B9654ADAC030}" type="slidenum">
              <a:rPr lang="en-US"/>
              <a:pPr>
                <a:defRPr/>
              </a:pPr>
              <a:t>‹#›</a:t>
            </a:fld>
            <a:endParaRPr lang="en-US"/>
          </a:p>
        </p:txBody>
      </p:sp>
    </p:spTree>
    <p:extLst>
      <p:ext uri="{BB962C8B-B14F-4D97-AF65-F5344CB8AC3E}">
        <p14:creationId xmlns:p14="http://schemas.microsoft.com/office/powerpoint/2010/main" val="21276720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9969D5-87A7-CC44-A310-B92B2EAA4D0F}" type="slidenum">
              <a:rPr lang="en-US"/>
              <a:pPr>
                <a:defRPr/>
              </a:pPr>
              <a:t>‹#›</a:t>
            </a:fld>
            <a:endParaRPr lang="en-US"/>
          </a:p>
        </p:txBody>
      </p:sp>
    </p:spTree>
    <p:extLst>
      <p:ext uri="{BB962C8B-B14F-4D97-AF65-F5344CB8AC3E}">
        <p14:creationId xmlns:p14="http://schemas.microsoft.com/office/powerpoint/2010/main" val="29706182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9387053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5AF62F-385D-8442-9551-DC04C0A34B51}" type="slidenum">
              <a:rPr lang="en-US"/>
              <a:pPr>
                <a:defRPr/>
              </a:pPr>
              <a:t>‹#›</a:t>
            </a:fld>
            <a:endParaRPr lang="en-US"/>
          </a:p>
        </p:txBody>
      </p:sp>
    </p:spTree>
    <p:extLst>
      <p:ext uri="{BB962C8B-B14F-4D97-AF65-F5344CB8AC3E}">
        <p14:creationId xmlns:p14="http://schemas.microsoft.com/office/powerpoint/2010/main" val="14435107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5277216-D86B-B74D-B533-3BDB4E84FAC0}" type="slidenum">
              <a:rPr lang="en-US"/>
              <a:pPr>
                <a:defRPr/>
              </a:pPr>
              <a:t>‹#›</a:t>
            </a:fld>
            <a:endParaRPr lang="en-US"/>
          </a:p>
        </p:txBody>
      </p:sp>
    </p:spTree>
    <p:extLst>
      <p:ext uri="{BB962C8B-B14F-4D97-AF65-F5344CB8AC3E}">
        <p14:creationId xmlns:p14="http://schemas.microsoft.com/office/powerpoint/2010/main" val="18618798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D8A0C9-C250-A74E-A414-094A137C4705}" type="slidenum">
              <a:rPr lang="en-US"/>
              <a:pPr>
                <a:defRPr/>
              </a:pPr>
              <a:t>‹#›</a:t>
            </a:fld>
            <a:endParaRPr lang="en-US"/>
          </a:p>
        </p:txBody>
      </p:sp>
    </p:spTree>
    <p:extLst>
      <p:ext uri="{BB962C8B-B14F-4D97-AF65-F5344CB8AC3E}">
        <p14:creationId xmlns:p14="http://schemas.microsoft.com/office/powerpoint/2010/main" val="24505951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50DFCF-A6AE-A244-909E-D99F09B289DD}" type="slidenum">
              <a:rPr lang="en-US"/>
              <a:pPr>
                <a:defRPr/>
              </a:pPr>
              <a:t>‹#›</a:t>
            </a:fld>
            <a:endParaRPr lang="en-US"/>
          </a:p>
        </p:txBody>
      </p:sp>
    </p:spTree>
    <p:extLst>
      <p:ext uri="{BB962C8B-B14F-4D97-AF65-F5344CB8AC3E}">
        <p14:creationId xmlns:p14="http://schemas.microsoft.com/office/powerpoint/2010/main" val="19959447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6EBB5C-7459-4449-ADF0-6F570FEA6E3A}" type="slidenum">
              <a:rPr lang="en-US"/>
              <a:pPr>
                <a:defRPr/>
              </a:pPr>
              <a:t>‹#›</a:t>
            </a:fld>
            <a:endParaRPr lang="en-US"/>
          </a:p>
        </p:txBody>
      </p:sp>
    </p:spTree>
    <p:extLst>
      <p:ext uri="{BB962C8B-B14F-4D97-AF65-F5344CB8AC3E}">
        <p14:creationId xmlns:p14="http://schemas.microsoft.com/office/powerpoint/2010/main" val="14191988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16C20C-8BC4-1642-AAD6-18A3B1859A56}" type="slidenum">
              <a:rPr lang="en-US"/>
              <a:pPr>
                <a:defRPr/>
              </a:pPr>
              <a:t>‹#›</a:t>
            </a:fld>
            <a:endParaRPr lang="en-US"/>
          </a:p>
        </p:txBody>
      </p:sp>
    </p:spTree>
    <p:extLst>
      <p:ext uri="{BB962C8B-B14F-4D97-AF65-F5344CB8AC3E}">
        <p14:creationId xmlns:p14="http://schemas.microsoft.com/office/powerpoint/2010/main" val="27664077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E4D69DB-1B06-554C-8951-E3A1FF4D0FCF}" type="slidenum">
              <a:rPr lang="en-US"/>
              <a:pPr>
                <a:defRPr/>
              </a:pPr>
              <a:t>‹#›</a:t>
            </a:fld>
            <a:endParaRPr lang="en-US"/>
          </a:p>
        </p:txBody>
      </p:sp>
    </p:spTree>
    <p:extLst>
      <p:ext uri="{BB962C8B-B14F-4D97-AF65-F5344CB8AC3E}">
        <p14:creationId xmlns:p14="http://schemas.microsoft.com/office/powerpoint/2010/main" val="1927773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pPr>
                <a:defRPr/>
              </a:pPr>
              <a:t>‹#›</a:t>
            </a:fld>
            <a:endParaRPr lang="en-US"/>
          </a:p>
        </p:txBody>
      </p:sp>
    </p:spTree>
    <p:extLst>
      <p:ext uri="{BB962C8B-B14F-4D97-AF65-F5344CB8AC3E}">
        <p14:creationId xmlns:p14="http://schemas.microsoft.com/office/powerpoint/2010/main" val="12280297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77E9893-6EA2-544B-B87A-81B45BE5BA8A}" type="slidenum">
              <a:rPr lang="en-US"/>
              <a:pPr>
                <a:defRPr/>
              </a:pPr>
              <a:t>‹#›</a:t>
            </a:fld>
            <a:endParaRPr lang="en-US"/>
          </a:p>
        </p:txBody>
      </p:sp>
    </p:spTree>
    <p:extLst>
      <p:ext uri="{BB962C8B-B14F-4D97-AF65-F5344CB8AC3E}">
        <p14:creationId xmlns:p14="http://schemas.microsoft.com/office/powerpoint/2010/main" val="30995738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3201E2E-11E0-4C43-85E7-D7F3A395508E}" type="slidenum">
              <a:rPr lang="en-US"/>
              <a:pPr>
                <a:defRPr/>
              </a:pPr>
              <a:t>‹#›</a:t>
            </a:fld>
            <a:endParaRPr lang="en-US"/>
          </a:p>
        </p:txBody>
      </p:sp>
    </p:spTree>
    <p:extLst>
      <p:ext uri="{BB962C8B-B14F-4D97-AF65-F5344CB8AC3E}">
        <p14:creationId xmlns:p14="http://schemas.microsoft.com/office/powerpoint/2010/main" val="22076724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4B5A73-C437-914C-963D-32EFEAF828FE}" type="slidenum">
              <a:rPr lang="en-US"/>
              <a:pPr>
                <a:defRPr/>
              </a:pPr>
              <a:t>‹#›</a:t>
            </a:fld>
            <a:endParaRPr lang="en-US"/>
          </a:p>
        </p:txBody>
      </p:sp>
    </p:spTree>
    <p:extLst>
      <p:ext uri="{BB962C8B-B14F-4D97-AF65-F5344CB8AC3E}">
        <p14:creationId xmlns:p14="http://schemas.microsoft.com/office/powerpoint/2010/main" val="39281387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C025F5-0E55-5142-A655-B6AD46DEA9DD}" type="slidenum">
              <a:rPr lang="en-US"/>
              <a:pPr>
                <a:defRPr/>
              </a:pPr>
              <a:t>‹#›</a:t>
            </a:fld>
            <a:endParaRPr lang="en-US"/>
          </a:p>
        </p:txBody>
      </p:sp>
    </p:spTree>
    <p:extLst>
      <p:ext uri="{BB962C8B-B14F-4D97-AF65-F5344CB8AC3E}">
        <p14:creationId xmlns:p14="http://schemas.microsoft.com/office/powerpoint/2010/main" val="34651582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CF146B-69BB-8244-AE33-A6C5D60EE2FA}" type="slidenum">
              <a:rPr lang="en-US"/>
              <a:pPr>
                <a:defRPr/>
              </a:pPr>
              <a:t>‹#›</a:t>
            </a:fld>
            <a:endParaRPr lang="en-US"/>
          </a:p>
        </p:txBody>
      </p:sp>
    </p:spTree>
    <p:extLst>
      <p:ext uri="{BB962C8B-B14F-4D97-AF65-F5344CB8AC3E}">
        <p14:creationId xmlns:p14="http://schemas.microsoft.com/office/powerpoint/2010/main" val="38394271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14FD83-0225-7A48-A150-2772E9F0AD66}" type="slidenum">
              <a:rPr lang="en-US"/>
              <a:pPr>
                <a:defRPr/>
              </a:pPr>
              <a:t>‹#›</a:t>
            </a:fld>
            <a:endParaRPr lang="en-US"/>
          </a:p>
        </p:txBody>
      </p:sp>
    </p:spTree>
    <p:extLst>
      <p:ext uri="{BB962C8B-B14F-4D97-AF65-F5344CB8AC3E}">
        <p14:creationId xmlns:p14="http://schemas.microsoft.com/office/powerpoint/2010/main" val="14662129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D71488-B2D1-A344-81B1-BF9EDA2FC901}" type="slidenum">
              <a:rPr lang="en-US"/>
              <a:pPr>
                <a:defRPr/>
              </a:pPr>
              <a:t>‹#›</a:t>
            </a:fld>
            <a:endParaRPr lang="en-US"/>
          </a:p>
        </p:txBody>
      </p:sp>
    </p:spTree>
    <p:extLst>
      <p:ext uri="{BB962C8B-B14F-4D97-AF65-F5344CB8AC3E}">
        <p14:creationId xmlns:p14="http://schemas.microsoft.com/office/powerpoint/2010/main" val="42089265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A89BE5-A786-8C4F-9D7F-4BAE46A890ED}" type="slidenum">
              <a:rPr lang="en-US"/>
              <a:pPr>
                <a:defRPr/>
              </a:pPr>
              <a:t>‹#›</a:t>
            </a:fld>
            <a:endParaRPr lang="en-US"/>
          </a:p>
        </p:txBody>
      </p:sp>
    </p:spTree>
    <p:extLst>
      <p:ext uri="{BB962C8B-B14F-4D97-AF65-F5344CB8AC3E}">
        <p14:creationId xmlns:p14="http://schemas.microsoft.com/office/powerpoint/2010/main" val="36947519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2F3991-650C-664F-A39D-AACFF868720E}" type="slidenum">
              <a:rPr lang="en-US"/>
              <a:pPr>
                <a:defRPr/>
              </a:pPr>
              <a:t>‹#›</a:t>
            </a:fld>
            <a:endParaRPr lang="en-US"/>
          </a:p>
        </p:txBody>
      </p:sp>
    </p:spTree>
    <p:extLst>
      <p:ext uri="{BB962C8B-B14F-4D97-AF65-F5344CB8AC3E}">
        <p14:creationId xmlns:p14="http://schemas.microsoft.com/office/powerpoint/2010/main" val="7631587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8B4057C-E836-4747-B099-063FC441D373}" type="slidenum">
              <a:rPr lang="en-US"/>
              <a:pPr>
                <a:defRPr/>
              </a:pPr>
              <a:t>‹#›</a:t>
            </a:fld>
            <a:endParaRPr lang="en-US"/>
          </a:p>
        </p:txBody>
      </p:sp>
    </p:spTree>
    <p:extLst>
      <p:ext uri="{BB962C8B-B14F-4D97-AF65-F5344CB8AC3E}">
        <p14:creationId xmlns:p14="http://schemas.microsoft.com/office/powerpoint/2010/main" val="486786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pPr>
                <a:defRPr/>
              </a:pPr>
              <a:t>‹#›</a:t>
            </a:fld>
            <a:endParaRPr lang="en-US"/>
          </a:p>
        </p:txBody>
      </p:sp>
    </p:spTree>
    <p:extLst>
      <p:ext uri="{BB962C8B-B14F-4D97-AF65-F5344CB8AC3E}">
        <p14:creationId xmlns:p14="http://schemas.microsoft.com/office/powerpoint/2010/main" val="42039276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753402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30556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964230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876318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532971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373229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734464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878077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427503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18860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pPr>
                <a:defRPr/>
              </a:pPr>
              <a:t>‹#›</a:t>
            </a:fld>
            <a:endParaRPr lang="en-US"/>
          </a:p>
        </p:txBody>
      </p:sp>
    </p:spTree>
    <p:extLst>
      <p:ext uri="{BB962C8B-B14F-4D97-AF65-F5344CB8AC3E}">
        <p14:creationId xmlns:p14="http://schemas.microsoft.com/office/powerpoint/2010/main" val="160663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759099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176503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539846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36179880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310580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97343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111853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77607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84060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8093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pPr>
                <a:defRPr/>
              </a:pPr>
              <a:t>‹#›</a:t>
            </a:fld>
            <a:endParaRPr lang="en-US"/>
          </a:p>
        </p:txBody>
      </p:sp>
    </p:spTree>
    <p:extLst>
      <p:ext uri="{BB962C8B-B14F-4D97-AF65-F5344CB8AC3E}">
        <p14:creationId xmlns:p14="http://schemas.microsoft.com/office/powerpoint/2010/main" val="21751247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0719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74447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98049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15995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645555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90951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89303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29549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21019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9600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image" Target="../media/image1.png"/><Relationship Id="rId2" Type="http://schemas.openxmlformats.org/officeDocument/2006/relationships/slideLayout" Target="../slideLayouts/slideLayout123.xml"/><Relationship Id="rId16" Type="http://schemas.openxmlformats.org/officeDocument/2006/relationships/theme" Target="../theme/theme10.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image" Target="../media/image1.png"/><Relationship Id="rId2" Type="http://schemas.openxmlformats.org/officeDocument/2006/relationships/slideLayout" Target="../slideLayouts/slideLayout138.xml"/><Relationship Id="rId16" Type="http://schemas.openxmlformats.org/officeDocument/2006/relationships/theme" Target="../theme/theme11.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image" Target="../media/image1.png"/><Relationship Id="rId2" Type="http://schemas.openxmlformats.org/officeDocument/2006/relationships/slideLayout" Target="../slideLayouts/slideLayout153.xml"/><Relationship Id="rId16" Type="http://schemas.openxmlformats.org/officeDocument/2006/relationships/theme" Target="../theme/theme12.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theme" Target="../theme/theme13.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image" Target="../media/image1.png"/><Relationship Id="rId2" Type="http://schemas.openxmlformats.org/officeDocument/2006/relationships/slideLayout" Target="../slideLayouts/slideLayout180.xml"/><Relationship Id="rId16" Type="http://schemas.openxmlformats.org/officeDocument/2006/relationships/theme" Target="../theme/theme14.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image" Target="../media/image1.png"/><Relationship Id="rId2" Type="http://schemas.openxmlformats.org/officeDocument/2006/relationships/slideLayout" Target="../slideLayouts/slideLayout195.xml"/><Relationship Id="rId16" Type="http://schemas.openxmlformats.org/officeDocument/2006/relationships/theme" Target="../theme/theme1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image" Target="../media/image1.png"/><Relationship Id="rId2" Type="http://schemas.openxmlformats.org/officeDocument/2006/relationships/slideLayout" Target="../slideLayouts/slideLayout210.xml"/><Relationship Id="rId16" Type="http://schemas.openxmlformats.org/officeDocument/2006/relationships/theme" Target="../theme/theme16.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17.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slideLayout" Target="../slideLayouts/slideLayout247.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17" Type="http://schemas.openxmlformats.org/officeDocument/2006/relationships/image" Target="../media/image1.png"/><Relationship Id="rId2" Type="http://schemas.openxmlformats.org/officeDocument/2006/relationships/slideLayout" Target="../slideLayouts/slideLayout236.xml"/><Relationship Id="rId16" Type="http://schemas.openxmlformats.org/officeDocument/2006/relationships/theme" Target="../theme/theme18.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5" Type="http://schemas.openxmlformats.org/officeDocument/2006/relationships/slideLayout" Target="../slideLayouts/slideLayout24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slideLayout" Target="../slideLayouts/slideLayout24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slideLayout" Target="../slideLayouts/slideLayout262.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17" Type="http://schemas.openxmlformats.org/officeDocument/2006/relationships/image" Target="../media/image1.png"/><Relationship Id="rId2" Type="http://schemas.openxmlformats.org/officeDocument/2006/relationships/slideLayout" Target="../slideLayouts/slideLayout251.xml"/><Relationship Id="rId16" Type="http://schemas.openxmlformats.org/officeDocument/2006/relationships/theme" Target="../theme/theme19.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5" Type="http://schemas.openxmlformats.org/officeDocument/2006/relationships/slideLayout" Target="../slideLayouts/slideLayout26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 Id="rId14" Type="http://schemas.openxmlformats.org/officeDocument/2006/relationships/slideLayout" Target="../slideLayouts/slideLayout2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slideLayout" Target="../slideLayouts/slideLayout277.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17" Type="http://schemas.openxmlformats.org/officeDocument/2006/relationships/image" Target="../media/image1.png"/><Relationship Id="rId2" Type="http://schemas.openxmlformats.org/officeDocument/2006/relationships/slideLayout" Target="../slideLayouts/slideLayout266.xml"/><Relationship Id="rId16" Type="http://schemas.openxmlformats.org/officeDocument/2006/relationships/theme" Target="../theme/theme20.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5" Type="http://schemas.openxmlformats.org/officeDocument/2006/relationships/slideLayout" Target="../slideLayouts/slideLayout27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slideLayout" Target="../slideLayouts/slideLayout27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image" Target="../media/image4.png"/><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1.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image" Target="../media/image4.png"/><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2.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theme" Target="../theme/theme23.xml"/><Relationship Id="rId18" Type="http://schemas.openxmlformats.org/officeDocument/2006/relationships/image" Target="../media/image10.png"/><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17" Type="http://schemas.openxmlformats.org/officeDocument/2006/relationships/image" Target="../media/image9.png"/><Relationship Id="rId2" Type="http://schemas.openxmlformats.org/officeDocument/2006/relationships/slideLayout" Target="../slideLayouts/slideLayout303.xml"/><Relationship Id="rId16" Type="http://schemas.openxmlformats.org/officeDocument/2006/relationships/image" Target="../media/image8.png"/><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5" Type="http://schemas.openxmlformats.org/officeDocument/2006/relationships/image" Target="../media/image7.png"/><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image" Target="../media/image6.jpe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slideLayout" Target="../slideLayouts/slideLayout326.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2" Type="http://schemas.openxmlformats.org/officeDocument/2006/relationships/slideLayout" Target="../slideLayouts/slideLayout315.xml"/><Relationship Id="rId16" Type="http://schemas.openxmlformats.org/officeDocument/2006/relationships/theme" Target="../theme/theme24.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5" Type="http://schemas.openxmlformats.org/officeDocument/2006/relationships/slideLayout" Target="../slideLayouts/slideLayout32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 Id="rId14" Type="http://schemas.openxmlformats.org/officeDocument/2006/relationships/slideLayout" Target="../slideLayouts/slideLayout32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36.xml"/><Relationship Id="rId13" Type="http://schemas.openxmlformats.org/officeDocument/2006/relationships/slideLayout" Target="../slideLayouts/slideLayout341.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slideLayout" Target="../slideLayouts/slideLayout34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26.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theme" Target="../theme/theme27.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slideLayout" Target="../slideLayouts/slideLayout364.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6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73.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29.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84.xml"/><Relationship Id="rId13" Type="http://schemas.openxmlformats.org/officeDocument/2006/relationships/theme" Target="../theme/theme30.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slideLayout" Target="../slideLayouts/slideLayout388.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1.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400.xml"/></Relationships>
</file>

<file path=ppt/slideMasters/_rels/slideMaster33.xml.rels><?xml version="1.0" encoding="UTF-8" standalone="yes"?>
<Relationships xmlns="http://schemas.openxmlformats.org/package/2006/relationships"><Relationship Id="rId3" Type="http://schemas.openxmlformats.org/officeDocument/2006/relationships/theme" Target="../theme/theme33.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4" Type="http://schemas.openxmlformats.org/officeDocument/2006/relationships/image" Target="../media/image12.jpeg"/></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40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11.xml"/><Relationship Id="rId13" Type="http://schemas.openxmlformats.org/officeDocument/2006/relationships/slideLayout" Target="../slideLayouts/slideLayout416.xml"/><Relationship Id="rId3" Type="http://schemas.openxmlformats.org/officeDocument/2006/relationships/slideLayout" Target="../slideLayouts/slideLayout406.xml"/><Relationship Id="rId7" Type="http://schemas.openxmlformats.org/officeDocument/2006/relationships/slideLayout" Target="../slideLayouts/slideLayout410.xml"/><Relationship Id="rId12" Type="http://schemas.openxmlformats.org/officeDocument/2006/relationships/slideLayout" Target="../slideLayouts/slideLayout415.xml"/><Relationship Id="rId2" Type="http://schemas.openxmlformats.org/officeDocument/2006/relationships/slideLayout" Target="../slideLayouts/slideLayout405.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5" Type="http://schemas.openxmlformats.org/officeDocument/2006/relationships/slideLayout" Target="../slideLayouts/slideLayout408.xml"/><Relationship Id="rId10" Type="http://schemas.openxmlformats.org/officeDocument/2006/relationships/slideLayout" Target="../slideLayouts/slideLayout413.xml"/><Relationship Id="rId4" Type="http://schemas.openxmlformats.org/officeDocument/2006/relationships/slideLayout" Target="../slideLayouts/slideLayout407.xml"/><Relationship Id="rId9" Type="http://schemas.openxmlformats.org/officeDocument/2006/relationships/slideLayout" Target="../slideLayouts/slideLayout412.xml"/><Relationship Id="rId14" Type="http://schemas.openxmlformats.org/officeDocument/2006/relationships/theme" Target="../theme/theme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theme" Target="../theme/theme4.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theme" Target="../theme/theme5.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theme" Target="../theme/theme6.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7.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8.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image" Target="../media/image1.png"/><Relationship Id="rId2" Type="http://schemas.openxmlformats.org/officeDocument/2006/relationships/slideLayout" Target="../slideLayouts/slideLayout108.xml"/><Relationship Id="rId16" Type="http://schemas.openxmlformats.org/officeDocument/2006/relationships/theme" Target="../theme/theme9.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90" r:id="rId1"/>
    <p:sldLayoutId id="2147485191" r:id="rId2"/>
    <p:sldLayoutId id="2147485192" r:id="rId3"/>
    <p:sldLayoutId id="2147485193" r:id="rId4"/>
    <p:sldLayoutId id="2147485194" r:id="rId5"/>
    <p:sldLayoutId id="2147485195" r:id="rId6"/>
    <p:sldLayoutId id="2147485196" r:id="rId7"/>
    <p:sldLayoutId id="2147485197" r:id="rId8"/>
    <p:sldLayoutId id="2147485198" r:id="rId9"/>
    <p:sldLayoutId id="2147485199" r:id="rId10"/>
    <p:sldLayoutId id="2147485200" r:id="rId11"/>
    <p:sldLayoutId id="2147485201" r:id="rId12"/>
    <p:sldLayoutId id="2147485202" r:id="rId13"/>
    <p:sldLayoutId id="2147485203" r:id="rId14"/>
    <p:sldLayoutId id="2147485204"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6105483"/>
      </p:ext>
    </p:extLst>
  </p:cSld>
  <p:clrMap bg1="lt1" tx1="dk1" bg2="lt2" tx2="dk2" accent1="accent1" accent2="accent2" accent3="accent3" accent4="accent4" accent5="accent5" accent6="accent6" hlink="hlink" folHlink="folHlink"/>
  <p:sldLayoutIdLst>
    <p:sldLayoutId id="2147485575" r:id="rId1"/>
    <p:sldLayoutId id="2147485576" r:id="rId2"/>
    <p:sldLayoutId id="2147485577" r:id="rId3"/>
    <p:sldLayoutId id="2147485578" r:id="rId4"/>
    <p:sldLayoutId id="2147485579" r:id="rId5"/>
    <p:sldLayoutId id="2147485580" r:id="rId6"/>
    <p:sldLayoutId id="2147485581" r:id="rId7"/>
    <p:sldLayoutId id="2147485582" r:id="rId8"/>
    <p:sldLayoutId id="2147485583" r:id="rId9"/>
    <p:sldLayoutId id="2147485584" r:id="rId10"/>
    <p:sldLayoutId id="2147485585" r:id="rId11"/>
    <p:sldLayoutId id="2147485586" r:id="rId12"/>
    <p:sldLayoutId id="2147485587" r:id="rId13"/>
    <p:sldLayoutId id="2147485588" r:id="rId14"/>
    <p:sldLayoutId id="2147485589"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5462969"/>
      </p:ext>
    </p:extLst>
  </p:cSld>
  <p:clrMap bg1="lt1" tx1="dk1" bg2="lt2" tx2="dk2" accent1="accent1" accent2="accent2" accent3="accent3" accent4="accent4" accent5="accent5" accent6="accent6" hlink="hlink" folHlink="folHlink"/>
  <p:sldLayoutIdLst>
    <p:sldLayoutId id="2147485591" r:id="rId1"/>
    <p:sldLayoutId id="2147485592" r:id="rId2"/>
    <p:sldLayoutId id="2147485593" r:id="rId3"/>
    <p:sldLayoutId id="2147485594" r:id="rId4"/>
    <p:sldLayoutId id="2147485595" r:id="rId5"/>
    <p:sldLayoutId id="2147485596" r:id="rId6"/>
    <p:sldLayoutId id="2147485597" r:id="rId7"/>
    <p:sldLayoutId id="2147485598" r:id="rId8"/>
    <p:sldLayoutId id="2147485599" r:id="rId9"/>
    <p:sldLayoutId id="2147485600" r:id="rId10"/>
    <p:sldLayoutId id="2147485601" r:id="rId11"/>
    <p:sldLayoutId id="2147485602" r:id="rId12"/>
    <p:sldLayoutId id="2147485603" r:id="rId13"/>
    <p:sldLayoutId id="2147485604" r:id="rId14"/>
    <p:sldLayoutId id="2147485605"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3481258"/>
      </p:ext>
    </p:extLst>
  </p:cSld>
  <p:clrMap bg1="lt1" tx1="dk1" bg2="lt2" tx2="dk2" accent1="accent1" accent2="accent2" accent3="accent3" accent4="accent4" accent5="accent5" accent6="accent6" hlink="hlink" folHlink="folHlink"/>
  <p:sldLayoutIdLst>
    <p:sldLayoutId id="2147485607" r:id="rId1"/>
    <p:sldLayoutId id="2147485608" r:id="rId2"/>
    <p:sldLayoutId id="2147485609" r:id="rId3"/>
    <p:sldLayoutId id="2147485610" r:id="rId4"/>
    <p:sldLayoutId id="2147485611" r:id="rId5"/>
    <p:sldLayoutId id="2147485612" r:id="rId6"/>
    <p:sldLayoutId id="2147485613" r:id="rId7"/>
    <p:sldLayoutId id="2147485614" r:id="rId8"/>
    <p:sldLayoutId id="2147485615" r:id="rId9"/>
    <p:sldLayoutId id="2147485616" r:id="rId10"/>
    <p:sldLayoutId id="2147485617" r:id="rId11"/>
    <p:sldLayoutId id="2147485618" r:id="rId12"/>
    <p:sldLayoutId id="2147485619" r:id="rId13"/>
    <p:sldLayoutId id="2147485620" r:id="rId14"/>
    <p:sldLayoutId id="2147485621"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11C8986F-3A43-9C48-BEF6-64D7799538E7}" type="slidenum">
              <a:rPr lang="en-US"/>
              <a:pPr>
                <a:defRPr/>
              </a:pPr>
              <a:t>‹#›</a:t>
            </a:fld>
            <a:endParaRPr lang="en-US"/>
          </a:p>
        </p:txBody>
      </p:sp>
    </p:spTree>
    <p:extLst>
      <p:ext uri="{BB962C8B-B14F-4D97-AF65-F5344CB8AC3E}">
        <p14:creationId xmlns:p14="http://schemas.microsoft.com/office/powerpoint/2010/main" val="2734208975"/>
      </p:ext>
    </p:extLst>
  </p:cSld>
  <p:clrMap bg1="lt1" tx1="dk1" bg2="lt2" tx2="dk2" accent1="accent1" accent2="accent2" accent3="accent3" accent4="accent4" accent5="accent5" accent6="accent6" hlink="hlink" folHlink="folHlink"/>
  <p:sldLayoutIdLst>
    <p:sldLayoutId id="2147485623" r:id="rId1"/>
    <p:sldLayoutId id="2147485624" r:id="rId2"/>
    <p:sldLayoutId id="2147485625" r:id="rId3"/>
    <p:sldLayoutId id="2147485626" r:id="rId4"/>
    <p:sldLayoutId id="2147485627" r:id="rId5"/>
    <p:sldLayoutId id="2147485628" r:id="rId6"/>
    <p:sldLayoutId id="2147485629" r:id="rId7"/>
    <p:sldLayoutId id="2147485630" r:id="rId8"/>
    <p:sldLayoutId id="2147485631" r:id="rId9"/>
    <p:sldLayoutId id="2147485632" r:id="rId10"/>
    <p:sldLayoutId id="2147485633" r:id="rId11"/>
    <p:sldLayoutId id="2147485634"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7488304"/>
      </p:ext>
    </p:extLst>
  </p:cSld>
  <p:clrMap bg1="lt1" tx1="dk1" bg2="lt2" tx2="dk2" accent1="accent1" accent2="accent2" accent3="accent3" accent4="accent4" accent5="accent5" accent6="accent6" hlink="hlink" folHlink="folHlink"/>
  <p:sldLayoutIdLst>
    <p:sldLayoutId id="2147485636" r:id="rId1"/>
    <p:sldLayoutId id="2147485637" r:id="rId2"/>
    <p:sldLayoutId id="2147485638" r:id="rId3"/>
    <p:sldLayoutId id="2147485639" r:id="rId4"/>
    <p:sldLayoutId id="2147485640" r:id="rId5"/>
    <p:sldLayoutId id="2147485641" r:id="rId6"/>
    <p:sldLayoutId id="2147485642" r:id="rId7"/>
    <p:sldLayoutId id="2147485643" r:id="rId8"/>
    <p:sldLayoutId id="2147485644" r:id="rId9"/>
    <p:sldLayoutId id="2147485645" r:id="rId10"/>
    <p:sldLayoutId id="2147485646" r:id="rId11"/>
    <p:sldLayoutId id="2147485647" r:id="rId12"/>
    <p:sldLayoutId id="2147485648" r:id="rId13"/>
    <p:sldLayoutId id="2147485649" r:id="rId14"/>
    <p:sldLayoutId id="2147485650"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844213"/>
      </p:ext>
    </p:extLst>
  </p:cSld>
  <p:clrMap bg1="lt1" tx1="dk1" bg2="lt2" tx2="dk2" accent1="accent1" accent2="accent2" accent3="accent3" accent4="accent4" accent5="accent5" accent6="accent6" hlink="hlink" folHlink="folHlink"/>
  <p:sldLayoutIdLst>
    <p:sldLayoutId id="2147485652" r:id="rId1"/>
    <p:sldLayoutId id="2147485653" r:id="rId2"/>
    <p:sldLayoutId id="2147485654" r:id="rId3"/>
    <p:sldLayoutId id="2147485655" r:id="rId4"/>
    <p:sldLayoutId id="2147485656" r:id="rId5"/>
    <p:sldLayoutId id="2147485657" r:id="rId6"/>
    <p:sldLayoutId id="2147485658" r:id="rId7"/>
    <p:sldLayoutId id="2147485659" r:id="rId8"/>
    <p:sldLayoutId id="2147485660" r:id="rId9"/>
    <p:sldLayoutId id="2147485661" r:id="rId10"/>
    <p:sldLayoutId id="2147485662" r:id="rId11"/>
    <p:sldLayoutId id="2147485663" r:id="rId12"/>
    <p:sldLayoutId id="2147485664" r:id="rId13"/>
    <p:sldLayoutId id="2147485665" r:id="rId14"/>
    <p:sldLayoutId id="2147485666"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750094"/>
      </p:ext>
    </p:extLst>
  </p:cSld>
  <p:clrMap bg1="lt1" tx1="dk1" bg2="lt2" tx2="dk2" accent1="accent1" accent2="accent2" accent3="accent3" accent4="accent4" accent5="accent5" accent6="accent6" hlink="hlink" folHlink="folHlink"/>
  <p:sldLayoutIdLst>
    <p:sldLayoutId id="2147485668" r:id="rId1"/>
    <p:sldLayoutId id="2147485669" r:id="rId2"/>
    <p:sldLayoutId id="2147485670" r:id="rId3"/>
    <p:sldLayoutId id="2147485671" r:id="rId4"/>
    <p:sldLayoutId id="2147485672" r:id="rId5"/>
    <p:sldLayoutId id="2147485673" r:id="rId6"/>
    <p:sldLayoutId id="2147485674" r:id="rId7"/>
    <p:sldLayoutId id="2147485675" r:id="rId8"/>
    <p:sldLayoutId id="2147485676" r:id="rId9"/>
    <p:sldLayoutId id="2147485677" r:id="rId10"/>
    <p:sldLayoutId id="2147485678" r:id="rId11"/>
    <p:sldLayoutId id="2147485679" r:id="rId12"/>
    <p:sldLayoutId id="2147485680" r:id="rId13"/>
    <p:sldLayoutId id="2147485681" r:id="rId14"/>
    <p:sldLayoutId id="2147485682"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010"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1"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fld id="{C3466ABE-B13A-C741-9455-C506F5BB658A}" type="datetimeFigureOut">
              <a:rPr lang="en-NZ"/>
              <a:pPr>
                <a:defRPr/>
              </a:pPr>
              <a:t>15/10/23</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Tw Cen MT"/>
                <a:ea typeface="+mn-ea"/>
                <a:cs typeface="+mn-cs"/>
              </a:defRPr>
            </a:lvl1pPr>
          </a:lstStyle>
          <a:p>
            <a:pPr>
              <a:defRPr/>
            </a:pPr>
            <a:fld id="{C8B6B401-0782-694C-AD7C-CAE04C1A4651}" type="slidenum">
              <a:rPr lang="en-NZ"/>
              <a:pPr>
                <a:defRPr/>
              </a:pPr>
              <a:t>‹#›</a:t>
            </a:fld>
            <a:endParaRPr lang="en-NZ"/>
          </a:p>
        </p:txBody>
      </p:sp>
    </p:spTree>
    <p:extLst>
      <p:ext uri="{BB962C8B-B14F-4D97-AF65-F5344CB8AC3E}">
        <p14:creationId xmlns:p14="http://schemas.microsoft.com/office/powerpoint/2010/main" val="1088050563"/>
      </p:ext>
    </p:extLst>
  </p:cSld>
  <p:clrMap bg1="lt1" tx1="dk1" bg2="lt2" tx2="dk2" accent1="accent1" accent2="accent2" accent3="accent3" accent4="accent4" accent5="accent5" accent6="accent6" hlink="hlink" folHlink="folHlink"/>
  <p:sldLayoutIdLst>
    <p:sldLayoutId id="2147485684" r:id="rId1"/>
    <p:sldLayoutId id="2147485685" r:id="rId2"/>
    <p:sldLayoutId id="2147485686" r:id="rId3"/>
    <p:sldLayoutId id="2147485687" r:id="rId4"/>
    <p:sldLayoutId id="2147485688" r:id="rId5"/>
    <p:sldLayoutId id="2147485689" r:id="rId6"/>
    <p:sldLayoutId id="2147485690" r:id="rId7"/>
    <p:sldLayoutId id="2147485691" r:id="rId8"/>
    <p:sldLayoutId id="2147485692" r:id="rId9"/>
    <p:sldLayoutId id="2147485693" r:id="rId10"/>
    <p:sldLayoutId id="2147485694" r:id="rId11"/>
  </p:sldLayoutIdLst>
  <p:txStyles>
    <p:titleStyle>
      <a:lvl1pPr algn="l" rtl="0" eaLnBrk="0" fontAlgn="base" hangingPunct="0">
        <a:spcBef>
          <a:spcPct val="0"/>
        </a:spcBef>
        <a:spcAft>
          <a:spcPct val="0"/>
        </a:spcAft>
        <a:defRPr sz="4400" kern="1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eaLnBrk="0" fontAlgn="base" hangingPunct="0">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eaLnBrk="0" fontAlgn="base" hangingPunct="0">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eaLnBrk="0" fontAlgn="base" hangingPunct="0">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eaLnBrk="0" fontAlgn="base" hangingPunct="0">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eaLnBrk="0" fontAlgn="base" hangingPunct="0">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342615"/>
      </p:ext>
    </p:extLst>
  </p:cSld>
  <p:clrMap bg1="lt1" tx1="dk1" bg2="lt2" tx2="dk2" accent1="accent1" accent2="accent2" accent3="accent3" accent4="accent4" accent5="accent5" accent6="accent6" hlink="hlink" folHlink="folHlink"/>
  <p:sldLayoutIdLst>
    <p:sldLayoutId id="2147485696" r:id="rId1"/>
    <p:sldLayoutId id="2147485697" r:id="rId2"/>
    <p:sldLayoutId id="2147485698" r:id="rId3"/>
    <p:sldLayoutId id="2147485699" r:id="rId4"/>
    <p:sldLayoutId id="2147485700" r:id="rId5"/>
    <p:sldLayoutId id="2147485701" r:id="rId6"/>
    <p:sldLayoutId id="2147485702" r:id="rId7"/>
    <p:sldLayoutId id="2147485703" r:id="rId8"/>
    <p:sldLayoutId id="2147485704" r:id="rId9"/>
    <p:sldLayoutId id="2147485705" r:id="rId10"/>
    <p:sldLayoutId id="2147485706" r:id="rId11"/>
    <p:sldLayoutId id="2147485707" r:id="rId12"/>
    <p:sldLayoutId id="2147485708" r:id="rId13"/>
    <p:sldLayoutId id="2147485709" r:id="rId14"/>
    <p:sldLayoutId id="2147485710"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9875791"/>
      </p:ext>
    </p:extLst>
  </p:cSld>
  <p:clrMap bg1="lt1" tx1="dk1" bg2="lt2" tx2="dk2" accent1="accent1" accent2="accent2" accent3="accent3" accent4="accent4" accent5="accent5" accent6="accent6" hlink="hlink" folHlink="folHlink"/>
  <p:sldLayoutIdLst>
    <p:sldLayoutId id="2147485712" r:id="rId1"/>
    <p:sldLayoutId id="2147485713" r:id="rId2"/>
    <p:sldLayoutId id="2147485714" r:id="rId3"/>
    <p:sldLayoutId id="2147485715" r:id="rId4"/>
    <p:sldLayoutId id="2147485716" r:id="rId5"/>
    <p:sldLayoutId id="2147485717" r:id="rId6"/>
    <p:sldLayoutId id="2147485718" r:id="rId7"/>
    <p:sldLayoutId id="2147485719" r:id="rId8"/>
    <p:sldLayoutId id="2147485720" r:id="rId9"/>
    <p:sldLayoutId id="2147485721" r:id="rId10"/>
    <p:sldLayoutId id="2147485722" r:id="rId11"/>
    <p:sldLayoutId id="2147485723" r:id="rId12"/>
    <p:sldLayoutId id="2147485724" r:id="rId13"/>
    <p:sldLayoutId id="2147485725" r:id="rId14"/>
    <p:sldLayoutId id="2147485726"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11C8986F-3A43-9C48-BEF6-64D7799538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14" r:id="rId1"/>
    <p:sldLayoutId id="2147485315" r:id="rId2"/>
    <p:sldLayoutId id="2147485316" r:id="rId3"/>
    <p:sldLayoutId id="2147485317" r:id="rId4"/>
    <p:sldLayoutId id="2147485318" r:id="rId5"/>
    <p:sldLayoutId id="2147485319" r:id="rId6"/>
    <p:sldLayoutId id="2147485320" r:id="rId7"/>
    <p:sldLayoutId id="2147485321" r:id="rId8"/>
    <p:sldLayoutId id="2147485322" r:id="rId9"/>
    <p:sldLayoutId id="2147485323" r:id="rId10"/>
    <p:sldLayoutId id="214748532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9102644"/>
      </p:ext>
    </p:extLst>
  </p:cSld>
  <p:clrMap bg1="lt1" tx1="dk1" bg2="lt2" tx2="dk2" accent1="accent1" accent2="accent2" accent3="accent3" accent4="accent4" accent5="accent5" accent6="accent6" hlink="hlink" folHlink="folHlink"/>
  <p:sldLayoutIdLst>
    <p:sldLayoutId id="2147485728" r:id="rId1"/>
    <p:sldLayoutId id="2147485729" r:id="rId2"/>
    <p:sldLayoutId id="2147485730" r:id="rId3"/>
    <p:sldLayoutId id="2147485731" r:id="rId4"/>
    <p:sldLayoutId id="2147485732" r:id="rId5"/>
    <p:sldLayoutId id="2147485733" r:id="rId6"/>
    <p:sldLayoutId id="2147485734" r:id="rId7"/>
    <p:sldLayoutId id="2147485735" r:id="rId8"/>
    <p:sldLayoutId id="2147485736" r:id="rId9"/>
    <p:sldLayoutId id="2147485737" r:id="rId10"/>
    <p:sldLayoutId id="2147485738" r:id="rId11"/>
    <p:sldLayoutId id="2147485739" r:id="rId12"/>
    <p:sldLayoutId id="2147485740" r:id="rId13"/>
    <p:sldLayoutId id="2147485741" r:id="rId14"/>
    <p:sldLayoutId id="2147485742"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49154"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b="0">
              <a:solidFill>
                <a:srgbClr val="000000"/>
              </a:solidFill>
            </a:endParaRPr>
          </a:p>
        </p:txBody>
      </p:sp>
      <p:sp>
        <p:nvSpPr>
          <p:cNvPr id="49155"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algn="l"/>
            <a:endParaRPr lang="en-US" sz="1800" b="0">
              <a:solidFill>
                <a:srgbClr val="000000"/>
              </a:solidFill>
              <a:latin typeface="Arial" charset="0"/>
            </a:endParaRPr>
          </a:p>
        </p:txBody>
      </p:sp>
      <p:pic>
        <p:nvPicPr>
          <p:cNvPr id="49156"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7"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8"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9"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b="0"/>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b="0"/>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B41A44CC-D7AD-0A43-A25A-06EECD01D3BC}" type="slidenum">
              <a:rPr lang="en-US" b="0"/>
              <a:pPr>
                <a:defRPr/>
              </a:pPr>
              <a:t>‹#›</a:t>
            </a:fld>
            <a:endParaRPr lang="en-US" b="0"/>
          </a:p>
        </p:txBody>
      </p:sp>
    </p:spTree>
    <p:extLst>
      <p:ext uri="{BB962C8B-B14F-4D97-AF65-F5344CB8AC3E}">
        <p14:creationId xmlns:p14="http://schemas.microsoft.com/office/powerpoint/2010/main" val="269560855"/>
      </p:ext>
    </p:extLst>
  </p:cSld>
  <p:clrMap bg1="lt1" tx1="dk1" bg2="lt2" tx2="dk2" accent1="accent1" accent2="accent2" accent3="accent3" accent4="accent4" accent5="accent5" accent6="accent6" hlink="hlink" folHlink="folHlink"/>
  <p:sldLayoutIdLst>
    <p:sldLayoutId id="2147485745" r:id="rId1"/>
    <p:sldLayoutId id="2147485746" r:id="rId2"/>
    <p:sldLayoutId id="2147485747" r:id="rId3"/>
    <p:sldLayoutId id="2147485748" r:id="rId4"/>
    <p:sldLayoutId id="2147485749" r:id="rId5"/>
    <p:sldLayoutId id="2147485750" r:id="rId6"/>
    <p:sldLayoutId id="2147485751" r:id="rId7"/>
    <p:sldLayoutId id="2147485752" r:id="rId8"/>
    <p:sldLayoutId id="2147485753" r:id="rId9"/>
    <p:sldLayoutId id="2147485754" r:id="rId10"/>
    <p:sldLayoutId id="214748575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9625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b="0">
              <a:solidFill>
                <a:srgbClr val="000000"/>
              </a:solidFill>
            </a:endParaRPr>
          </a:p>
        </p:txBody>
      </p:sp>
      <p:sp>
        <p:nvSpPr>
          <p:cNvPr id="9625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algn="l">
              <a:spcBef>
                <a:spcPct val="50000"/>
              </a:spcBef>
            </a:pPr>
            <a:endParaRPr lang="en-US" b="0">
              <a:solidFill>
                <a:srgbClr val="000000"/>
              </a:solidFill>
            </a:endParaRPr>
          </a:p>
        </p:txBody>
      </p:sp>
      <p:pic>
        <p:nvPicPr>
          <p:cNvPr id="9626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626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6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6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b="0"/>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b="0"/>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5CB48710-C7CF-534E-8D2A-6B61F7CF80DE}" type="slidenum">
              <a:rPr lang="en-US" b="0"/>
              <a:pPr>
                <a:defRPr/>
              </a:pPr>
              <a:t>‹#›</a:t>
            </a:fld>
            <a:endParaRPr lang="en-US" b="0"/>
          </a:p>
        </p:txBody>
      </p:sp>
    </p:spTree>
    <p:extLst>
      <p:ext uri="{BB962C8B-B14F-4D97-AF65-F5344CB8AC3E}">
        <p14:creationId xmlns:p14="http://schemas.microsoft.com/office/powerpoint/2010/main" val="469551890"/>
      </p:ext>
    </p:extLst>
  </p:cSld>
  <p:clrMap bg1="lt1" tx1="dk1" bg2="lt2" tx2="dk2" accent1="accent1" accent2="accent2" accent3="accent3" accent4="accent4" accent5="accent5" accent6="accent6" hlink="hlink" folHlink="folHlink"/>
  <p:sldLayoutIdLst>
    <p:sldLayoutId id="2147485757" r:id="rId1"/>
    <p:sldLayoutId id="2147485758" r:id="rId2"/>
    <p:sldLayoutId id="2147485759" r:id="rId3"/>
    <p:sldLayoutId id="2147485760" r:id="rId4"/>
    <p:sldLayoutId id="2147485761" r:id="rId5"/>
    <p:sldLayoutId id="2147485762" r:id="rId6"/>
    <p:sldLayoutId id="2147485763" r:id="rId7"/>
    <p:sldLayoutId id="2147485764" r:id="rId8"/>
    <p:sldLayoutId id="2147485765" r:id="rId9"/>
    <p:sldLayoutId id="2147485766" r:id="rId10"/>
    <p:sldLayoutId id="214748576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111" charset="0"/>
                <a:ea typeface="+mn-ea"/>
                <a:cs typeface="+mn-cs"/>
              </a:defRPr>
            </a:lvl1pPr>
          </a:lstStyle>
          <a:p>
            <a:pPr defTabSz="914400" fontAlgn="base">
              <a:spcAft>
                <a:spcPct val="0"/>
              </a:spcAft>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pitchFamily="-111" charset="0"/>
                <a:ea typeface="+mn-ea"/>
                <a:cs typeface="+mn-cs"/>
              </a:defRPr>
            </a:lvl1pPr>
          </a:lstStyle>
          <a:p>
            <a:pPr algn="ctr" defTabSz="914400" fontAlgn="base">
              <a:spcAft>
                <a:spcPct val="0"/>
              </a:spcAft>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defTabSz="914400" fontAlgn="base">
              <a:spcAft>
                <a:spcPct val="0"/>
              </a:spcAft>
            </a:pPr>
            <a:fld id="{5F27870C-0DD9-CC4B-93BB-D2315362428C}" type="slidenum">
              <a:rPr lang="en-US">
                <a:solidFill>
                  <a:srgbClr val="482400"/>
                </a:solidFill>
                <a:ea typeface="ＭＳ Ｐゴシック" charset="0"/>
                <a:cs typeface="ＭＳ Ｐゴシック" charset="0"/>
              </a:rPr>
              <a:pPr defTabSz="914400" fontAlgn="base">
                <a:spcAft>
                  <a:spcPct val="0"/>
                </a:spcAft>
              </a:pPr>
              <a:t>‹#›</a:t>
            </a:fld>
            <a:endParaRPr lang="en-US">
              <a:solidFill>
                <a:srgbClr val="482400"/>
              </a:solidFill>
              <a:ea typeface="ＭＳ Ｐゴシック" charset="0"/>
              <a:cs typeface="ＭＳ Ｐゴシック" charset="0"/>
            </a:endParaRPr>
          </a:p>
        </p:txBody>
      </p:sp>
      <p:pic>
        <p:nvPicPr>
          <p:cNvPr id="1031" name="Picture 7" descr="EXPHORS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3024745"/>
      </p:ext>
    </p:extLst>
  </p:cSld>
  <p:clrMap bg1="lt1" tx1="dk1" bg2="lt2" tx2="dk2" accent1="accent1" accent2="accent2" accent3="accent3" accent4="accent4" accent5="accent5" accent6="accent6" hlink="hlink" folHlink="folHlink"/>
  <p:sldLayoutIdLst>
    <p:sldLayoutId id="2147485771" r:id="rId1"/>
    <p:sldLayoutId id="2147485772" r:id="rId2"/>
    <p:sldLayoutId id="2147485773" r:id="rId3"/>
    <p:sldLayoutId id="2147485774" r:id="rId4"/>
    <p:sldLayoutId id="2147485775" r:id="rId5"/>
    <p:sldLayoutId id="2147485776" r:id="rId6"/>
    <p:sldLayoutId id="2147485777" r:id="rId7"/>
    <p:sldLayoutId id="2147485778" r:id="rId8"/>
    <p:sldLayoutId id="2147485779" r:id="rId9"/>
    <p:sldLayoutId id="2147485780" r:id="rId10"/>
    <p:sldLayoutId id="2147485781" r:id="rId11"/>
    <p:sldLayoutId id="2147485782"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lgn="ct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defTabSz="914400" fontAlgn="base">
              <a:spcBef>
                <a:spcPct val="0"/>
              </a:spcBef>
              <a:spcAft>
                <a:spcPct val="0"/>
              </a:spcAft>
              <a:defRPr/>
            </a:pPr>
            <a:fld id="{972F30FC-E273-4F4F-8631-0C390C1708BA}"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17821921"/>
      </p:ext>
    </p:extLst>
  </p:cSld>
  <p:clrMap bg1="lt1" tx1="dk1" bg2="lt2" tx2="dk2" accent1="accent1" accent2="accent2" accent3="accent3" accent4="accent4" accent5="accent5" accent6="accent6" hlink="hlink" folHlink="folHlink"/>
  <p:sldLayoutIdLst>
    <p:sldLayoutId id="2147485784" r:id="rId1"/>
    <p:sldLayoutId id="2147485785" r:id="rId2"/>
    <p:sldLayoutId id="2147485786" r:id="rId3"/>
    <p:sldLayoutId id="2147485787" r:id="rId4"/>
    <p:sldLayoutId id="2147485788" r:id="rId5"/>
    <p:sldLayoutId id="2147485789" r:id="rId6"/>
    <p:sldLayoutId id="2147485790" r:id="rId7"/>
    <p:sldLayoutId id="2147485791" r:id="rId8"/>
    <p:sldLayoutId id="2147485792" r:id="rId9"/>
    <p:sldLayoutId id="2147485793" r:id="rId10"/>
    <p:sldLayoutId id="2147485794" r:id="rId11"/>
    <p:sldLayoutId id="2147485795" r:id="rId12"/>
    <p:sldLayoutId id="2147485796" r:id="rId13"/>
    <p:sldLayoutId id="2147485797" r:id="rId14"/>
    <p:sldLayoutId id="2147485798"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47448680"/>
      </p:ext>
    </p:extLst>
  </p:cSld>
  <p:clrMap bg1="lt1" tx1="dk1" bg2="lt2" tx2="dk2" accent1="accent1" accent2="accent2" accent3="accent3" accent4="accent4" accent5="accent5" accent6="accent6" hlink="hlink" folHlink="folHlink"/>
  <p:sldLayoutIdLst>
    <p:sldLayoutId id="2147485800" r:id="rId1"/>
    <p:sldLayoutId id="2147485801" r:id="rId2"/>
    <p:sldLayoutId id="2147485802" r:id="rId3"/>
    <p:sldLayoutId id="2147485803" r:id="rId4"/>
    <p:sldLayoutId id="2147485804" r:id="rId5"/>
    <p:sldLayoutId id="2147485805" r:id="rId6"/>
    <p:sldLayoutId id="2147485806" r:id="rId7"/>
    <p:sldLayoutId id="2147485807" r:id="rId8"/>
    <p:sldLayoutId id="2147485808" r:id="rId9"/>
    <p:sldLayoutId id="2147485809" r:id="rId10"/>
    <p:sldLayoutId id="2147485810" r:id="rId11"/>
    <p:sldLayoutId id="2147485811" r:id="rId12"/>
    <p:sldLayoutId id="214748581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10/15/23</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3893255748"/>
      </p:ext>
    </p:extLst>
  </p:cSld>
  <p:clrMap bg1="lt1" tx1="dk1" bg2="lt2" tx2="dk2" accent1="accent1" accent2="accent2" accent3="accent3" accent4="accent4" accent5="accent5" accent6="accent6" hlink="hlink" folHlink="folHlink"/>
  <p:sldLayoutIdLst>
    <p:sldLayoutId id="2147485814" r:id="rId1"/>
    <p:sldLayoutId id="2147485815" r:id="rId2"/>
    <p:sldLayoutId id="2147485816" r:id="rId3"/>
    <p:sldLayoutId id="2147485817" r:id="rId4"/>
    <p:sldLayoutId id="2147485818" r:id="rId5"/>
    <p:sldLayoutId id="2147485819" r:id="rId6"/>
    <p:sldLayoutId id="2147485820" r:id="rId7"/>
    <p:sldLayoutId id="2147485821" r:id="rId8"/>
    <p:sldLayoutId id="2147485822" r:id="rId9"/>
    <p:sldLayoutId id="2147485823" r:id="rId10"/>
    <p:sldLayoutId id="214748582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4133669685"/>
      </p:ext>
    </p:extLst>
  </p:cSld>
  <p:clrMap bg1="dk2" tx1="lt1" bg2="dk1" tx2="lt2" accent1="accent1" accent2="accent2" accent3="accent3" accent4="accent4" accent5="accent5" accent6="accent6" hlink="hlink" folHlink="folHlink"/>
  <p:sldLayoutIdLst>
    <p:sldLayoutId id="2147485826" r:id="rId1"/>
    <p:sldLayoutId id="2147485827" r:id="rId2"/>
    <p:sldLayoutId id="2147485828" r:id="rId3"/>
    <p:sldLayoutId id="2147485829" r:id="rId4"/>
    <p:sldLayoutId id="2147485830" r:id="rId5"/>
    <p:sldLayoutId id="2147485831" r:id="rId6"/>
    <p:sldLayoutId id="2147485832" r:id="rId7"/>
    <p:sldLayoutId id="2147485833" r:id="rId8"/>
    <p:sldLayoutId id="2147485834" r:id="rId9"/>
    <p:sldLayoutId id="2147485835" r:id="rId10"/>
    <p:sldLayoutId id="2147485836" r:id="rId11"/>
    <p:sldLayoutId id="2147485837"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686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768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47D585FF-DBF5-4F49-968C-08C8919E69A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99754175"/>
      </p:ext>
    </p:extLst>
  </p:cSld>
  <p:clrMap bg1="dk2" tx1="lt1" bg2="dk1" tx2="lt2" accent1="accent1" accent2="accent2" accent3="accent3" accent4="accent4" accent5="accent5" accent6="accent6" hlink="hlink" folHlink="folHlink"/>
  <p:sldLayoutIdLst>
    <p:sldLayoutId id="2147485839" r:id="rId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15/10/23</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3683201832"/>
      </p:ext>
    </p:extLst>
  </p:cSld>
  <p:clrMap bg1="lt1" tx1="dk1" bg2="lt2" tx2="dk2" accent1="accent1" accent2="accent2" accent3="accent3" accent4="accent4" accent5="accent5" accent6="accent6" hlink="hlink" folHlink="folHlink"/>
  <p:sldLayoutIdLst>
    <p:sldLayoutId id="2147485841" r:id="rId1"/>
    <p:sldLayoutId id="2147485842" r:id="rId2"/>
    <p:sldLayoutId id="2147485843" r:id="rId3"/>
    <p:sldLayoutId id="2147485844" r:id="rId4"/>
    <p:sldLayoutId id="2147485845" r:id="rId5"/>
    <p:sldLayoutId id="2147485846" r:id="rId6"/>
    <p:sldLayoutId id="2147485847" r:id="rId7"/>
    <p:sldLayoutId id="2147485848" r:id="rId8"/>
    <p:sldLayoutId id="2147485849" r:id="rId9"/>
    <p:sldLayoutId id="2147485850" r:id="rId10"/>
    <p:sldLayoutId id="2147485851"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solidFill>
                  <a:srgbClr val="000000"/>
                </a:solidFill>
                <a:latin typeface="Times New Roman" charset="0"/>
              </a:defRPr>
            </a:lvl1pPr>
          </a:lstStyle>
          <a:p>
            <a:pPr>
              <a:defRPr/>
            </a:pPr>
            <a:fld id="{DBC398AE-139F-0F46-A6EA-B53722D8AE8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37" r:id="rId1"/>
    <p:sldLayoutId id="2147485338" r:id="rId2"/>
    <p:sldLayoutId id="2147485339" r:id="rId3"/>
    <p:sldLayoutId id="2147485340" r:id="rId4"/>
    <p:sldLayoutId id="2147485341" r:id="rId5"/>
    <p:sldLayoutId id="2147485342" r:id="rId6"/>
    <p:sldLayoutId id="2147485343" r:id="rId7"/>
    <p:sldLayoutId id="2147485344" r:id="rId8"/>
    <p:sldLayoutId id="2147485345" r:id="rId9"/>
    <p:sldLayoutId id="2147485346" r:id="rId10"/>
    <p:sldLayoutId id="2147485347" r:id="rId11"/>
    <p:sldLayoutId id="2147485348" r:id="rId12"/>
    <p:sldLayoutId id="2147485349"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40962" name="Group 1026"/>
          <p:cNvGrpSpPr>
            <a:grpSpLocks/>
          </p:cNvGrpSpPr>
          <p:nvPr/>
        </p:nvGrpSpPr>
        <p:grpSpPr bwMode="auto">
          <a:xfrm>
            <a:off x="0" y="0"/>
            <a:ext cx="9145588" cy="6845300"/>
            <a:chOff x="0" y="0"/>
            <a:chExt cx="5761" cy="4312"/>
          </a:xfrm>
        </p:grpSpPr>
        <p:sp>
          <p:nvSpPr>
            <p:cNvPr id="40965" name="Rectangle 1027"/>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endParaRPr>
            </a:p>
          </p:txBody>
        </p:sp>
        <p:sp useBgFill="1">
          <p:nvSpPr>
            <p:cNvPr id="40966" name="Freeform 1028"/>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40963" name="Rectangle 102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ltLang="zh-CN"/>
              <a:t>Click to edit Master title style</a:t>
            </a:r>
          </a:p>
        </p:txBody>
      </p:sp>
      <p:sp>
        <p:nvSpPr>
          <p:cNvPr id="40964" name="Rectangle 103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1036906569"/>
      </p:ext>
    </p:extLst>
  </p:cSld>
  <p:clrMap bg1="dk2" tx1="lt1" bg2="dk1" tx2="lt2" accent1="accent1" accent2="accent2" accent3="accent3" accent4="accent4" accent5="accent5" accent6="accent6" hlink="hlink" folHlink="folHlink"/>
  <p:sldLayoutIdLst>
    <p:sldLayoutId id="2147485853" r:id="rId1"/>
    <p:sldLayoutId id="2147485854" r:id="rId2"/>
    <p:sldLayoutId id="2147485855" r:id="rId3"/>
    <p:sldLayoutId id="2147485856" r:id="rId4"/>
    <p:sldLayoutId id="2147485857" r:id="rId5"/>
    <p:sldLayoutId id="2147485858" r:id="rId6"/>
    <p:sldLayoutId id="2147485859" r:id="rId7"/>
    <p:sldLayoutId id="2147485860" r:id="rId8"/>
    <p:sldLayoutId id="2147485861" r:id="rId9"/>
    <p:sldLayoutId id="2147485862" r:id="rId10"/>
    <p:sldLayoutId id="2147485863" r:id="rId11"/>
    <p:sldLayoutId id="2147485864"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7305838"/>
      </p:ext>
    </p:extLst>
  </p:cSld>
  <p:clrMap bg1="lt1" tx1="dk1" bg2="lt2" tx2="dk2" accent1="accent1" accent2="accent2" accent3="accent3" accent4="accent4" accent5="accent5" accent6="accent6" hlink="hlink" folHlink="folHlink"/>
  <p:sldLayoutIdLst>
    <p:sldLayoutId id="2147485866" r:id="rId1"/>
    <p:sldLayoutId id="2147485867" r:id="rId2"/>
    <p:sldLayoutId id="2147485868" r:id="rId3"/>
    <p:sldLayoutId id="2147485869" r:id="rId4"/>
    <p:sldLayoutId id="2147485870" r:id="rId5"/>
    <p:sldLayoutId id="2147485871" r:id="rId6"/>
    <p:sldLayoutId id="2147485872" r:id="rId7"/>
    <p:sldLayoutId id="2147485873" r:id="rId8"/>
    <p:sldLayoutId id="2147485874" r:id="rId9"/>
    <p:sldLayoutId id="2147485875" r:id="rId10"/>
    <p:sldLayoutId id="214748587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0114" name="Group 2"/>
          <p:cNvGrpSpPr>
            <a:grpSpLocks/>
          </p:cNvGrpSpPr>
          <p:nvPr/>
        </p:nvGrpSpPr>
        <p:grpSpPr bwMode="auto">
          <a:xfrm>
            <a:off x="12" y="0"/>
            <a:ext cx="9159875" cy="6858000"/>
            <a:chOff x="0" y="0"/>
            <a:chExt cx="5770" cy="4320"/>
          </a:xfrm>
        </p:grpSpPr>
        <p:sp>
          <p:nvSpPr>
            <p:cNvPr id="14131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Arial" pitchFamily="-105" charset="0"/>
                <a:cs typeface="Arial" pitchFamily="-105" charset="0"/>
              </a:endParaRPr>
            </a:p>
          </p:txBody>
        </p:sp>
        <p:sp>
          <p:nvSpPr>
            <p:cNvPr id="901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14132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Arial" pitchFamily="-105" charset="0"/>
                <a:cs typeface="Arial" pitchFamily="-105" charset="0"/>
              </a:endParaRPr>
            </a:p>
          </p:txBody>
        </p:sp>
        <p:sp>
          <p:nvSpPr>
            <p:cNvPr id="14132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Arial" pitchFamily="-105" charset="0"/>
                <a:cs typeface="Arial" pitchFamily="-105" charset="0"/>
              </a:endParaRPr>
            </a:p>
          </p:txBody>
        </p:sp>
        <p:sp>
          <p:nvSpPr>
            <p:cNvPr id="901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14132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Arial" pitchFamily="-105" charset="0"/>
                <a:cs typeface="Arial" pitchFamily="-105" charset="0"/>
              </a:endParaRPr>
            </a:p>
          </p:txBody>
        </p:sp>
        <p:sp>
          <p:nvSpPr>
            <p:cNvPr id="901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14132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Arial" pitchFamily="-105" charset="0"/>
                <a:cs typeface="Arial" pitchFamily="-105" charset="0"/>
              </a:endParaRPr>
            </a:p>
          </p:txBody>
        </p:sp>
        <p:sp>
          <p:nvSpPr>
            <p:cNvPr id="901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14133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Arial" pitchFamily="-105" charset="0"/>
                <a:cs typeface="Arial" pitchFamily="-105" charset="0"/>
              </a:endParaRPr>
            </a:p>
          </p:txBody>
        </p:sp>
        <p:sp>
          <p:nvSpPr>
            <p:cNvPr id="901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a:p>
          </p:txBody>
        </p:sp>
        <p:sp>
          <p:nvSpPr>
            <p:cNvPr id="14133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pitchFamily="-105" charset="0"/>
                <a:ea typeface="Arial" pitchFamily="-105" charset="0"/>
                <a:cs typeface="Arial" pitchFamily="-105" charset="0"/>
              </a:endParaRPr>
            </a:p>
          </p:txBody>
        </p:sp>
      </p:grpSp>
      <p:sp>
        <p:nvSpPr>
          <p:cNvPr id="141336" name="Rectangle 24"/>
          <p:cNvSpPr>
            <a:spLocks noGrp="1" noChangeArrowheads="1"/>
          </p:cNvSpPr>
          <p:nvPr>
            <p:ph type="title"/>
          </p:nvPr>
        </p:nvSpPr>
        <p:spPr bwMode="auto">
          <a:xfrm>
            <a:off x="457200" y="277821"/>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41337"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38"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mn-lt"/>
                <a:ea typeface="Arial" pitchFamily="-105" charset="0"/>
                <a:cs typeface="Arial" pitchFamily="-105" charset="0"/>
              </a:defRPr>
            </a:lvl1pPr>
          </a:lstStyle>
          <a:p>
            <a:pPr>
              <a:defRPr/>
            </a:pPr>
            <a:endParaRPr lang="en-US"/>
          </a:p>
        </p:txBody>
      </p:sp>
      <p:sp>
        <p:nvSpPr>
          <p:cNvPr id="141339" name="Rectangle 27"/>
          <p:cNvSpPr>
            <a:spLocks noGrp="1" noChangeArrowheads="1"/>
          </p:cNvSpPr>
          <p:nvPr>
            <p:ph type="sldNum" sz="quarter" idx="4"/>
          </p:nvPr>
        </p:nvSpPr>
        <p:spPr bwMode="auto">
          <a:xfrm>
            <a:off x="6553200" y="6243639"/>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Tahoma" charset="0"/>
                <a:cs typeface="Arial" charset="0"/>
              </a:defRPr>
            </a:lvl1pPr>
          </a:lstStyle>
          <a:p>
            <a:pPr>
              <a:defRPr/>
            </a:pPr>
            <a:fld id="{46DAE746-8A65-1B4B-B692-9B98B7596249}" type="slidenum">
              <a:rPr lang="en-US"/>
              <a:pPr>
                <a:defRPr/>
              </a:pPr>
              <a:t>‹#›</a:t>
            </a:fld>
            <a:endParaRPr lang="en-US"/>
          </a:p>
        </p:txBody>
      </p:sp>
      <p:sp>
        <p:nvSpPr>
          <p:cNvPr id="141340"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mn-lt"/>
                <a:ea typeface="Arial" pitchFamily="-105" charset="0"/>
                <a:cs typeface="Arial" pitchFamily="-105" charset="0"/>
              </a:defRPr>
            </a:lvl1pPr>
          </a:lstStyle>
          <a:p>
            <a:pPr>
              <a:defRPr/>
            </a:pPr>
            <a:endParaRPr lang="en-US"/>
          </a:p>
        </p:txBody>
      </p:sp>
    </p:spTree>
    <p:extLst>
      <p:ext uri="{BB962C8B-B14F-4D97-AF65-F5344CB8AC3E}">
        <p14:creationId xmlns:p14="http://schemas.microsoft.com/office/powerpoint/2010/main" val="2713781396"/>
      </p:ext>
    </p:extLst>
  </p:cSld>
  <p:clrMap bg1="dk2" tx1="lt1" bg2="dk1" tx2="lt2" accent1="accent1" accent2="accent2" accent3="accent3" accent4="accent4" accent5="accent5" accent6="accent6" hlink="hlink" folHlink="folHlink"/>
  <p:sldLayoutIdLst>
    <p:sldLayoutId id="2147485878" r:id="rId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Arial" charset="0"/>
              </a:defRPr>
            </a:lvl1pPr>
          </a:lstStyle>
          <a:p>
            <a:pPr>
              <a:defRPr/>
            </a:pPr>
            <a:fld id="{A40E72C3-DD2D-B84B-909B-BAC440A6F8EE}" type="slidenum">
              <a:rPr lang="en-US"/>
              <a:pPr>
                <a:defRPr/>
              </a:pPr>
              <a:t>‹#›</a:t>
            </a:fld>
            <a:endParaRPr lang="en-US"/>
          </a:p>
        </p:txBody>
      </p:sp>
    </p:spTree>
    <p:extLst>
      <p:ext uri="{BB962C8B-B14F-4D97-AF65-F5344CB8AC3E}">
        <p14:creationId xmlns:p14="http://schemas.microsoft.com/office/powerpoint/2010/main" val="2448936302"/>
      </p:ext>
    </p:extLst>
  </p:cSld>
  <p:clrMap bg1="lt1" tx1="dk1" bg2="lt2" tx2="dk2" accent1="accent1" accent2="accent2" accent3="accent3" accent4="accent4" accent5="accent5" accent6="accent6" hlink="hlink" folHlink="folHlink"/>
  <p:sldLayoutIdLst>
    <p:sldLayoutId id="2147485880" r:id="rId1"/>
    <p:sldLayoutId id="2147485881" r:id="rId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charset="0"/>
              </a:defRPr>
            </a:lvl1pPr>
          </a:lstStyle>
          <a:p>
            <a:pPr defTabSz="457200">
              <a:defRPr/>
            </a:pPr>
            <a:fld id="{3459F7B8-68ED-B741-A14C-968C46446A12}" type="datetime1">
              <a:rPr lang="en-US"/>
              <a:pPr defTabSz="457200">
                <a:defRPr/>
              </a:pPr>
              <a:t>10/15/23</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ea typeface="ＭＳ Ｐゴシック" charset="-128"/>
                <a:cs typeface="ＭＳ Ｐゴシック" charset="-128"/>
              </a:defRPr>
            </a:lvl1pPr>
          </a:lstStyle>
          <a:p>
            <a:pPr defTabSz="457200">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charset="0"/>
              </a:defRPr>
            </a:lvl1pPr>
          </a:lstStyle>
          <a:p>
            <a:pPr defTabSz="457200">
              <a:defRPr/>
            </a:pPr>
            <a:fld id="{237E869B-40A1-8C43-98AC-29B4E3702A94}" type="slidenum">
              <a:rPr lang="en-US"/>
              <a:pPr defTabSz="457200">
                <a:defRPr/>
              </a:pPr>
              <a:t>‹#›</a:t>
            </a:fld>
            <a:endParaRPr lang="en-US"/>
          </a:p>
        </p:txBody>
      </p:sp>
    </p:spTree>
    <p:extLst>
      <p:ext uri="{BB962C8B-B14F-4D97-AF65-F5344CB8AC3E}">
        <p14:creationId xmlns:p14="http://schemas.microsoft.com/office/powerpoint/2010/main" val="3489016478"/>
      </p:ext>
    </p:extLst>
  </p:cSld>
  <p:clrMap bg1="lt1" tx1="dk1" bg2="lt2" tx2="dk2" accent1="accent1" accent2="accent2" accent3="accent3" accent4="accent4" accent5="accent5" accent6="accent6" hlink="hlink" folHlink="folHlink"/>
  <p:sldLayoutIdLst>
    <p:sldLayoutId id="2147485883" r:id="rId1"/>
  </p:sldLayoutIdLst>
  <p:transition/>
  <p:txStyles>
    <p:title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5" charset="0"/>
        </a:defRPr>
      </a:lvl6pPr>
      <a:lvl7pPr marL="914400" algn="ctr" rtl="0" fontAlgn="base">
        <a:spcBef>
          <a:spcPct val="0"/>
        </a:spcBef>
        <a:spcAft>
          <a:spcPct val="0"/>
        </a:spcAft>
        <a:defRPr sz="4400">
          <a:solidFill>
            <a:schemeClr val="tx1"/>
          </a:solidFill>
          <a:latin typeface="Calibri" pitchFamily="-105" charset="0"/>
        </a:defRPr>
      </a:lvl7pPr>
      <a:lvl8pPr marL="1371600" algn="ctr" rtl="0" fontAlgn="base">
        <a:spcBef>
          <a:spcPct val="0"/>
        </a:spcBef>
        <a:spcAft>
          <a:spcPct val="0"/>
        </a:spcAft>
        <a:defRPr sz="4400">
          <a:solidFill>
            <a:schemeClr val="tx1"/>
          </a:solidFill>
          <a:latin typeface="Calibri" pitchFamily="-105" charset="0"/>
        </a:defRPr>
      </a:lvl8pPr>
      <a:lvl9pPr marL="1828800" algn="ctr" rtl="0" fontAlgn="base">
        <a:spcBef>
          <a:spcPct val="0"/>
        </a:spcBef>
        <a:spcAft>
          <a:spcPct val="0"/>
        </a:spcAft>
        <a:defRPr sz="4400">
          <a:solidFill>
            <a:schemeClr val="tx1"/>
          </a:solidFill>
          <a:latin typeface="Calibri" pitchFamily="-105"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5"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5"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5"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12" y="44451"/>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152751430"/>
      </p:ext>
    </p:extLst>
  </p:cSld>
  <p:clrMap bg1="lt1" tx1="dk1" bg2="lt2" tx2="dk2" accent1="accent1" accent2="accent2" accent3="accent3" accent4="accent4" accent5="accent5" accent6="accent6" hlink="hlink" folHlink="folHlink"/>
  <p:sldLayoutIdLst>
    <p:sldLayoutId id="2147485885" r:id="rId1"/>
    <p:sldLayoutId id="2147485886" r:id="rId2"/>
    <p:sldLayoutId id="2147485887" r:id="rId3"/>
    <p:sldLayoutId id="2147485888" r:id="rId4"/>
    <p:sldLayoutId id="2147485889" r:id="rId5"/>
    <p:sldLayoutId id="2147485890" r:id="rId6"/>
    <p:sldLayoutId id="2147485891" r:id="rId7"/>
    <p:sldLayoutId id="2147485892" r:id="rId8"/>
    <p:sldLayoutId id="2147485893" r:id="rId9"/>
    <p:sldLayoutId id="2147485894" r:id="rId10"/>
    <p:sldLayoutId id="2147485895" r:id="rId11"/>
    <p:sldLayoutId id="2147485896" r:id="rId12"/>
    <p:sldLayoutId id="21474858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0DA1F15F-BAE8-174F-95CC-FFA27A1C7A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05" r:id="rId1"/>
    <p:sldLayoutId id="2147485206" r:id="rId2"/>
    <p:sldLayoutId id="2147485207" r:id="rId3"/>
    <p:sldLayoutId id="2147485208" r:id="rId4"/>
    <p:sldLayoutId id="2147485209" r:id="rId5"/>
    <p:sldLayoutId id="2147485210" r:id="rId6"/>
    <p:sldLayoutId id="2147485211" r:id="rId7"/>
    <p:sldLayoutId id="2147485212" r:id="rId8"/>
    <p:sldLayoutId id="2147485213" r:id="rId9"/>
    <p:sldLayoutId id="2147485214" r:id="rId10"/>
    <p:sldLayoutId id="2147485215" r:id="rId11"/>
    <p:sldLayoutId id="2147485216" r:id="rId12"/>
    <p:sldLayoutId id="2147485217" r:id="rId13"/>
    <p:sldLayoutId id="2147485218" r:id="rId14"/>
    <p:sldLayoutId id="2147485219"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438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D38FED27-A650-D54F-8667-C09D9C1022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50" r:id="rId1"/>
    <p:sldLayoutId id="2147485251" r:id="rId2"/>
    <p:sldLayoutId id="2147485252" r:id="rId3"/>
    <p:sldLayoutId id="2147485253" r:id="rId4"/>
    <p:sldLayoutId id="2147485254" r:id="rId5"/>
    <p:sldLayoutId id="2147485255" r:id="rId6"/>
    <p:sldLayoutId id="2147485256" r:id="rId7"/>
    <p:sldLayoutId id="2147485257" r:id="rId8"/>
    <p:sldLayoutId id="2147485258" r:id="rId9"/>
    <p:sldLayoutId id="2147485259" r:id="rId10"/>
    <p:sldLayoutId id="2147485260" r:id="rId11"/>
    <p:sldLayoutId id="2147485261" r:id="rId12"/>
    <p:sldLayoutId id="2147485262" r:id="rId13"/>
    <p:sldLayoutId id="2147485263" r:id="rId14"/>
    <p:sldLayoutId id="2147485264"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4291994113"/>
      </p:ext>
    </p:extLst>
  </p:cSld>
  <p:clrMap bg1="lt1" tx1="dk1" bg2="lt2" tx2="dk2" accent1="accent1" accent2="accent2" accent3="accent3" accent4="accent4" accent5="accent5" accent6="accent6" hlink="hlink" folHlink="folHlink"/>
  <p:sldLayoutIdLst>
    <p:sldLayoutId id="2147485351" r:id="rId1"/>
    <p:sldLayoutId id="2147485352" r:id="rId2"/>
    <p:sldLayoutId id="2147485353" r:id="rId3"/>
    <p:sldLayoutId id="2147485354" r:id="rId4"/>
    <p:sldLayoutId id="2147485355" r:id="rId5"/>
    <p:sldLayoutId id="2147485356" r:id="rId6"/>
    <p:sldLayoutId id="2147485357" r:id="rId7"/>
    <p:sldLayoutId id="2147485358" r:id="rId8"/>
    <p:sldLayoutId id="2147485359" r:id="rId9"/>
    <p:sldLayoutId id="2147485360" r:id="rId10"/>
    <p:sldLayoutId id="2147485361" r:id="rId11"/>
    <p:sldLayoutId id="2147485362" r:id="rId12"/>
    <p:sldLayoutId id="2147485363" r:id="rId13"/>
    <p:sldLayoutId id="2147485743"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640903523"/>
      </p:ext>
    </p:extLst>
  </p:cSld>
  <p:clrMap bg1="lt1" tx1="dk1" bg2="lt2" tx2="dk2" accent1="accent1" accent2="accent2" accent3="accent3" accent4="accent4" accent5="accent5" accent6="accent6" hlink="hlink" folHlink="folHlink"/>
  <p:sldLayoutIdLst>
    <p:sldLayoutId id="2147485447" r:id="rId1"/>
    <p:sldLayoutId id="2147485448" r:id="rId2"/>
    <p:sldLayoutId id="2147485449" r:id="rId3"/>
    <p:sldLayoutId id="2147485450" r:id="rId4"/>
    <p:sldLayoutId id="2147485451" r:id="rId5"/>
    <p:sldLayoutId id="2147485452" r:id="rId6"/>
    <p:sldLayoutId id="2147485453" r:id="rId7"/>
    <p:sldLayoutId id="2147485454" r:id="rId8"/>
    <p:sldLayoutId id="2147485455" r:id="rId9"/>
    <p:sldLayoutId id="2147485456" r:id="rId10"/>
    <p:sldLayoutId id="21474854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lgn="l">
              <a:defRPr/>
            </a:pPr>
            <a:endParaRPr lang="en-US" b="0">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b="0">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b="0">
                <a:solidFill>
                  <a:srgbClr val="000000"/>
                </a:solidFill>
                <a:latin typeface="Arial" charset="0"/>
              </a:rPr>
              <a:pPr>
                <a:defRPr/>
              </a:pPr>
              <a:t>‹#›</a:t>
            </a:fld>
            <a:endParaRPr lang="en-US" b="0">
              <a:solidFill>
                <a:srgbClr val="000000"/>
              </a:solidFill>
              <a:latin typeface="Arial" charset="0"/>
            </a:endParaRPr>
          </a:p>
        </p:txBody>
      </p:sp>
    </p:spTree>
    <p:extLst>
      <p:ext uri="{BB962C8B-B14F-4D97-AF65-F5344CB8AC3E}">
        <p14:creationId xmlns:p14="http://schemas.microsoft.com/office/powerpoint/2010/main" val="285676713"/>
      </p:ext>
    </p:extLst>
  </p:cSld>
  <p:clrMap bg1="lt1" tx1="dk1" bg2="lt2" tx2="dk2" accent1="accent1" accent2="accent2" accent3="accent3" accent4="accent4" accent5="accent5" accent6="accent6" hlink="hlink" folHlink="folHlink"/>
  <p:sldLayoutIdLst>
    <p:sldLayoutId id="2147485459" r:id="rId1"/>
    <p:sldLayoutId id="2147485460" r:id="rId2"/>
    <p:sldLayoutId id="2147485461" r:id="rId3"/>
    <p:sldLayoutId id="2147485462" r:id="rId4"/>
    <p:sldLayoutId id="2147485463" r:id="rId5"/>
    <p:sldLayoutId id="2147485464" r:id="rId6"/>
    <p:sldLayoutId id="2147485465" r:id="rId7"/>
    <p:sldLayoutId id="2147485466" r:id="rId8"/>
    <p:sldLayoutId id="2147485467" r:id="rId9"/>
    <p:sldLayoutId id="2147485468" r:id="rId10"/>
    <p:sldLayoutId id="2147485469" r:id="rId11"/>
    <p:sldLayoutId id="214748547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3825325"/>
      </p:ext>
    </p:extLst>
  </p:cSld>
  <p:clrMap bg1="lt1" tx1="dk1" bg2="lt2" tx2="dk2" accent1="accent1" accent2="accent2" accent3="accent3" accent4="accent4" accent5="accent5" accent6="accent6" hlink="hlink" folHlink="folHlink"/>
  <p:sldLayoutIdLst>
    <p:sldLayoutId id="2147485559" r:id="rId1"/>
    <p:sldLayoutId id="2147485560" r:id="rId2"/>
    <p:sldLayoutId id="2147485561" r:id="rId3"/>
    <p:sldLayoutId id="2147485562" r:id="rId4"/>
    <p:sldLayoutId id="2147485563" r:id="rId5"/>
    <p:sldLayoutId id="2147485564" r:id="rId6"/>
    <p:sldLayoutId id="2147485565" r:id="rId7"/>
    <p:sldLayoutId id="2147485566" r:id="rId8"/>
    <p:sldLayoutId id="2147485567" r:id="rId9"/>
    <p:sldLayoutId id="2147485568" r:id="rId10"/>
    <p:sldLayoutId id="2147485569" r:id="rId11"/>
    <p:sldLayoutId id="2147485570" r:id="rId12"/>
    <p:sldLayoutId id="2147485571" r:id="rId13"/>
    <p:sldLayoutId id="2147485572" r:id="rId14"/>
    <p:sldLayoutId id="2147485573"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0.xml"/></Relationships>
</file>

<file path=ppt/slides/_rels/slide10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0.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90.xml"/><Relationship Id="rId1" Type="http://schemas.openxmlformats.org/officeDocument/2006/relationships/themeOverride" Target="../theme/themeOverride17.xml"/><Relationship Id="rId5" Type="http://schemas.openxmlformats.org/officeDocument/2006/relationships/image" Target="../media/image86.png"/><Relationship Id="rId4" Type="http://schemas.openxmlformats.org/officeDocument/2006/relationships/image" Target="../media/image1.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0.xml"/></Relationships>
</file>

<file path=ppt/slides/_rels/slide10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2.xml"/></Relationships>
</file>

<file path=ppt/slides/_rels/slide10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9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0.xml"/></Relationships>
</file>

<file path=ppt/slides/_rels/slide108.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19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7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5.xml"/></Relationships>
</file>

<file path=ppt/slides/_rels/slide11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0.xml"/></Relationships>
</file>

<file path=ppt/slides/_rels/slide1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9.xml"/><Relationship Id="rId1" Type="http://schemas.openxmlformats.org/officeDocument/2006/relationships/slideLayout" Target="../slideLayouts/slideLayout19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0.xml"/></Relationships>
</file>

<file path=ppt/slides/_rels/slide115.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png"/><Relationship Id="rId1" Type="http://schemas.openxmlformats.org/officeDocument/2006/relationships/slideLayout" Target="../slideLayouts/slideLayout182.xml"/></Relationships>
</file>

<file path=ppt/slides/_rels/slide11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www.mastercardintl.com/rpps/images/question.jpg" TargetMode="Externa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1.xml"/><Relationship Id="rId1" Type="http://schemas.openxmlformats.org/officeDocument/2006/relationships/slideLayout" Target="../slideLayouts/slideLayout87.xml"/><Relationship Id="rId4" Type="http://schemas.openxmlformats.org/officeDocument/2006/relationships/image" Target="../media/image47.png"/></Relationships>
</file>

<file path=ppt/slides/_rels/slide1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87.xml"/><Relationship Id="rId4" Type="http://schemas.openxmlformats.org/officeDocument/2006/relationships/image" Target="../media/image46.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4.xml"/><Relationship Id="rId1" Type="http://schemas.openxmlformats.org/officeDocument/2006/relationships/themeOverride" Target="../theme/themeOverride18.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hyperlink" Target="http://www.clipart.com/en/close-up?o=1001098&amp;memlevel=A&amp;a=c&amp;q=crown&amp;s=1&amp;e=30&amp;show=all&amp;c=&amp;cid=&amp;findincat=&amp;g=&amp;cc=&amp;pag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29.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00.xml"/></Relationships>
</file>

<file path=ppt/slides/_rels/slide1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6.xml"/><Relationship Id="rId1" Type="http://schemas.openxmlformats.org/officeDocument/2006/relationships/slideLayout" Target="../slideLayouts/slideLayout206.xml"/></Relationships>
</file>

<file path=ppt/slides/_rels/slide12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7.xml"/><Relationship Id="rId1" Type="http://schemas.openxmlformats.org/officeDocument/2006/relationships/slideLayout" Target="../slideLayouts/slideLayout206.xml"/></Relationships>
</file>

<file path=ppt/slides/_rels/slide12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8.xml"/><Relationship Id="rId1" Type="http://schemas.openxmlformats.org/officeDocument/2006/relationships/slideLayout" Target="../slideLayouts/slideLayout119.xml"/></Relationships>
</file>

<file path=ppt/slides/_rels/slide1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9.xml"/><Relationship Id="rId1" Type="http://schemas.openxmlformats.org/officeDocument/2006/relationships/slideLayout" Target="../slideLayouts/slideLayout221.xml"/></Relationships>
</file>

<file path=ppt/slides/_rels/slide1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46.xml"/><Relationship Id="rId1" Type="http://schemas.openxmlformats.org/officeDocument/2006/relationships/themeOverride" Target="../theme/themeOverride19.xml"/></Relationships>
</file>

<file path=ppt/slides/_rels/slide1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46.xml"/><Relationship Id="rId1" Type="http://schemas.openxmlformats.org/officeDocument/2006/relationships/themeOverride" Target="../theme/themeOverride20.xml"/><Relationship Id="rId5" Type="http://schemas.openxmlformats.org/officeDocument/2006/relationships/image" Target="../media/image39.png"/><Relationship Id="rId4" Type="http://schemas.openxmlformats.org/officeDocument/2006/relationships/hyperlink" Target="http://tubes.ominix.com/art/a/misc/king-crown-golden.png"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46.xml"/><Relationship Id="rId1" Type="http://schemas.openxmlformats.org/officeDocument/2006/relationships/themeOverride" Target="../theme/themeOverride21.xml"/></Relationships>
</file>

<file path=ppt/slides/_rels/slide1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46.xml"/><Relationship Id="rId1" Type="http://schemas.openxmlformats.org/officeDocument/2006/relationships/themeOverride" Target="../theme/themeOverride2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29.xml"/></Relationships>
</file>

<file path=ppt/slides/_rels/slide1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0.xml"/><Relationship Id="rId1" Type="http://schemas.openxmlformats.org/officeDocument/2006/relationships/slideLayout" Target="../slideLayouts/slideLayout5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46.xml"/><Relationship Id="rId1" Type="http://schemas.openxmlformats.org/officeDocument/2006/relationships/themeOverride" Target="../theme/themeOverride23.xml"/><Relationship Id="rId4" Type="http://schemas.openxmlformats.org/officeDocument/2006/relationships/image" Target="../media/image105.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90.xml"/></Relationships>
</file>

<file path=ppt/slides/_rels/slide13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2.xml"/><Relationship Id="rId1" Type="http://schemas.openxmlformats.org/officeDocument/2006/relationships/slideLayout" Target="../slideLayouts/slideLayout221.xml"/></Relationships>
</file>

<file path=ppt/slides/_rels/slide13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21.xml"/></Relationships>
</file>

<file path=ppt/slides/_rels/slide1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46.xml"/><Relationship Id="rId1" Type="http://schemas.openxmlformats.org/officeDocument/2006/relationships/themeOverride" Target="../theme/themeOverride24.xml"/><Relationship Id="rId4" Type="http://schemas.openxmlformats.org/officeDocument/2006/relationships/image" Target="../media/image108.png"/></Relationships>
</file>

<file path=ppt/slides/_rels/slide13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24.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46.xml"/><Relationship Id="rId1" Type="http://schemas.openxmlformats.org/officeDocument/2006/relationships/themeOverride" Target="../theme/themeOverride25.xml"/><Relationship Id="rId4" Type="http://schemas.openxmlformats.org/officeDocument/2006/relationships/image" Target="../media/image110.png"/></Relationships>
</file>

<file path=ppt/slides/_rels/slide13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2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90.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29.xml"/></Relationships>
</file>

<file path=ppt/slides/_rels/slide14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5.xml"/><Relationship Id="rId1" Type="http://schemas.openxmlformats.org/officeDocument/2006/relationships/slideLayout" Target="../slideLayouts/slideLayout221.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46.xml"/><Relationship Id="rId1" Type="http://schemas.openxmlformats.org/officeDocument/2006/relationships/themeOverride" Target="../theme/themeOverride26.xml"/><Relationship Id="rId4" Type="http://schemas.openxmlformats.org/officeDocument/2006/relationships/image" Target="../media/image113.png"/></Relationships>
</file>

<file path=ppt/slides/_rels/slide14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2.xml"/></Relationships>
</file>

<file path=ppt/slides/_rels/slide14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2.xml"/></Relationships>
</file>

<file path=ppt/slides/_rels/slide14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7.xml"/><Relationship Id="rId1" Type="http://schemas.openxmlformats.org/officeDocument/2006/relationships/slideLayout" Target="../slideLayouts/slideLayout113.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46.xml"/><Relationship Id="rId1" Type="http://schemas.openxmlformats.org/officeDocument/2006/relationships/themeOverride" Target="../theme/themeOverride27.xml"/><Relationship Id="rId4" Type="http://schemas.openxmlformats.org/officeDocument/2006/relationships/image" Target="../media/image117.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9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95.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0.xml"/></Relationships>
</file>

<file path=ppt/slides/_rels/slide14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0.xml"/><Relationship Id="rId1" Type="http://schemas.openxmlformats.org/officeDocument/2006/relationships/slideLayout" Target="../slideLayouts/slideLayout52.xml"/><Relationship Id="rId4" Type="http://schemas.openxmlformats.org/officeDocument/2006/relationships/image" Target="../media/image11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29.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90.xml"/></Relationships>
</file>

<file path=ppt/slides/_rels/slide15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7.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46.xml"/><Relationship Id="rId1" Type="http://schemas.openxmlformats.org/officeDocument/2006/relationships/themeOverride" Target="../theme/themeOverride28.xml"/><Relationship Id="rId4" Type="http://schemas.openxmlformats.org/officeDocument/2006/relationships/image" Target="../media/image120.jpe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90.xml"/></Relationships>
</file>

<file path=ppt/slides/_rels/slide15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4.xml"/><Relationship Id="rId1" Type="http://schemas.openxmlformats.org/officeDocument/2006/relationships/slideLayout" Target="../slideLayouts/slideLayout52.xml"/></Relationships>
</file>

<file path=ppt/slides/_rels/slide15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5.xml"/><Relationship Id="rId1" Type="http://schemas.openxmlformats.org/officeDocument/2006/relationships/slideLayout" Target="../slideLayouts/slideLayout5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95.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00.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95.xml"/></Relationships>
</file>

<file path=ppt/slides/_rels/slide15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0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29.xml"/></Relationships>
</file>

<file path=ppt/slides/_rels/slide16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8.xml"/><Relationship Id="rId1" Type="http://schemas.openxmlformats.org/officeDocument/2006/relationships/slideLayout" Target="../slideLayouts/slideLayout403.xml"/></Relationships>
</file>

<file path=ppt/slides/_rels/slide16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9.xml"/><Relationship Id="rId1" Type="http://schemas.openxmlformats.org/officeDocument/2006/relationships/slideLayout" Target="../slideLayouts/slideLayout403.xml"/></Relationships>
</file>

<file path=ppt/slides/_rels/slide16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0.xml"/><Relationship Id="rId1" Type="http://schemas.openxmlformats.org/officeDocument/2006/relationships/slideLayout" Target="../slideLayouts/slideLayout403.xml"/></Relationships>
</file>

<file path=ppt/slides/_rels/slide16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1.xml"/><Relationship Id="rId1" Type="http://schemas.openxmlformats.org/officeDocument/2006/relationships/slideLayout" Target="../slideLayouts/slideLayout403.xml"/></Relationships>
</file>

<file path=ppt/slides/_rels/slide16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2.xml"/><Relationship Id="rId1" Type="http://schemas.openxmlformats.org/officeDocument/2006/relationships/slideLayout" Target="../slideLayouts/slideLayout403.xml"/></Relationships>
</file>

<file path=ppt/slides/_rels/slide16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410.xml"/><Relationship Id="rId1" Type="http://schemas.openxmlformats.org/officeDocument/2006/relationships/themeOverride" Target="../theme/themeOverride29.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9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95.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90.xml"/></Relationships>
</file>

<file path=ppt/slides/_rels/slide16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5.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05.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90.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95.xml"/></Relationships>
</file>

<file path=ppt/slides/_rels/slide17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8.xml"/><Relationship Id="rId1" Type="http://schemas.openxmlformats.org/officeDocument/2006/relationships/slideLayout" Target="../slideLayouts/slideLayout395.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41.xml"/><Relationship Id="rId1" Type="http://schemas.openxmlformats.org/officeDocument/2006/relationships/themeOverride" Target="../theme/themeOverride30.xml"/><Relationship Id="rId4" Type="http://schemas.openxmlformats.org/officeDocument/2006/relationships/image" Target="../media/image128.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7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0.xml"/><Relationship Id="rId1" Type="http://schemas.openxmlformats.org/officeDocument/2006/relationships/slideLayout" Target="../slideLayouts/slideLayout24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95.xml"/></Relationships>
</file>

<file path=ppt/slides/_rels/slide17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90.xml"/></Relationships>
</file>

<file path=ppt/slides/_rels/slide17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90.xml"/></Relationships>
</file>

<file path=ppt/slides/_rels/slide17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90.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29.xml"/></Relationships>
</file>

<file path=ppt/slides/_rels/slide18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90.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90.xml"/></Relationships>
</file>

<file path=ppt/slides/_rels/slide182.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90.xml"/></Relationships>
</file>

<file path=ppt/slides/_rels/slide18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2.xml"/><Relationship Id="rId1" Type="http://schemas.openxmlformats.org/officeDocument/2006/relationships/slideLayout" Target="../slideLayouts/slideLayout52.xml"/></Relationships>
</file>

<file path=ppt/slides/_rels/slide18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3.xml"/><Relationship Id="rId1" Type="http://schemas.openxmlformats.org/officeDocument/2006/relationships/slideLayout" Target="../slideLayouts/slideLayout5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90.xml"/></Relationships>
</file>

<file path=ppt/slides/_rels/slide18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5.xml"/><Relationship Id="rId1" Type="http://schemas.openxmlformats.org/officeDocument/2006/relationships/slideLayout" Target="../slideLayouts/slideLayout247.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90.xml"/></Relationships>
</file>

<file path=ppt/slides/_rels/slide18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7.xml"/><Relationship Id="rId1" Type="http://schemas.openxmlformats.org/officeDocument/2006/relationships/slideLayout" Target="../slideLayouts/slideLayout52.xml"/><Relationship Id="rId4" Type="http://schemas.openxmlformats.org/officeDocument/2006/relationships/image" Target="../media/image136.png"/></Relationships>
</file>

<file path=ppt/slides/_rels/slide18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2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9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52.xml"/></Relationships>
</file>

<file path=ppt/slides/_rels/slide192.xml.rels><?xml version="1.0" encoding="UTF-8" standalone="yes"?>
<Relationships xmlns="http://schemas.openxmlformats.org/package/2006/relationships"><Relationship Id="rId3" Type="http://schemas.openxmlformats.org/officeDocument/2006/relationships/hyperlink" Target="http://www.fultonecd.org/images/no-sign.gif" TargetMode="External"/><Relationship Id="rId2" Type="http://schemas.openxmlformats.org/officeDocument/2006/relationships/slideLayout" Target="../slideLayouts/slideLayout256.xml"/><Relationship Id="rId1" Type="http://schemas.openxmlformats.org/officeDocument/2006/relationships/themeOverride" Target="../theme/themeOverride31.xml"/><Relationship Id="rId4" Type="http://schemas.openxmlformats.org/officeDocument/2006/relationships/image" Target="../media/image139.png"/></Relationships>
</file>

<file path=ppt/slides/_rels/slide19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46.xml"/></Relationships>
</file>

<file path=ppt/slides/_rels/slide19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5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19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8.xml"/><Relationship Id="rId1" Type="http://schemas.openxmlformats.org/officeDocument/2006/relationships/slideLayout" Target="../slideLayouts/slideLayout70.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56.xml"/><Relationship Id="rId1" Type="http://schemas.openxmlformats.org/officeDocument/2006/relationships/themeOverride" Target="../theme/themeOverride32.xml"/><Relationship Id="rId4" Type="http://schemas.openxmlformats.org/officeDocument/2006/relationships/image" Target="../media/image143.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19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0.xml"/><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20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slideLayout" Target="../slideLayouts/slideLayout7.xml"/><Relationship Id="rId1" Type="http://schemas.openxmlformats.org/officeDocument/2006/relationships/themeOverride" Target="../theme/themeOverride33.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hyperlink" Target="http://www.aginsinn.com/tiles/spear.jpg" TargetMode="External"/></Relationships>
</file>

<file path=ppt/slides/_rels/slide20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77.xml"/></Relationships>
</file>

<file path=ppt/slides/_rels/slide20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52.xml"/></Relationships>
</file>

<file path=ppt/slides/_rels/slide20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71.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52.xml"/></Relationships>
</file>

<file path=ppt/slides/_rels/slide20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2.xml"/><Relationship Id="rId1" Type="http://schemas.openxmlformats.org/officeDocument/2006/relationships/slideLayout" Target="../slideLayouts/slideLayout70.xml"/></Relationships>
</file>

<file path=ppt/slides/_rels/slide20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13.xml"/><Relationship Id="rId1" Type="http://schemas.openxmlformats.org/officeDocument/2006/relationships/slideLayout" Target="../slideLayouts/slideLayout2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0.xml"/></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83.xml"/><Relationship Id="rId1" Type="http://schemas.openxmlformats.org/officeDocument/2006/relationships/themeOverride" Target="../theme/themeOverride34.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3.xml"/></Relationships>
</file>

<file path=ppt/slides/_rels/slide2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6.xml"/><Relationship Id="rId1" Type="http://schemas.openxmlformats.org/officeDocument/2006/relationships/slideLayout" Target="../slideLayouts/slideLayout70.xml"/></Relationships>
</file>

<file path=ppt/slides/_rels/slide2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7.xml"/><Relationship Id="rId1" Type="http://schemas.openxmlformats.org/officeDocument/2006/relationships/slideLayout" Target="../slideLayouts/slideLayout329.xml"/></Relationships>
</file>

<file path=ppt/slides/_rels/slide2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8.xml"/><Relationship Id="rId1" Type="http://schemas.openxmlformats.org/officeDocument/2006/relationships/slideLayout" Target="../slideLayouts/slideLayout329.xml"/></Relationships>
</file>

<file path=ppt/slides/_rels/slide2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9.xml"/><Relationship Id="rId1" Type="http://schemas.openxmlformats.org/officeDocument/2006/relationships/slideLayout" Target="../slideLayouts/slideLayout329.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0.xml"/></Relationships>
</file>

<file path=ppt/slides/_rels/slide2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1.xml"/><Relationship Id="rId1" Type="http://schemas.openxmlformats.org/officeDocument/2006/relationships/slideLayout" Target="../slideLayouts/slideLayout329.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0.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1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3.xml"/><Relationship Id="rId1" Type="http://schemas.openxmlformats.org/officeDocument/2006/relationships/slideLayout" Target="../slideLayouts/slideLayout70.xml"/><Relationship Id="rId4" Type="http://schemas.openxmlformats.org/officeDocument/2006/relationships/image" Target="../media/image151.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05.xml"/></Relationships>
</file>

<file path=ppt/slides/_rels/slide220.xml.rels><?xml version="1.0" encoding="UTF-8" standalone="yes"?>
<Relationships xmlns="http://schemas.openxmlformats.org/package/2006/relationships"><Relationship Id="rId3" Type="http://schemas.openxmlformats.org/officeDocument/2006/relationships/hyperlink" Target="http://images.google.com.sg/imgres?imgurl=www.bridalinformation.com/thumbsup.gif&amp;imgrefurl=http://www.bridalinformation.com/thumbs.htm&amp;h=528&amp;w=427&amp;prev=/images?q=thumbs+up&amp;imgsz=xlarge&amp;svnum=10&amp;hl=en&amp;lr=&amp;ie=UTF-8&amp;oe=UTF-8" TargetMode="External"/><Relationship Id="rId2" Type="http://schemas.openxmlformats.org/officeDocument/2006/relationships/notesSlide" Target="../notesSlides/notesSlide124.xml"/><Relationship Id="rId1" Type="http://schemas.openxmlformats.org/officeDocument/2006/relationships/slideLayout" Target="../slideLayouts/slideLayout2.xml"/><Relationship Id="rId5" Type="http://schemas.openxmlformats.org/officeDocument/2006/relationships/image" Target="../media/image153.emf"/><Relationship Id="rId4" Type="http://schemas.openxmlformats.org/officeDocument/2006/relationships/image" Target="../media/image152.jpeg"/></Relationships>
</file>

<file path=ppt/slides/_rels/slide221.xml.rels><?xml version="1.0" encoding="UTF-8" standalone="yes"?>
<Relationships xmlns="http://schemas.openxmlformats.org/package/2006/relationships"><Relationship Id="rId3" Type="http://schemas.openxmlformats.org/officeDocument/2006/relationships/hyperlink" Target="http://images.google.com.sg/imgres?imgurl=www.bridalinformation.com/thumbsup.gif&amp;imgrefurl=http://www.bridalinformation.com/thumbs.htm&amp;h=528&amp;w=427&amp;prev=/images?q=thumbs+up&amp;imgsz=xlarge&amp;svnum=10&amp;hl=en&amp;lr=&amp;ie=UTF-8&amp;oe=UTF-8" TargetMode="External"/><Relationship Id="rId2" Type="http://schemas.openxmlformats.org/officeDocument/2006/relationships/notesSlide" Target="../notesSlides/notesSlide125.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152.jpeg"/></Relationships>
</file>

<file path=ppt/slides/_rels/slide2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26.xml"/><Relationship Id="rId1" Type="http://schemas.openxmlformats.org/officeDocument/2006/relationships/slideLayout" Target="../slideLayouts/slideLayout7.xml"/><Relationship Id="rId5" Type="http://schemas.openxmlformats.org/officeDocument/2006/relationships/image" Target="../media/image152.jpeg"/><Relationship Id="rId4" Type="http://schemas.openxmlformats.org/officeDocument/2006/relationships/hyperlink" Target="http://images.google.com.sg/imgres?imgurl=www.bridalinformation.com/thumbsup.gif&amp;imgrefurl=http://www.bridalinformation.com/thumbs.htm&amp;h=528&amp;w=427&amp;prev=/images?q=thumbs+up&amp;imgsz=xlarge&amp;svnum=10&amp;hl=en&amp;lr=&amp;ie=UTF-8&amp;oe=UTF-8" TargetMode="External"/></Relationships>
</file>

<file path=ppt/slides/_rels/slide2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hyperlink" Target="http://images.google.com.sg/imgres?imgurl=www.bridalinformation.com/thumbsdown.gif&amp;imgrefurl=http://www.bridalinformation.com/thumbs.htm&amp;h=528&amp;w=427&amp;prev=/images?q=thumbs+up&amp;imgsz=xlarge&amp;svnum=10&amp;hl=en&amp;lr=&amp;ie=UTF-8&amp;oe=UTF-8" TargetMode="External"/><Relationship Id="rId2" Type="http://schemas.openxmlformats.org/officeDocument/2006/relationships/notesSlide" Target="../notesSlides/notesSlide128.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154.jpeg"/></Relationships>
</file>

<file path=ppt/slides/_rels/slide22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129.xml"/><Relationship Id="rId7" Type="http://schemas.openxmlformats.org/officeDocument/2006/relationships/image" Target="../media/image154.jpeg"/><Relationship Id="rId2" Type="http://schemas.openxmlformats.org/officeDocument/2006/relationships/slideLayout" Target="../slideLayouts/slideLayout7.xml"/><Relationship Id="rId1" Type="http://schemas.openxmlformats.org/officeDocument/2006/relationships/themeOverride" Target="../theme/themeOverride35.xml"/><Relationship Id="rId6" Type="http://schemas.openxmlformats.org/officeDocument/2006/relationships/hyperlink" Target="http://images.google.com.sg/imgres?imgurl=www.bridalinformation.com/thumbsdown.gif&amp;imgrefurl=http://www.bridalinformation.com/thumbs.htm&amp;h=528&amp;w=427&amp;prev=/images?q=thumbs+up&amp;imgsz=xlarge&amp;svnum=10&amp;hl=en&amp;lr=&amp;ie=UTF-8&amp;oe=UTF-8" TargetMode="External"/><Relationship Id="rId5" Type="http://schemas.openxmlformats.org/officeDocument/2006/relationships/image" Target="../media/image95.png"/><Relationship Id="rId4" Type="http://schemas.openxmlformats.org/officeDocument/2006/relationships/image" Target="../media/image1.png"/></Relationships>
</file>

<file path=ppt/slides/_rels/slide227.xml.rels><?xml version="1.0" encoding="UTF-8" standalone="yes"?>
<Relationships xmlns="http://schemas.openxmlformats.org/package/2006/relationships"><Relationship Id="rId3" Type="http://schemas.openxmlformats.org/officeDocument/2006/relationships/hyperlink" Target="http://www.clipart.com/en/close-up?o=1001098&amp;memlevel=A&amp;a=c&amp;q=crown&amp;s=1&amp;e=30&amp;show=all&amp;c=&amp;cid=&amp;findincat=&amp;g=&amp;cc=&amp;page=" TargetMode="External"/><Relationship Id="rId2" Type="http://schemas.openxmlformats.org/officeDocument/2006/relationships/notesSlide" Target="../notesSlides/notesSlide130.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22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hyperlink" Target="http://images.google.com.sg/imgres?imgurl=www.bridalinformation.com/thumbsup.gif&amp;imgrefurl=http://www.bridalinformation.com/thumbs.htm&amp;h=528&amp;w=427&amp;prev=/images?q=thumbs+up&amp;imgsz=xlarge&amp;svnum=10&amp;hl=en&amp;lr=&amp;ie=UTF-8&amp;oe=UTF-8" TargetMode="Externa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hyperlink" Target="http://www.clipart.com/en/close-up?o=1001098&amp;memlevel=A&amp;a=c&amp;q=crown&amp;s=1&amp;e=30&amp;show=all&amp;c=&amp;cid=&amp;findincat=&amp;g=&amp;cc=&amp;page=" TargetMode="External"/></Relationships>
</file>

<file path=ppt/slides/_rels/slide229.xml.rels><?xml version="1.0" encoding="UTF-8" standalone="yes"?>
<Relationships xmlns="http://schemas.openxmlformats.org/package/2006/relationships"><Relationship Id="rId3" Type="http://schemas.openxmlformats.org/officeDocument/2006/relationships/hyperlink" Target="http://www.clipart.com/en/close-up?o=1001098&amp;memlevel=A&amp;a=c&amp;q=crown&amp;s=1&amp;e=30&amp;show=all&amp;c=&amp;cid=&amp;findincat=&amp;g=&amp;cc=&amp;page=" TargetMode="External"/><Relationship Id="rId7" Type="http://schemas.openxmlformats.org/officeDocument/2006/relationships/image" Target="../media/image152.jpeg"/><Relationship Id="rId2" Type="http://schemas.openxmlformats.org/officeDocument/2006/relationships/notesSlide" Target="../notesSlides/notesSlide131.xml"/><Relationship Id="rId1" Type="http://schemas.openxmlformats.org/officeDocument/2006/relationships/slideLayout" Target="../slideLayouts/slideLayout7.xml"/><Relationship Id="rId6" Type="http://schemas.openxmlformats.org/officeDocument/2006/relationships/hyperlink" Target="http://images.google.com.sg/imgres?imgurl=www.bridalinformation.com/thumbsup.gif&amp;imgrefurl=http://www.bridalinformation.com/thumbs.htm&amp;h=528&amp;w=427&amp;prev=/images?q=thumbs+up&amp;imgsz=xlarge&amp;svnum=10&amp;hl=en&amp;lr=&amp;ie=UTF-8&amp;oe=UTF-8" TargetMode="External"/><Relationship Id="rId5" Type="http://schemas.openxmlformats.org/officeDocument/2006/relationships/image" Target="../media/image95.png"/><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creditron.com/images/key.jpg" TargetMode="Externa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hyperlink" Target="http://www.clipart.com/en/close-up?o=1001098&amp;memlevel=A&amp;a=c&amp;q=crown&amp;s=1&amp;e=30&amp;show=all&amp;c=&amp;cid=&amp;findincat=&amp;g=&amp;cc=&amp;page=" TargetMode="External"/><Relationship Id="rId2" Type="http://schemas.openxmlformats.org/officeDocument/2006/relationships/notesSlide" Target="../notesSlides/notesSlide132.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23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hyperlink" Target="http://www.clipart.com/en/close-up?o=1001098&amp;memlevel=A&amp;a=c&amp;q=crown&amp;s=1&amp;e=30&amp;show=all&amp;c=&amp;cid=&amp;findincat=&amp;g=&amp;cc=&amp;page=" TargetMode="External"/><Relationship Id="rId2" Type="http://schemas.openxmlformats.org/officeDocument/2006/relationships/notesSlide" Target="../notesSlides/notesSlide134.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236.xml.rels><?xml version="1.0" encoding="UTF-8" standalone="yes"?>
<Relationships xmlns="http://schemas.openxmlformats.org/package/2006/relationships"><Relationship Id="rId3" Type="http://schemas.openxmlformats.org/officeDocument/2006/relationships/hyperlink" Target="http://images.google.com.sg/imgres?imgurl=www.bridalinformation.com/thumbsup.gif&amp;imgrefurl=http://www.bridalinformation.com/thumbs.htm&amp;h=528&amp;w=427&amp;prev=/images?q=thumbs+up&amp;imgsz=xlarge&amp;svnum=10&amp;hl=en&amp;lr=&amp;ie=UTF-8&amp;oe=UTF-8" TargetMode="External"/><Relationship Id="rId2" Type="http://schemas.openxmlformats.org/officeDocument/2006/relationships/notesSlide" Target="../notesSlides/notesSlide135.xml"/><Relationship Id="rId1" Type="http://schemas.openxmlformats.org/officeDocument/2006/relationships/slideLayout" Target="../slideLayouts/slideLayout2.xml"/><Relationship Id="rId5" Type="http://schemas.openxmlformats.org/officeDocument/2006/relationships/image" Target="../media/image153.emf"/><Relationship Id="rId4" Type="http://schemas.openxmlformats.org/officeDocument/2006/relationships/image" Target="../media/image152.jpeg"/></Relationships>
</file>

<file path=ppt/slides/_rels/slide23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hyperlink" Target="http://kids.earth.nasa.gov/archive/pangaea/quiz.gif" TargetMode="External"/><Relationship Id="rId1" Type="http://schemas.openxmlformats.org/officeDocument/2006/relationships/slideLayout" Target="../slideLayouts/slideLayout7.xml"/><Relationship Id="rId4" Type="http://schemas.openxmlformats.org/officeDocument/2006/relationships/image" Target="../media/image159.png"/></Relationships>
</file>

<file path=ppt/slides/_rels/slide23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hyperlink" Target="http://kids.earth.nasa.gov/archive/pangaea/quiz.gif" TargetMode="External"/><Relationship Id="rId1" Type="http://schemas.openxmlformats.org/officeDocument/2006/relationships/slideLayout" Target="../slideLayouts/slideLayout4.xml"/></Relationships>
</file>

<file path=ppt/slides/_rels/slide239.xml.rels><?xml version="1.0" encoding="UTF-8" standalone="yes"?>
<Relationships xmlns="http://schemas.openxmlformats.org/package/2006/relationships"><Relationship Id="rId3" Type="http://schemas.openxmlformats.org/officeDocument/2006/relationships/image" Target="../media/image160.jpeg"/><Relationship Id="rId7" Type="http://schemas.openxmlformats.org/officeDocument/2006/relationships/image" Target="../media/image164.emf"/><Relationship Id="rId2" Type="http://schemas.openxmlformats.org/officeDocument/2006/relationships/notesSlide" Target="../notesSlides/notesSlide136.xml"/><Relationship Id="rId1" Type="http://schemas.openxmlformats.org/officeDocument/2006/relationships/slideLayout" Target="../slideLayouts/slideLayout283.xml"/><Relationship Id="rId6" Type="http://schemas.openxmlformats.org/officeDocument/2006/relationships/image" Target="../media/image163.emf"/><Relationship Id="rId5" Type="http://schemas.openxmlformats.org/officeDocument/2006/relationships/image" Target="../media/image162.emf"/><Relationship Id="rId4" Type="http://schemas.openxmlformats.org/officeDocument/2006/relationships/image" Target="../media/image161.emf"/></Relationships>
</file>

<file path=ppt/slides/_rels/slide24.xml.rels><?xml version="1.0" encoding="UTF-8" standalone="yes"?>
<Relationships xmlns="http://schemas.openxmlformats.org/package/2006/relationships"><Relationship Id="rId3" Type="http://schemas.openxmlformats.org/officeDocument/2006/relationships/hyperlink" Target="http://images.google.com.sg/imgres?imgurl=www.inhs.uiuc.edu/cee/webkey/key.gif&amp;imgrefurl=http://www.inhs.uiuc.edu/cee/webkey/&amp;h=504&amp;w=640&amp;prev=/images?q=key&amp;imgsz=xlarge&amp;svnum=10&amp;hl=en&amp;lr=&amp;ie=UTF-8&amp;oe=UTF-8" TargetMode="External"/><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4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37.xml"/><Relationship Id="rId1" Type="http://schemas.openxmlformats.org/officeDocument/2006/relationships/slideLayout" Target="../slideLayouts/slideLayout294.xml"/><Relationship Id="rId6" Type="http://schemas.openxmlformats.org/officeDocument/2006/relationships/image" Target="../media/image163.emf"/><Relationship Id="rId5" Type="http://schemas.openxmlformats.org/officeDocument/2006/relationships/image" Target="../media/image162.emf"/><Relationship Id="rId4" Type="http://schemas.openxmlformats.org/officeDocument/2006/relationships/image" Target="../media/image161.emf"/></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8.xml"/><Relationship Id="rId1" Type="http://schemas.openxmlformats.org/officeDocument/2006/relationships/slideLayout" Target="../slideLayouts/slideLayout16.xml"/><Relationship Id="rId4" Type="http://schemas.openxmlformats.org/officeDocument/2006/relationships/image" Target="../media/image151.png"/></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www.fda.gov/cdrh/present/dia_jan_2000/DIA-Jan-2000-2.gi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emf"/><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37.emf"/></Relationships>
</file>

<file path=ppt/slides/_rels/slide27.xml.rels><?xml version="1.0" encoding="UTF-8" standalone="yes"?>
<Relationships xmlns="http://schemas.openxmlformats.org/package/2006/relationships"><Relationship Id="rId3" Type="http://schemas.openxmlformats.org/officeDocument/2006/relationships/hyperlink" Target="http://tubes.ominix.com/art/a/misc/king-crown-golden.png" TargetMode="External"/><Relationship Id="rId2" Type="http://schemas.openxmlformats.org/officeDocument/2006/relationships/notesSlide" Target="../notesSlides/notesSlide14.xml"/><Relationship Id="rId1" Type="http://schemas.openxmlformats.org/officeDocument/2006/relationships/slideLayout" Target="../slideLayouts/slideLayout128.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7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59.xml"/><Relationship Id="rId1" Type="http://schemas.openxmlformats.org/officeDocument/2006/relationships/themeOverride" Target="../theme/themeOverride4.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29.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59.xml"/><Relationship Id="rId1" Type="http://schemas.openxmlformats.org/officeDocument/2006/relationships/themeOverride" Target="../theme/themeOverride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59.xml"/><Relationship Id="rId1" Type="http://schemas.openxmlformats.org/officeDocument/2006/relationships/themeOverride" Target="../theme/themeOverride6.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76.xml"/><Relationship Id="rId1" Type="http://schemas.openxmlformats.org/officeDocument/2006/relationships/themeOverride" Target="../theme/themeOverride7.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0.xml"/><Relationship Id="rId1" Type="http://schemas.openxmlformats.org/officeDocument/2006/relationships/themeOverride" Target="../theme/themeOverride8.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0.xml"/><Relationship Id="rId1" Type="http://schemas.openxmlformats.org/officeDocument/2006/relationships/themeOverride" Target="../theme/themeOverride9.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0.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9.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8.xml"/><Relationship Id="rId1" Type="http://schemas.openxmlformats.org/officeDocument/2006/relationships/themeOverride" Target="../theme/themeOverride10.xml"/><Relationship Id="rId5" Type="http://schemas.openxmlformats.org/officeDocument/2006/relationships/image" Target="../media/image44.png"/><Relationship Id="rId4" Type="http://schemas.openxmlformats.org/officeDocument/2006/relationships/hyperlink" Target="http://www.ancientgreece.com/images/war.gif"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29.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128.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329.xml"/><Relationship Id="rId1" Type="http://schemas.openxmlformats.org/officeDocument/2006/relationships/themeOverride" Target="../theme/themeOverride11.xml"/></Relationships>
</file>

<file path=ppt/slides/_rels/slide44.xml.rels><?xml version="1.0" encoding="UTF-8" standalone="yes"?>
<Relationships xmlns="http://schemas.openxmlformats.org/package/2006/relationships"><Relationship Id="rId3" Type="http://schemas.openxmlformats.org/officeDocument/2006/relationships/hyperlink" Target="http://tubes.ominix.com/art/a/misc/king-crown-golden.png" TargetMode="External"/><Relationship Id="rId2" Type="http://schemas.openxmlformats.org/officeDocument/2006/relationships/notesSlide" Target="../notesSlides/notesSlide28.xml"/><Relationship Id="rId1" Type="http://schemas.openxmlformats.org/officeDocument/2006/relationships/slideLayout" Target="../slideLayouts/slideLayout128.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0.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70.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70.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30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0.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4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87.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3.xml"/></Relationships>
</file>

<file path=ppt/slides/_rels/slide5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48.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49.xml"/><Relationship Id="rId1" Type="http://schemas.openxmlformats.org/officeDocument/2006/relationships/themeOverride" Target="../theme/themeOverride1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9.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9.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9.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90.xml"/><Relationship Id="rId1" Type="http://schemas.openxmlformats.org/officeDocument/2006/relationships/themeOverride" Target="../theme/themeOverride13.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9.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9.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59.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4.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0.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2.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65.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0.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342.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8.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164.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3.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0.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4.xml"/></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6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7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64.xml"/></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178.xml"/><Relationship Id="rId1" Type="http://schemas.openxmlformats.org/officeDocument/2006/relationships/themeOverride" Target="../theme/themeOverride14.xml"/><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Layout" Target="../slideLayouts/slideLayout34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8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64.xml"/></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87.xml"/><Relationship Id="rId4" Type="http://schemas.openxmlformats.org/officeDocument/2006/relationships/image" Target="../media/image47.png"/></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87.xml"/><Relationship Id="rId4" Type="http://schemas.openxmlformats.org/officeDocument/2006/relationships/image" Target="../media/image4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53.xml"/><Relationship Id="rId1" Type="http://schemas.openxmlformats.org/officeDocument/2006/relationships/themeOverride" Target="../theme/themeOverride15.xml"/><Relationship Id="rId6" Type="http://schemas.openxmlformats.org/officeDocument/2006/relationships/image" Target="../media/image34.png"/><Relationship Id="rId5" Type="http://schemas.openxmlformats.org/officeDocument/2006/relationships/hyperlink" Target="http://www.fda.gov/cdrh/present/dia_jan_2000/DIA-Jan-2000-2.gif" TargetMode="External"/><Relationship Id="rId4" Type="http://schemas.openxmlformats.org/officeDocument/2006/relationships/image" Target="../media/image33.emf"/></Relationships>
</file>

<file path=ppt/slides/_rels/slide8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2.xml"/></Relationships>
</file>

<file path=ppt/slides/_rels/slide8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5.xml"/><Relationship Id="rId1" Type="http://schemas.openxmlformats.org/officeDocument/2006/relationships/slideLayout" Target="../slideLayouts/slideLayout96.xml"/></Relationships>
</file>

<file path=ppt/slides/_rels/slide8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52.xml"/></Relationships>
</file>

<file path=ppt/slides/_rels/slide8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42.xml"/></Relationships>
</file>

<file path=ppt/slides/_rels/slide9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2.xml"/></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172.xml"/><Relationship Id="rId1" Type="http://schemas.openxmlformats.org/officeDocument/2006/relationships/themeOverride" Target="../theme/themeOverride16.xml"/></Relationships>
</file>

<file path=ppt/slides/_rels/slide9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72.xml"/></Relationships>
</file>

<file path=ppt/slides/_rels/slide9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72.xml"/></Relationships>
</file>

<file path=ppt/slides/_rels/slide9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72.xml"/></Relationships>
</file>

<file path=ppt/slides/_rels/slide9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9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96.xml"/><Relationship Id="rId5" Type="http://schemas.openxmlformats.org/officeDocument/2006/relationships/image" Target="../media/image84.png"/><Relationship Id="rId4" Type="http://schemas.openxmlformats.org/officeDocument/2006/relationships/image" Target="../media/image83.png"/></Relationships>
</file>

<file path=ppt/slides/_rels/slide9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17"/>
          <p:cNvSpPr>
            <a:spLocks noGrp="1" noChangeArrowheads="1"/>
          </p:cNvSpPr>
          <p:nvPr>
            <p:ph type="title" idx="4294967295"/>
          </p:nvPr>
        </p:nvSpPr>
        <p:spPr>
          <a:xfrm>
            <a:off x="7162800" y="5029200"/>
            <a:ext cx="1981200" cy="1321265"/>
          </a:xfrm>
        </p:spPr>
        <p:txBody>
          <a:bodyPr/>
          <a:lstStyle/>
          <a:p>
            <a:pPr eaLnBrk="1" hangingPunct="1"/>
            <a:r>
              <a:rPr lang="en-US" sz="3600" dirty="0">
                <a:latin typeface="Arial" panose="020B0604020202020204" pitchFamily="34" charset="0"/>
                <a:ea typeface="ＭＳ Ｐゴシック" charset="0"/>
                <a:cs typeface="Arial" panose="020B0604020202020204" pitchFamily="34" charset="0"/>
              </a:rPr>
              <a:t>1 Samuel</a:t>
            </a:r>
          </a:p>
        </p:txBody>
      </p:sp>
      <p:pic>
        <p:nvPicPr>
          <p:cNvPr id="179202" name="Picture 12" descr="king-of-king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3" name="WordArt 16"/>
          <p:cNvSpPr>
            <a:spLocks noChangeArrowheads="1" noChangeShapeType="1" noTextEdit="1"/>
          </p:cNvSpPr>
          <p:nvPr/>
        </p:nvSpPr>
        <p:spPr bwMode="auto">
          <a:xfrm>
            <a:off x="1752600" y="381000"/>
            <a:ext cx="6019800" cy="178705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0" cap="none" spc="0" normalizeH="0" baseline="0" noProof="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rPr>
              <a:t>١ صموئيل</a:t>
            </a:r>
            <a:endParaRPr kumimoji="0" lang="en-US" sz="4800" b="1" i="0" u="none" strike="noStrike" kern="10" cap="none" spc="0" normalizeH="0" baseline="0" noProof="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6" name="Rectangle 5">
            <a:extLst>
              <a:ext uri="{FF2B5EF4-FFF2-40B4-BE49-F238E27FC236}">
                <a16:creationId xmlns:a16="http://schemas.microsoft.com/office/drawing/2014/main" id="{1357EE92-44B3-B643-9F1F-BD72D3B7F810}"/>
              </a:ext>
            </a:extLst>
          </p:cNvPr>
          <p:cNvSpPr>
            <a:spLocks noChangeArrowheads="1"/>
          </p:cNvSpPr>
          <p:nvPr/>
        </p:nvSpPr>
        <p:spPr bwMode="auto">
          <a:xfrm>
            <a:off x="0" y="6381327"/>
            <a:ext cx="9144000" cy="47667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ar-JO" sz="1600"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extLst>
      <p:ext uri="{BB962C8B-B14F-4D97-AF65-F5344CB8AC3E}">
        <p14:creationId xmlns:p14="http://schemas.microsoft.com/office/powerpoint/2010/main" val="420988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panose="020B0604020202020204" pitchFamily="34" charset="0"/>
                <a:ea typeface="ＭＳ Ｐゴシック" charset="0"/>
                <a:cs typeface="Arial" panose="020B0604020202020204" pitchFamily="34"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1965047130"/>
              </p:ext>
            </p:extLst>
          </p:nvPr>
        </p:nvGraphicFramePr>
        <p:xfrm>
          <a:off x="-107950" y="-53582"/>
          <a:ext cx="9251949" cy="6906992"/>
        </p:xfrm>
        <a:graphic>
          <a:graphicData uri="http://schemas.openxmlformats.org/drawingml/2006/table">
            <a:tbl>
              <a:tblPr/>
              <a:tblGrid>
                <a:gridCol w="1850717">
                  <a:extLst>
                    <a:ext uri="{9D8B030D-6E8A-4147-A177-3AD203B41FA5}">
                      <a16:colId xmlns:a16="http://schemas.microsoft.com/office/drawing/2014/main" val="20000"/>
                    </a:ext>
                  </a:extLst>
                </a:gridCol>
                <a:gridCol w="189312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2051719">
                  <a:extLst>
                    <a:ext uri="{9D8B030D-6E8A-4147-A177-3AD203B41FA5}">
                      <a16:colId xmlns:a16="http://schemas.microsoft.com/office/drawing/2014/main" val="20004"/>
                    </a:ext>
                  </a:extLst>
                </a:gridCol>
              </a:tblGrid>
              <a:tr h="568895">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الحكم الإلهي المنحل إلى الملكية الداوودية</a:t>
                      </a:r>
                      <a:endParaRPr kumimoji="0" lang="en-US" sz="1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6889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انتهاء الحكم الإلهي</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تأسيس الحكم الملكي</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6889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انحطاط القضاة</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قيام الملوك</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6889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الإصحاحات 1 - 7</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الإصحاحات 8 - 31</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103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صموئيل : الملك السماوي</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شاول : الملك الأرضي</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6851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عالي</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صموئيل</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شاول</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داود</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07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رجل حسب قلب البشر</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رجل حسب قلب الله</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رجل حسب قلب البشر</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رجل حسب قلب الله</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solidFill>
                      <a:srgbClr val="7AFFF3"/>
                    </a:solidFill>
                  </a:tcPr>
                </a:tc>
                <a:extLst>
                  <a:ext uri="{0D108BD9-81ED-4DB2-BD59-A6C34878D82A}">
                    <a16:rowId xmlns:a16="http://schemas.microsoft.com/office/drawing/2014/main" val="10006"/>
                  </a:ext>
                </a:extLst>
              </a:tr>
              <a:tr h="7127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عجز</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صلاة</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فزع</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صبر</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solidFill>
                      <a:srgbClr val="E2FFF9"/>
                    </a:solidFill>
                  </a:tcPr>
                </a:tc>
                <a:extLst>
                  <a:ext uri="{0D108BD9-81ED-4DB2-BD59-A6C34878D82A}">
                    <a16:rowId xmlns:a16="http://schemas.microsoft.com/office/drawing/2014/main" val="10007"/>
                  </a:ext>
                </a:extLst>
              </a:tr>
              <a:tr h="980604">
                <a:tc>
                  <a:txBody>
                    <a:bodyPr/>
                    <a:lstStyle/>
                    <a:p>
                      <a:pPr algn="ctr">
                        <a:lnSpc>
                          <a:spcPct val="115000"/>
                        </a:lnSpc>
                        <a:spcAft>
                          <a:spcPts val="0"/>
                        </a:spcAft>
                      </a:pPr>
                      <a:r>
                        <a:rPr lang="ar-JO" sz="1800" b="1" i="1" dirty="0">
                          <a:solidFill>
                            <a:srgbClr val="800000"/>
                          </a:solidFill>
                          <a:effectLst/>
                          <a:latin typeface="Arial" panose="020B0604020202020204" pitchFamily="34" charset="0"/>
                          <a:ea typeface="Times New Roman"/>
                          <a:cs typeface="Arial" panose="020B0604020202020204" pitchFamily="34" charset="0"/>
                        </a:rPr>
                        <a:t>الإنتقال رقم 1</a:t>
                      </a:r>
                      <a:endParaRPr lang="en-SG" sz="1800" b="1"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ar-JO" sz="1800" b="1" dirty="0">
                          <a:solidFill>
                            <a:srgbClr val="800000"/>
                          </a:solidFill>
                          <a:effectLst/>
                          <a:latin typeface="Arial" panose="020B0604020202020204" pitchFamily="34" charset="0"/>
                          <a:ea typeface="宋体"/>
                          <a:cs typeface="Arial" panose="020B0604020202020204" pitchFamily="34" charset="0"/>
                        </a:rPr>
                        <a:t>عالي</a:t>
                      </a:r>
                      <a:r>
                        <a:rPr lang="ar-JO" sz="1800" b="1" baseline="0" dirty="0">
                          <a:solidFill>
                            <a:srgbClr val="800000"/>
                          </a:solidFill>
                          <a:effectLst/>
                          <a:latin typeface="Arial" panose="020B0604020202020204" pitchFamily="34" charset="0"/>
                          <a:ea typeface="宋体"/>
                          <a:cs typeface="Arial" panose="020B0604020202020204" pitchFamily="34" charset="0"/>
                        </a:rPr>
                        <a:t> إلى صموئيل</a:t>
                      </a:r>
                      <a:endParaRPr lang="en-SG" sz="1800" b="1"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dirty="0">
                          <a:solidFill>
                            <a:srgbClr val="800000"/>
                          </a:solidFill>
                          <a:effectLst/>
                          <a:latin typeface="Arial" panose="020B0604020202020204" pitchFamily="34" charset="0"/>
                          <a:ea typeface="Times New Roman"/>
                          <a:cs typeface="Arial" panose="020B0604020202020204" pitchFamily="34" charset="0"/>
                        </a:rPr>
                        <a:t>(</a:t>
                      </a:r>
                      <a:r>
                        <a:rPr lang="ar-JO" sz="1800" b="1" dirty="0">
                          <a:solidFill>
                            <a:srgbClr val="800000"/>
                          </a:solidFill>
                          <a:effectLst/>
                          <a:latin typeface="Arial" panose="020B0604020202020204" pitchFamily="34" charset="0"/>
                          <a:ea typeface="Times New Roman"/>
                          <a:cs typeface="Arial" panose="020B0604020202020204" pitchFamily="34" charset="0"/>
                        </a:rPr>
                        <a:t>1-3</a:t>
                      </a:r>
                      <a:r>
                        <a:rPr lang="en-US" sz="1800" b="1" dirty="0">
                          <a:solidFill>
                            <a:srgbClr val="800000"/>
                          </a:solidFill>
                          <a:effectLst/>
                          <a:latin typeface="Arial" panose="020B0604020202020204" pitchFamily="34" charset="0"/>
                          <a:ea typeface="Times New Roman"/>
                          <a:cs typeface="Arial" panose="020B0604020202020204" pitchFamily="34" charset="0"/>
                        </a:rPr>
                        <a:t>)</a:t>
                      </a:r>
                      <a:endParaRPr lang="en-SG" sz="1800" b="1" dirty="0">
                        <a:solidFill>
                          <a:srgbClr val="800000"/>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dirty="0">
                          <a:solidFill>
                            <a:srgbClr val="800000"/>
                          </a:solidFill>
                          <a:effectLst/>
                          <a:latin typeface="Arial" panose="020B0604020202020204" pitchFamily="34" charset="0"/>
                          <a:ea typeface="宋体"/>
                          <a:cs typeface="Arial" panose="020B0604020202020204" pitchFamily="34" charset="0"/>
                        </a:rPr>
                        <a:t>صموئيل</a:t>
                      </a:r>
                      <a:r>
                        <a:rPr lang="ar-JO" sz="1800" b="1" baseline="0" dirty="0">
                          <a:solidFill>
                            <a:srgbClr val="800000"/>
                          </a:solidFill>
                          <a:effectLst/>
                          <a:latin typeface="Arial" panose="020B0604020202020204" pitchFamily="34" charset="0"/>
                          <a:ea typeface="宋体"/>
                          <a:cs typeface="Arial" panose="020B0604020202020204" pitchFamily="34" charset="0"/>
                        </a:rPr>
                        <a:t> و توهان تابوت العهد</a:t>
                      </a:r>
                      <a:endParaRPr lang="en-SG" sz="1800" b="1"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dirty="0">
                          <a:solidFill>
                            <a:srgbClr val="800000"/>
                          </a:solidFill>
                          <a:effectLst/>
                          <a:latin typeface="Arial" panose="020B0604020202020204" pitchFamily="34" charset="0"/>
                          <a:ea typeface="Times New Roman"/>
                          <a:cs typeface="Arial" panose="020B0604020202020204" pitchFamily="34" charset="0"/>
                        </a:rPr>
                        <a:t>(</a:t>
                      </a:r>
                      <a:r>
                        <a:rPr lang="ar-JO" sz="1800" b="1" dirty="0">
                          <a:solidFill>
                            <a:srgbClr val="800000"/>
                          </a:solidFill>
                          <a:effectLst/>
                          <a:latin typeface="Arial" panose="020B0604020202020204" pitchFamily="34" charset="0"/>
                          <a:ea typeface="Times New Roman"/>
                          <a:cs typeface="Arial" panose="020B0604020202020204" pitchFamily="34" charset="0"/>
                        </a:rPr>
                        <a:t>4-7</a:t>
                      </a:r>
                      <a:r>
                        <a:rPr lang="en-US" sz="1800" b="1" dirty="0">
                          <a:solidFill>
                            <a:srgbClr val="800000"/>
                          </a:solidFill>
                          <a:effectLst/>
                          <a:latin typeface="Arial" panose="020B0604020202020204" pitchFamily="34" charset="0"/>
                          <a:ea typeface="Times New Roman"/>
                          <a:cs typeface="Arial" panose="020B0604020202020204" pitchFamily="34" charset="0"/>
                        </a:rPr>
                        <a:t>)</a:t>
                      </a:r>
                      <a:endParaRPr lang="en-SG" sz="1800" b="1" dirty="0">
                        <a:solidFill>
                          <a:srgbClr val="800000"/>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i="1" dirty="0">
                          <a:solidFill>
                            <a:srgbClr val="800000"/>
                          </a:solidFill>
                          <a:effectLst/>
                          <a:latin typeface="Arial" panose="020B0604020202020204" pitchFamily="34" charset="0"/>
                          <a:ea typeface="宋体"/>
                          <a:cs typeface="Arial" panose="020B0604020202020204" pitchFamily="34" charset="0"/>
                        </a:rPr>
                        <a:t>الإنتقال</a:t>
                      </a:r>
                      <a:r>
                        <a:rPr lang="ar-JO" sz="1800" b="1" i="1" baseline="0" dirty="0">
                          <a:solidFill>
                            <a:srgbClr val="800000"/>
                          </a:solidFill>
                          <a:effectLst/>
                          <a:latin typeface="Arial" panose="020B0604020202020204" pitchFamily="34" charset="0"/>
                          <a:ea typeface="宋体"/>
                          <a:cs typeface="Arial" panose="020B0604020202020204" pitchFamily="34" charset="0"/>
                        </a:rPr>
                        <a:t> رقم 2</a:t>
                      </a:r>
                      <a:endParaRPr lang="en-SG" sz="1800" b="1"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ar-JO" sz="1800" b="1" dirty="0">
                          <a:solidFill>
                            <a:srgbClr val="800000"/>
                          </a:solidFill>
                          <a:effectLst/>
                          <a:latin typeface="Arial" panose="020B0604020202020204" pitchFamily="34" charset="0"/>
                          <a:ea typeface="宋体"/>
                          <a:cs typeface="Arial" panose="020B0604020202020204" pitchFamily="34" charset="0"/>
                        </a:rPr>
                        <a:t>صموئيل</a:t>
                      </a:r>
                      <a:r>
                        <a:rPr lang="ar-JO" sz="1800" b="1" baseline="0" dirty="0">
                          <a:solidFill>
                            <a:srgbClr val="800000"/>
                          </a:solidFill>
                          <a:effectLst/>
                          <a:latin typeface="Arial" panose="020B0604020202020204" pitchFamily="34" charset="0"/>
                          <a:ea typeface="宋体"/>
                          <a:cs typeface="Arial" panose="020B0604020202020204" pitchFamily="34" charset="0"/>
                        </a:rPr>
                        <a:t> إلى شاول</a:t>
                      </a:r>
                      <a:endParaRPr lang="en-SG" sz="1800" b="1"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dirty="0">
                          <a:solidFill>
                            <a:srgbClr val="800000"/>
                          </a:solidFill>
                          <a:effectLst/>
                          <a:latin typeface="Arial" panose="020B0604020202020204" pitchFamily="34" charset="0"/>
                          <a:ea typeface="Times New Roman"/>
                          <a:cs typeface="Arial" panose="020B0604020202020204" pitchFamily="34" charset="0"/>
                        </a:rPr>
                        <a:t>(</a:t>
                      </a:r>
                      <a:r>
                        <a:rPr lang="ar-JO" sz="1800" b="1" dirty="0">
                          <a:solidFill>
                            <a:srgbClr val="800000"/>
                          </a:solidFill>
                          <a:effectLst/>
                          <a:latin typeface="Arial" panose="020B0604020202020204" pitchFamily="34" charset="0"/>
                          <a:ea typeface="Times New Roman"/>
                          <a:cs typeface="Arial" panose="020B0604020202020204" pitchFamily="34" charset="0"/>
                        </a:rPr>
                        <a:t>8-12</a:t>
                      </a:r>
                      <a:r>
                        <a:rPr lang="en-US" sz="1800" b="1" dirty="0">
                          <a:solidFill>
                            <a:srgbClr val="800000"/>
                          </a:solidFill>
                          <a:effectLst/>
                          <a:latin typeface="Arial" panose="020B0604020202020204" pitchFamily="34" charset="0"/>
                          <a:ea typeface="Times New Roman"/>
                          <a:cs typeface="Arial" panose="020B0604020202020204" pitchFamily="34" charset="0"/>
                        </a:rPr>
                        <a:t>)</a:t>
                      </a:r>
                      <a:endParaRPr lang="en-SG" sz="1800" b="1" dirty="0">
                        <a:solidFill>
                          <a:srgbClr val="800000"/>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dirty="0">
                          <a:solidFill>
                            <a:srgbClr val="800000"/>
                          </a:solidFill>
                          <a:effectLst/>
                          <a:latin typeface="Arial" panose="020B0604020202020204" pitchFamily="34" charset="0"/>
                          <a:ea typeface="Times New Roman"/>
                          <a:cs typeface="Arial" panose="020B0604020202020204" pitchFamily="34" charset="0"/>
                        </a:rPr>
                        <a:t>رفض</a:t>
                      </a:r>
                    </a:p>
                    <a:p>
                      <a:pPr algn="ctr">
                        <a:lnSpc>
                          <a:spcPct val="115000"/>
                        </a:lnSpc>
                        <a:spcAft>
                          <a:spcPts val="0"/>
                        </a:spcAft>
                      </a:pPr>
                      <a:r>
                        <a:rPr lang="ar-JO" sz="1800" b="1" dirty="0">
                          <a:solidFill>
                            <a:srgbClr val="800000"/>
                          </a:solidFill>
                          <a:effectLst/>
                          <a:latin typeface="Arial" panose="020B0604020202020204" pitchFamily="34" charset="0"/>
                          <a:ea typeface="宋体"/>
                          <a:cs typeface="Arial" panose="020B0604020202020204" pitchFamily="34" charset="0"/>
                        </a:rPr>
                        <a:t>شاول</a:t>
                      </a:r>
                      <a:endParaRPr lang="en-SG" sz="1800" b="1"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dirty="0">
                          <a:solidFill>
                            <a:srgbClr val="800000"/>
                          </a:solidFill>
                          <a:effectLst/>
                          <a:latin typeface="Arial" panose="020B0604020202020204" pitchFamily="34" charset="0"/>
                          <a:ea typeface="Times New Roman"/>
                          <a:cs typeface="Arial" panose="020B0604020202020204" pitchFamily="34" charset="0"/>
                        </a:rPr>
                        <a:t>(</a:t>
                      </a:r>
                      <a:r>
                        <a:rPr lang="ar-JO" sz="1800" b="1" dirty="0">
                          <a:solidFill>
                            <a:srgbClr val="800000"/>
                          </a:solidFill>
                          <a:effectLst/>
                          <a:latin typeface="Arial" panose="020B0604020202020204" pitchFamily="34" charset="0"/>
                          <a:ea typeface="Times New Roman"/>
                          <a:cs typeface="Arial" panose="020B0604020202020204" pitchFamily="34" charset="0"/>
                        </a:rPr>
                        <a:t>13-15</a:t>
                      </a:r>
                      <a:r>
                        <a:rPr lang="en-US" sz="1800" b="1" dirty="0">
                          <a:solidFill>
                            <a:srgbClr val="800000"/>
                          </a:solidFill>
                          <a:effectLst/>
                          <a:latin typeface="Arial" panose="020B0604020202020204" pitchFamily="34" charset="0"/>
                          <a:ea typeface="Times New Roman"/>
                          <a:cs typeface="Arial" panose="020B0604020202020204" pitchFamily="34" charset="0"/>
                        </a:rPr>
                        <a:t>)</a:t>
                      </a:r>
                      <a:endParaRPr lang="en-SG" sz="1800" b="1" dirty="0">
                        <a:solidFill>
                          <a:srgbClr val="800000"/>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dirty="0">
                          <a:solidFill>
                            <a:srgbClr val="800000"/>
                          </a:solidFill>
                          <a:effectLst/>
                          <a:latin typeface="Arial" panose="020B0604020202020204" pitchFamily="34" charset="0"/>
                          <a:ea typeface="Times New Roman"/>
                          <a:cs typeface="Arial" panose="020B0604020202020204" pitchFamily="34" charset="0"/>
                        </a:rPr>
                        <a:t> </a:t>
                      </a:r>
                      <a:r>
                        <a:rPr lang="ar-JO" sz="1800" b="1" i="1" dirty="0">
                          <a:solidFill>
                            <a:srgbClr val="800000"/>
                          </a:solidFill>
                          <a:effectLst/>
                          <a:latin typeface="Arial" panose="020B0604020202020204" pitchFamily="34" charset="0"/>
                          <a:ea typeface="Times New Roman"/>
                          <a:cs typeface="Arial" panose="020B0604020202020204" pitchFamily="34" charset="0"/>
                        </a:rPr>
                        <a:t>الإنتقال</a:t>
                      </a:r>
                      <a:r>
                        <a:rPr lang="ar-JO" sz="1800" b="1" i="1" baseline="0" dirty="0">
                          <a:solidFill>
                            <a:srgbClr val="800000"/>
                          </a:solidFill>
                          <a:effectLst/>
                          <a:latin typeface="Arial" panose="020B0604020202020204" pitchFamily="34" charset="0"/>
                          <a:ea typeface="Times New Roman"/>
                          <a:cs typeface="Arial" panose="020B0604020202020204" pitchFamily="34" charset="0"/>
                        </a:rPr>
                        <a:t> رقم 3</a:t>
                      </a:r>
                      <a:endParaRPr lang="en-SG" sz="1800" b="1"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ar-JO" sz="1800" b="1" dirty="0">
                          <a:solidFill>
                            <a:srgbClr val="800000"/>
                          </a:solidFill>
                          <a:effectLst/>
                          <a:latin typeface="Arial" panose="020B0604020202020204" pitchFamily="34" charset="0"/>
                          <a:ea typeface="宋体"/>
                          <a:cs typeface="Arial" panose="020B0604020202020204" pitchFamily="34" charset="0"/>
                        </a:rPr>
                        <a:t>شاول</a:t>
                      </a:r>
                      <a:r>
                        <a:rPr lang="ar-JO" sz="1800" b="1" baseline="0" dirty="0">
                          <a:solidFill>
                            <a:srgbClr val="800000"/>
                          </a:solidFill>
                          <a:effectLst/>
                          <a:latin typeface="Arial" panose="020B0604020202020204" pitchFamily="34" charset="0"/>
                          <a:ea typeface="宋体"/>
                          <a:cs typeface="Arial" panose="020B0604020202020204" pitchFamily="34" charset="0"/>
                        </a:rPr>
                        <a:t> إلى داود</a:t>
                      </a:r>
                      <a:endParaRPr lang="en-SG" sz="1800" b="1"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dirty="0">
                          <a:solidFill>
                            <a:srgbClr val="800000"/>
                          </a:solidFill>
                          <a:effectLst/>
                          <a:latin typeface="Arial" panose="020B0604020202020204" pitchFamily="34" charset="0"/>
                          <a:ea typeface="Times New Roman"/>
                          <a:cs typeface="Arial" panose="020B0604020202020204" pitchFamily="34" charset="0"/>
                        </a:rPr>
                        <a:t>(</a:t>
                      </a:r>
                      <a:r>
                        <a:rPr lang="ar-JO" sz="1800" b="1" dirty="0">
                          <a:solidFill>
                            <a:srgbClr val="800000"/>
                          </a:solidFill>
                          <a:effectLst/>
                          <a:latin typeface="Arial" panose="020B0604020202020204" pitchFamily="34" charset="0"/>
                          <a:ea typeface="Times New Roman"/>
                          <a:cs typeface="Arial" panose="020B0604020202020204" pitchFamily="34" charset="0"/>
                        </a:rPr>
                        <a:t>16-31</a:t>
                      </a:r>
                      <a:r>
                        <a:rPr lang="en-US" sz="1800" b="1" dirty="0">
                          <a:solidFill>
                            <a:srgbClr val="800000"/>
                          </a:solidFill>
                          <a:effectLst/>
                          <a:latin typeface="Arial" panose="020B0604020202020204" pitchFamily="34" charset="0"/>
                          <a:ea typeface="Times New Roman"/>
                          <a:cs typeface="Arial" panose="020B0604020202020204" pitchFamily="34" charset="0"/>
                        </a:rPr>
                        <a:t>) </a:t>
                      </a:r>
                      <a:endParaRPr lang="en-SG" sz="1800" b="1" dirty="0">
                        <a:solidFill>
                          <a:srgbClr val="800000"/>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68895">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94 سنة</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68895">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ولادة صموئيل (1105 ق.م) إلى موت شاول (1011 ق.م)</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194</a:t>
            </a:r>
            <a:endParaRPr kumimoji="0" lang="en-US"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31091" y="4588"/>
            <a:ext cx="2010803" cy="544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lvl="0" algn="l" defTabSz="457200">
              <a:defRPr/>
            </a:pPr>
            <a:r>
              <a:rPr lang="ar-JO" dirty="0">
                <a:solidFill>
                  <a:srgbClr val="FFFFFF"/>
                </a:solidFill>
                <a:effectLst>
                  <a:glow rad="127000">
                    <a:srgbClr val="000000"/>
                  </a:glow>
                </a:effectLst>
                <a:latin typeface="Arial" panose="020B0604020202020204" pitchFamily="34" charset="0"/>
                <a:cs typeface="Arial" panose="020B0604020202020204" pitchFamily="34" charset="0"/>
              </a:rPr>
              <a:t>١ صموئيل</a:t>
            </a:r>
            <a:endParaRPr lang="en-US" dirty="0">
              <a:solidFill>
                <a:srgbClr val="FFFFFF"/>
              </a:solidFill>
              <a:effectLst>
                <a:glow rad="1270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583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صموئيل 9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3842188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أي نوع من الرجال كان شاول ؟</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pic>
        <p:nvPicPr>
          <p:cNvPr id="2273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700213"/>
            <a:ext cx="9158288" cy="5157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3843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صموئيل 10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13479260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PhAnim="0">
  <p:cSld>
    <p:bg>
      <p:bgPr>
        <a:blipFill rotWithShape="1">
          <a:blip r:embed="rId4"/>
          <a:tile tx="0" ty="0" sx="100000" sy="100000" flip="none" algn="tl"/>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a:srcRect l="2378" r="11526"/>
          <a:stretch/>
        </p:blipFill>
        <p:spPr>
          <a:xfrm>
            <a:off x="0" y="0"/>
            <a:ext cx="9144000" cy="6870247"/>
          </a:xfrm>
          <a:prstGeom prst="rect">
            <a:avLst/>
          </a:prstGeom>
        </p:spPr>
      </p:pic>
      <p:sp>
        <p:nvSpPr>
          <p:cNvPr id="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a:cs typeface="Arial"/>
              </a:rPr>
              <a:t>198</a:t>
            </a:r>
            <a:endParaRPr lang="en-US" sz="2400" dirty="0">
              <a:solidFill>
                <a:srgbClr val="000000"/>
              </a:solidFill>
              <a:latin typeface="Arial"/>
              <a:cs typeface="Arial"/>
            </a:endParaRPr>
          </a:p>
        </p:txBody>
      </p:sp>
      <p:sp>
        <p:nvSpPr>
          <p:cNvPr id="225285" name="Title 1"/>
          <p:cNvSpPr>
            <a:spLocks noGrp="1"/>
          </p:cNvSpPr>
          <p:nvPr>
            <p:ph type="title"/>
          </p:nvPr>
        </p:nvSpPr>
        <p:spPr>
          <a:xfrm>
            <a:off x="685800" y="188913"/>
            <a:ext cx="7772400" cy="730250"/>
          </a:xfrm>
        </p:spPr>
        <p:txBody>
          <a:bodyPr/>
          <a:lstStyle/>
          <a:p>
            <a:r>
              <a:rPr lang="ar-JO" dirty="0">
                <a:latin typeface="Arial" charset="0"/>
                <a:ea typeface="ＭＳ Ｐゴシック" charset="0"/>
              </a:rPr>
              <a:t>مسح شاول ملكاً</a:t>
            </a:r>
            <a:endParaRPr lang="en-US" dirty="0">
              <a:latin typeface="Arial" charset="0"/>
              <a:ea typeface="ＭＳ Ｐゴシック" charset="0"/>
            </a:endParaRPr>
          </a:p>
        </p:txBody>
      </p:sp>
      <p:sp>
        <p:nvSpPr>
          <p:cNvPr id="9" name="Rectangle 2"/>
          <p:cNvSpPr txBox="1">
            <a:spLocks noChangeArrowheads="1"/>
          </p:cNvSpPr>
          <p:nvPr/>
        </p:nvSpPr>
        <p:spPr bwMode="auto">
          <a:xfrm>
            <a:off x="5868144" y="6140131"/>
            <a:ext cx="3275856" cy="817261"/>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indent="0" eaLnBrk="1" hangingPunct="1">
              <a:spcBef>
                <a:spcPct val="20000"/>
              </a:spcBef>
            </a:pPr>
            <a:r>
              <a:rPr lang="ar-JO" sz="3200" dirty="0">
                <a:solidFill>
                  <a:srgbClr val="FFFFFF"/>
                </a:solidFill>
                <a:latin typeface="Arial" charset="0"/>
                <a:cs typeface="Arial" charset="0"/>
              </a:rPr>
              <a:t>1 صموئيل 10 : 1</a:t>
            </a:r>
            <a:endParaRPr lang="en-US" sz="3200" dirty="0">
              <a:solidFill>
                <a:srgbClr val="FFFFFF"/>
              </a:solidFill>
              <a:latin typeface="Arial" charset="0"/>
              <a:cs typeface="Arial" charset="0"/>
            </a:endParaRPr>
          </a:p>
        </p:txBody>
      </p:sp>
    </p:spTree>
    <p:extLst>
      <p:ext uri="{BB962C8B-B14F-4D97-AF65-F5344CB8AC3E}">
        <p14:creationId xmlns:p14="http://schemas.microsoft.com/office/powerpoint/2010/main" val="6756489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صموئيل 11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7492305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9144000" cy="1481284"/>
          </a:xfrm>
          <a:effectLst>
            <a:outerShdw blurRad="63500" dist="38099" dir="2700000" algn="ctr" rotWithShape="0">
              <a:schemeClr val="tx2">
                <a:alpha val="74998"/>
              </a:schemeClr>
            </a:outerShdw>
          </a:effectLst>
        </p:spPr>
        <p:txBody>
          <a:bodyPr/>
          <a:lstStyle/>
          <a:p>
            <a:pPr eaLnBrk="1" hangingPunct="1">
              <a:lnSpc>
                <a:spcPct val="90000"/>
              </a:lnSpc>
              <a:defRPr/>
            </a:pPr>
            <a:r>
              <a:rPr lang="ar-JO" altLang="ko-KR" sz="3200"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فحل روح الله على شاول عندما سمع هذا الكلام وحمي غضبه جداً</a:t>
            </a:r>
            <a:endParaRPr lang="en-US" sz="3200"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273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700213"/>
            <a:ext cx="9158288" cy="5157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2C00FB26-2C14-CB48-9720-5A40D71EA65D}"/>
              </a:ext>
            </a:extLst>
          </p:cNvPr>
          <p:cNvSpPr txBox="1">
            <a:spLocks noChangeArrowheads="1"/>
          </p:cNvSpPr>
          <p:nvPr/>
        </p:nvSpPr>
        <p:spPr bwMode="auto">
          <a:xfrm>
            <a:off x="5864355" y="6093296"/>
            <a:ext cx="3203445" cy="662407"/>
          </a:xfrm>
          <a:prstGeom prst="rect">
            <a:avLst/>
          </a:prstGeom>
          <a:solidFill>
            <a:schemeClr val="tx1"/>
          </a:solidFill>
          <a:ln>
            <a:noFill/>
          </a:ln>
          <a:effectLst>
            <a:outerShdw blurRad="63500" dist="38099"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altLang="ko-KR" sz="3200" b="1" i="0" u="none" strike="noStrike" kern="0" cap="none" spc="0" normalizeH="0" baseline="0" noProof="0" dirty="0">
                <a:ln>
                  <a:noFill/>
                </a:ln>
                <a:solidFill>
                  <a:srgbClr val="FFFFFF"/>
                </a:solidFill>
                <a:effectLst>
                  <a:outerShdw blurRad="57150" dist="88900" dir="2700000" algn="tl" rotWithShape="0">
                    <a:srgbClr val="000000">
                      <a:alpha val="67000"/>
                    </a:srgbClr>
                  </a:outerShdw>
                </a:effectLst>
                <a:uLnTx/>
                <a:uFillTx/>
                <a:latin typeface="Arial" panose="020B0604020202020204" pitchFamily="34" charset="0"/>
                <a:ea typeface="Osaka" charset="0"/>
                <a:cs typeface="Arial" panose="020B0604020202020204" pitchFamily="34" charset="0"/>
              </a:rPr>
              <a:t>1 صم 11 : 6</a:t>
            </a:r>
            <a:endParaRPr kumimoji="0" lang="en-US" sz="3200" b="1" i="0" u="none" strike="noStrike" kern="0" cap="none" spc="0" normalizeH="0" baseline="0" noProof="0" dirty="0">
              <a:ln>
                <a:noFill/>
              </a:ln>
              <a:solidFill>
                <a:srgbClr val="FFFFFF"/>
              </a:solidFill>
              <a:effectLst>
                <a:outerShdw blurRad="57150" dist="88900" dir="2700000" algn="tl" rotWithShape="0">
                  <a:srgbClr val="000000">
                    <a:alpha val="67000"/>
                  </a:srgbClr>
                </a:outerShdw>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2938563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4"/>
          <p:cNvSpPr>
            <a:spLocks noChangeArrowheads="1"/>
          </p:cNvSpPr>
          <p:nvPr/>
        </p:nvSpPr>
        <p:spPr bwMode="auto">
          <a:xfrm>
            <a:off x="3995936" y="3860800"/>
            <a:ext cx="5148064" cy="1601788"/>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defRPr/>
            </a:pPr>
            <a:r>
              <a:rPr lang="ar-JO" sz="3200" dirty="0">
                <a:solidFill>
                  <a:schemeClr val="bg1"/>
                </a:solidFill>
                <a:latin typeface="Arial" panose="020B0604020202020204" pitchFamily="34" charset="0"/>
                <a:cs typeface="Arial" panose="020B0604020202020204" pitchFamily="34" charset="0"/>
              </a:rPr>
              <a:t>أخبر عن يابيش جلعاد </a:t>
            </a:r>
          </a:p>
          <a:p>
            <a:pPr>
              <a:defRPr/>
            </a:pPr>
            <a:r>
              <a:rPr lang="ar-JO" sz="3200" dirty="0">
                <a:solidFill>
                  <a:schemeClr val="bg1"/>
                </a:solidFill>
                <a:latin typeface="Arial" panose="020B0604020202020204" pitchFamily="34" charset="0"/>
                <a:cs typeface="Arial" panose="020B0604020202020204" pitchFamily="34" charset="0"/>
              </a:rPr>
              <a:t>(الآن بستان زيتون لم يتم حفره قط)</a:t>
            </a:r>
            <a:endParaRPr lang="en-US" sz="3200" dirty="0">
              <a:solidFill>
                <a:schemeClr val="bg1"/>
              </a:solidFill>
              <a:latin typeface="Arial" panose="020B0604020202020204" pitchFamily="34" charset="0"/>
              <a:cs typeface="Arial" panose="020B0604020202020204" pitchFamily="34" charset="0"/>
            </a:endParaRPr>
          </a:p>
        </p:txBody>
      </p:sp>
      <p:sp>
        <p:nvSpPr>
          <p:cNvPr id="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panose="020B0604020202020204" pitchFamily="34" charset="0"/>
                <a:cs typeface="Arial" panose="020B0604020202020204" pitchFamily="34" charset="0"/>
              </a:rPr>
              <a:t>198</a:t>
            </a:r>
            <a:endParaRPr lang="en-US" sz="2400" dirty="0">
              <a:solidFill>
                <a:srgbClr val="000000"/>
              </a:solidFill>
              <a:latin typeface="Arial" panose="020B0604020202020204" pitchFamily="34" charset="0"/>
              <a:cs typeface="Arial" panose="020B0604020202020204" pitchFamily="34" charset="0"/>
            </a:endParaRPr>
          </a:p>
        </p:txBody>
      </p:sp>
      <p:sp>
        <p:nvSpPr>
          <p:cNvPr id="225285" name="Title 1"/>
          <p:cNvSpPr>
            <a:spLocks noGrp="1"/>
          </p:cNvSpPr>
          <p:nvPr>
            <p:ph type="title"/>
          </p:nvPr>
        </p:nvSpPr>
        <p:spPr>
          <a:xfrm>
            <a:off x="0" y="188913"/>
            <a:ext cx="8358214" cy="730250"/>
          </a:xfrm>
        </p:spPr>
        <p:txBody>
          <a:bodyPr/>
          <a:lstStyle/>
          <a:p>
            <a:r>
              <a:rPr lang="ar-JO" sz="4000" dirty="0">
                <a:latin typeface="Arial" panose="020B0604020202020204" pitchFamily="34" charset="0"/>
                <a:ea typeface="ＭＳ Ｐゴシック" charset="0"/>
                <a:cs typeface="Arial" panose="020B0604020202020204" pitchFamily="34" charset="0"/>
              </a:rPr>
              <a:t>بداية عظيمة كملك</a:t>
            </a:r>
            <a:endParaRPr lang="en-US" sz="4000" dirty="0">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107504" y="5589240"/>
            <a:ext cx="6999287" cy="1189037"/>
          </a:xfrm>
          <a:prstGeom prst="rect">
            <a:avLst/>
          </a:prstGeom>
          <a:solidFill>
            <a:srgbClr val="000000"/>
          </a:solidFill>
          <a:ln>
            <a:noFill/>
          </a:ln>
          <a:extLst>
            <a:ext uri="{FAA26D3D-D897-4be2-8F04-BA451C77F1D7}">
              <ma14:placeholderFlag xmlns="" xmlns:ma14="http://schemas.microsoft.com/office/mac/drawingml/2011/main"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indent="0" eaLnBrk="1" hangingPunct="1">
              <a:spcBef>
                <a:spcPct val="20000"/>
              </a:spcBef>
            </a:pPr>
            <a:r>
              <a:rPr lang="ar-JO" sz="3200" dirty="0">
                <a:solidFill>
                  <a:srgbClr val="FFFFFF"/>
                </a:solidFill>
                <a:latin typeface="Arial" panose="020B0604020202020204" pitchFamily="34" charset="0"/>
                <a:cs typeface="Arial" panose="020B0604020202020204" pitchFamily="34" charset="0"/>
              </a:rPr>
              <a:t>قاد شاول إسرائيل للإنتصار على يابيش جلعاد</a:t>
            </a:r>
            <a:br>
              <a:rPr lang="en-US" sz="3200" dirty="0">
                <a:solidFill>
                  <a:srgbClr val="FFFFFF"/>
                </a:solidFill>
                <a:latin typeface="Arial" panose="020B0604020202020204" pitchFamily="34" charset="0"/>
                <a:cs typeface="Arial" panose="020B0604020202020204" pitchFamily="34" charset="0"/>
              </a:rPr>
            </a:br>
            <a:r>
              <a:rPr lang="ar-JO" sz="3200" dirty="0">
                <a:solidFill>
                  <a:srgbClr val="FFFFFF"/>
                </a:solidFill>
                <a:latin typeface="Arial" panose="020B0604020202020204" pitchFamily="34" charset="0"/>
                <a:cs typeface="Arial" panose="020B0604020202020204" pitchFamily="34" charset="0"/>
              </a:rPr>
              <a:t>(1 صم 11)</a:t>
            </a:r>
            <a:endParaRPr lang="en-US" sz="32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4325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صموئيل 12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3786712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descr="j0286930"/>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381000" y="457200"/>
            <a:ext cx="8229600" cy="5791200"/>
          </a:xfrm>
          <a:noFill/>
        </p:spPr>
      </p:pic>
      <p:sp>
        <p:nvSpPr>
          <p:cNvPr id="226306" name="Rectangle 4"/>
          <p:cNvSpPr>
            <a:spLocks noChangeArrowheads="1"/>
          </p:cNvSpPr>
          <p:nvPr/>
        </p:nvSpPr>
        <p:spPr bwMode="auto">
          <a:xfrm>
            <a:off x="7924800" y="6248400"/>
            <a:ext cx="102784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ar-JO" sz="1800" dirty="0">
                <a:solidFill>
                  <a:srgbClr val="000000"/>
                </a:solidFill>
                <a:latin typeface="Arial" charset="0"/>
                <a:cs typeface="Arial" charset="0"/>
              </a:rPr>
              <a:t>1 صم 12 </a:t>
            </a:r>
            <a:endParaRPr lang="en-US" sz="1800" dirty="0">
              <a:solidFill>
                <a:srgbClr val="000000"/>
              </a:solidFill>
              <a:latin typeface="Arial" charset="0"/>
              <a:cs typeface="Arial" charset="0"/>
            </a:endParaRPr>
          </a:p>
        </p:txBody>
      </p:sp>
      <p:sp>
        <p:nvSpPr>
          <p:cNvPr id="48133" name="Text Box 5"/>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a:cs typeface="Arial"/>
              </a:rPr>
              <a:t>198</a:t>
            </a:r>
            <a:endParaRPr lang="en-US" sz="2400" dirty="0">
              <a:solidFill>
                <a:srgbClr val="000000"/>
              </a:solidFill>
              <a:latin typeface="Arial"/>
              <a:cs typeface="Arial"/>
            </a:endParaRPr>
          </a:p>
        </p:txBody>
      </p:sp>
      <p:sp>
        <p:nvSpPr>
          <p:cNvPr id="226308" name="Title 1"/>
          <p:cNvSpPr>
            <a:spLocks noGrp="1"/>
          </p:cNvSpPr>
          <p:nvPr>
            <p:ph type="title" idx="4294967295"/>
          </p:nvPr>
        </p:nvSpPr>
        <p:spPr>
          <a:xfrm>
            <a:off x="468313" y="260350"/>
            <a:ext cx="7775575" cy="1143000"/>
          </a:xfrm>
        </p:spPr>
        <p:txBody>
          <a:bodyPr/>
          <a:lstStyle/>
          <a:p>
            <a:r>
              <a:rPr lang="ar-JO" dirty="0">
                <a:latin typeface="Arial" charset="0"/>
                <a:ea typeface="ＭＳ Ｐゴシック" charset="0"/>
              </a:rPr>
              <a:t>بداية</a:t>
            </a:r>
            <a:endParaRPr lang="en-US" dirty="0">
              <a:latin typeface="Arial" charset="0"/>
              <a:ea typeface="ＭＳ Ｐゴシック" charset="0"/>
            </a:endParaRPr>
          </a:p>
        </p:txBody>
      </p:sp>
    </p:spTree>
    <p:extLst>
      <p:ext uri="{BB962C8B-B14F-4D97-AF65-F5344CB8AC3E}">
        <p14:creationId xmlns:p14="http://schemas.microsoft.com/office/powerpoint/2010/main" val="15152156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صموئيل 13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145985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t="6198" r="9897"/>
          <a:stretch/>
        </p:blipFill>
        <p:spPr>
          <a:xfrm rot="10800000">
            <a:off x="0" y="131112"/>
            <a:ext cx="9144000" cy="6726887"/>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panose="020B0604020202020204" pitchFamily="34" charset="0"/>
                <a:cs typeface="Arial" panose="020B0604020202020204" pitchFamily="34" charset="0"/>
              </a:rPr>
              <a:t>باري هدلستون</a:t>
            </a:r>
            <a:r>
              <a:rPr lang="en-US" sz="1800" b="1" dirty="0">
                <a:solidFill>
                  <a:schemeClr val="bg1"/>
                </a:solidFill>
                <a:latin typeface="Arial" panose="020B0604020202020204" pitchFamily="34" charset="0"/>
                <a:cs typeface="Arial" panose="020B0604020202020204" pitchFamily="34" charset="0"/>
              </a:rPr>
              <a:t>, </a:t>
            </a:r>
            <a:r>
              <a:rPr lang="en-US" sz="1800" b="1" i="1" dirty="0">
                <a:solidFill>
                  <a:schemeClr val="bg1"/>
                </a:solidFill>
                <a:latin typeface="Arial" panose="020B0604020202020204" pitchFamily="34" charset="0"/>
                <a:cs typeface="Arial" panose="020B0604020202020204" pitchFamily="34" charset="0"/>
              </a:rPr>
              <a:t>The Acrostic Summarized Bible</a:t>
            </a:r>
            <a:r>
              <a:rPr lang="en-US" sz="1800" b="1" dirty="0">
                <a:solidFill>
                  <a:schemeClr val="bg1"/>
                </a:solidFill>
                <a:latin typeface="Arial" panose="020B0604020202020204" pitchFamily="34" charset="0"/>
                <a:cs typeface="Arial" panose="020B0604020202020204" pitchFamily="34" charset="0"/>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29. نسب يسوع المسيح</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30. مقاومة الملك هيرودس</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31. حلول الروح على يسوع</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32. قوة على تجارب الشيطان</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33. شرح الموعظة على الجبل</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34. دروس عن الأولويات المناسبة</a:t>
            </a:r>
            <a:endParaRPr lang="en-US" sz="1200" b="0" dirty="0">
              <a:solidFill>
                <a:prstClr val="black"/>
              </a:solidFill>
              <a:latin typeface="Arial" panose="020B0604020202020204" pitchFamily="34" charset="0"/>
              <a:cs typeface="Arial" panose="020B0604020202020204" pitchFamily="34" charset="0"/>
            </a:endParaRPr>
          </a:p>
          <a:p>
            <a:pPr lvl="0" algn="l" defTabSz="457200" fontAlgn="auto">
              <a:spcBef>
                <a:spcPts val="0"/>
              </a:spcBef>
              <a:spcAft>
                <a:spcPts val="0"/>
              </a:spcAft>
              <a:defRPr/>
            </a:pP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35. موجز العلاقات الشخصية</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36. إيمان قائد المئة</a:t>
            </a:r>
            <a:endParaRPr lang="en-US" sz="1200" b="0" dirty="0">
              <a:solidFill>
                <a:prstClr val="black"/>
              </a:solidFill>
              <a:latin typeface="Arial" panose="020B0604020202020204" pitchFamily="34" charset="0"/>
              <a:cs typeface="Arial" panose="020B0604020202020204" pitchFamily="34" charset="0"/>
            </a:endParaRP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a:defRPr/>
            </a:pPr>
            <a:r>
              <a:rPr lang="en-US" sz="1200" dirty="0">
                <a:solidFill>
                  <a:prstClr val="black"/>
                </a:solidFill>
                <a:latin typeface="Arial" panose="020B0604020202020204" pitchFamily="34" charset="0"/>
                <a:cs typeface="Arial" panose="020B0604020202020204" pitchFamily="34" charset="0"/>
              </a:rPr>
              <a:t> </a:t>
            </a:r>
            <a:r>
              <a:rPr lang="ar-JO" sz="1200" dirty="0">
                <a:solidFill>
                  <a:prstClr val="black"/>
                </a:solidFill>
                <a:latin typeface="Arial" panose="020B0604020202020204" pitchFamily="34" charset="0"/>
                <a:cs typeface="Arial" panose="020B0604020202020204" pitchFamily="34" charset="0"/>
              </a:rPr>
              <a:t>37. دعوة متى من يسوع</a:t>
            </a: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38. إرسال الرسل للتبشير</a:t>
            </a: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39. شهادة عن رسالة يوحنا</a:t>
            </a: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40. المسيا الحقيقي يدعى شيطاناً</a:t>
            </a: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41. رسالة مخفية في الأمثال</a:t>
            </a: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42. قتل المعمدان</a:t>
            </a: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43. حكمة في الرد على الفريسيين</a:t>
            </a:r>
            <a:endParaRPr lang="en-US" sz="1200" b="0" dirty="0">
              <a:solidFill>
                <a:prstClr val="black"/>
              </a:solidFill>
              <a:latin typeface="Arial" panose="020B0604020202020204" pitchFamily="34" charset="0"/>
              <a:cs typeface="Arial" panose="020B0604020202020204" pitchFamily="34" charset="0"/>
            </a:endParaRP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a:defRPr/>
            </a:pPr>
            <a:r>
              <a:rPr lang="ar-JO" sz="1200" dirty="0">
                <a:solidFill>
                  <a:prstClr val="black"/>
                </a:solidFill>
                <a:latin typeface="Arial" panose="020B0604020202020204" pitchFamily="34" charset="0"/>
                <a:cs typeface="Arial" panose="020B0604020202020204" pitchFamily="34" charset="0"/>
              </a:rPr>
              <a:t>44. مفاتيح الملكوت</a:t>
            </a: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45. تأثير تجلي يسوع</a:t>
            </a: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46. الحاجة للغفران الحقيقي</a:t>
            </a: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47. تحديد أسباب الطلاق</a:t>
            </a:r>
            <a:endParaRPr lang="en-US" sz="1200" dirty="0">
              <a:solidFill>
                <a:prstClr val="black"/>
              </a:solidFill>
              <a:latin typeface="Arial" panose="020B0604020202020204" pitchFamily="34" charset="0"/>
              <a:cs typeface="Arial" panose="020B0604020202020204" pitchFamily="34" charset="0"/>
            </a:endParaRPr>
          </a:p>
          <a:p>
            <a:pPr lvl="0">
              <a:defRPr/>
            </a:pP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48. فرص للحصاد</a:t>
            </a: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49. لعن شجرة التين</a:t>
            </a:r>
            <a:endParaRPr lang="en-US" sz="1200" dirty="0">
              <a:solidFill>
                <a:prstClr val="black"/>
              </a:solidFill>
              <a:latin typeface="Arial" panose="020B0604020202020204" pitchFamily="34" charset="0"/>
              <a:cs typeface="Arial" panose="020B0604020202020204" pitchFamily="34" charset="0"/>
            </a:endParaRP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a:defRPr/>
            </a:pPr>
            <a:r>
              <a:rPr lang="ar-JO" sz="1200" dirty="0">
                <a:solidFill>
                  <a:prstClr val="black"/>
                </a:solidFill>
                <a:latin typeface="Arial" panose="020B0604020202020204" pitchFamily="34" charset="0"/>
                <a:cs typeface="Arial" panose="020B0604020202020204" pitchFamily="34" charset="0"/>
              </a:rPr>
              <a:t>50. دفع الجزية لقيصر</a:t>
            </a: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51. مواجهة النفاق باللعنات</a:t>
            </a: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52. أحداث المجيء الثاني</a:t>
            </a:r>
            <a:endParaRPr lang="en-US" sz="1200" dirty="0">
              <a:solidFill>
                <a:prstClr val="black"/>
              </a:solidFill>
              <a:latin typeface="Arial" panose="020B0604020202020204" pitchFamily="34" charset="0"/>
              <a:cs typeface="Arial" panose="020B0604020202020204" pitchFamily="34" charset="0"/>
            </a:endParaRPr>
          </a:p>
          <a:p>
            <a:pPr lvl="0">
              <a:defRPr/>
            </a:pP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53. دينونة الأمم</a:t>
            </a: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54. أحداث ليلة الجلجثة</a:t>
            </a: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55. طريق الصليب</a:t>
            </a: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56. قيامة المخلص و المأمورية</a:t>
            </a:r>
            <a:endParaRPr lang="en-US" sz="1200" dirty="0">
              <a:solidFill>
                <a:prstClr val="black"/>
              </a:solidFill>
              <a:latin typeface="Arial" panose="020B0604020202020204" pitchFamily="34" charset="0"/>
              <a:cs typeface="Arial" panose="020B0604020202020204" pitchFamily="34" charset="0"/>
            </a:endParaRP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1. نشأة العالم</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2. وضع العروسين في عدن</a:t>
            </a:r>
            <a:endParaRPr lang="en-US" sz="1200" b="0" dirty="0">
              <a:solidFill>
                <a:prstClr val="black"/>
              </a:solidFill>
              <a:latin typeface="Arial" panose="020B0604020202020204" pitchFamily="34" charset="0"/>
              <a:cs typeface="Arial" panose="020B0604020202020204" pitchFamily="34" charset="0"/>
            </a:endParaRPr>
          </a:p>
          <a:p>
            <a:pPr lvl="0" algn="l" defTabSz="457200" fontAlgn="auto">
              <a:spcBef>
                <a:spcPts val="0"/>
              </a:spcBef>
              <a:spcAft>
                <a:spcPts val="0"/>
              </a:spcAft>
              <a:defRPr/>
            </a:pP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3. تجربة وسقوط الإنسان</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4. الكراهية والجريمة الأولى</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5. نسب آدم الكامل</a:t>
            </a:r>
            <a:endParaRPr lang="en-US" sz="1200" b="0" dirty="0">
              <a:solidFill>
                <a:prstClr val="black"/>
              </a:solidFill>
              <a:latin typeface="Arial" panose="020B0604020202020204" pitchFamily="34" charset="0"/>
              <a:cs typeface="Arial" panose="020B0604020202020204" pitchFamily="34" charset="0"/>
            </a:endParaRPr>
          </a:p>
          <a:p>
            <a:pPr lvl="0" algn="l" defTabSz="457200" fontAlgn="auto">
              <a:spcBef>
                <a:spcPts val="0"/>
              </a:spcBef>
              <a:spcAft>
                <a:spcPts val="0"/>
              </a:spcAft>
              <a:defRPr/>
            </a:pP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6. دروس عن الأولويات المناسبة</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7. موجز العلاقات الشخصية</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8. إيمان قائد المئة</a:t>
            </a:r>
            <a:endParaRPr lang="en-US" sz="1200" b="0" dirty="0">
              <a:solidFill>
                <a:prstClr val="black"/>
              </a:solidFill>
              <a:latin typeface="Arial" panose="020B0604020202020204" pitchFamily="34" charset="0"/>
              <a:cs typeface="Arial" panose="020B0604020202020204" pitchFamily="34" charset="0"/>
            </a:endParaRP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defTabSz="457200" fontAlgn="auto">
              <a:spcBef>
                <a:spcPts val="0"/>
              </a:spcBef>
              <a:spcAft>
                <a:spcPts val="0"/>
              </a:spcAft>
              <a:defRPr/>
            </a:pPr>
            <a:r>
              <a:rPr lang="en-US" sz="1200" b="0" dirty="0">
                <a:solidFill>
                  <a:prstClr val="black"/>
                </a:solidFill>
                <a:latin typeface="Arial" panose="020B0604020202020204" pitchFamily="34" charset="0"/>
                <a:cs typeface="Arial" panose="020B0604020202020204" pitchFamily="34" charset="0"/>
              </a:rPr>
              <a:t> </a:t>
            </a:r>
            <a:r>
              <a:rPr lang="ar-JO" sz="1200" dirty="0">
                <a:solidFill>
                  <a:prstClr val="black"/>
                </a:solidFill>
                <a:latin typeface="Arial" panose="020B0604020202020204" pitchFamily="34" charset="0"/>
                <a:cs typeface="Arial" panose="020B0604020202020204" pitchFamily="34" charset="0"/>
              </a:rPr>
              <a:t>9. دعوة متى من يسوع</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10. إرسال الرسل للتبشير</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11. شهادة عن رسالة يوحنا</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12. المسيا الحقيقي يدعى شيطاناً</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13. رسالة مخفية في الأمثال</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14. قتل المعمدان</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15. حكمة في الرد على الفريسيين</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16. مفاتيح الملكوت</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17. تأثير تجلي يسوع</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18. الحاجة للغفران الحقيقي</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19. تحديد أسباب الطلاق</a:t>
            </a:r>
            <a:endParaRPr lang="en-US" sz="1200" b="0" dirty="0">
              <a:solidFill>
                <a:prstClr val="black"/>
              </a:solidFill>
              <a:latin typeface="Arial" panose="020B0604020202020204" pitchFamily="34" charset="0"/>
              <a:cs typeface="Arial" panose="020B0604020202020204" pitchFamily="34" charset="0"/>
            </a:endParaRPr>
          </a:p>
          <a:p>
            <a:pPr lvl="0" algn="l" defTabSz="457200" fontAlgn="auto">
              <a:spcBef>
                <a:spcPts val="0"/>
              </a:spcBef>
              <a:spcAft>
                <a:spcPts val="0"/>
              </a:spcAft>
              <a:defRPr/>
            </a:pP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20. فرص للحصاد</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21. لعن شجرة التين</a:t>
            </a:r>
            <a:endParaRPr lang="en-US" sz="1200" b="0" dirty="0">
              <a:solidFill>
                <a:prstClr val="black"/>
              </a:solidFill>
              <a:latin typeface="Arial" panose="020B0604020202020204" pitchFamily="34" charset="0"/>
              <a:cs typeface="Arial" panose="020B0604020202020204" pitchFamily="34" charset="0"/>
            </a:endParaRP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22. دفع الجزية لقيصر</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23. مواجهة النفاق باللعنات</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24. أحداث المجيء الثاني</a:t>
            </a:r>
            <a:endParaRPr lang="en-US" sz="1200" b="0" dirty="0">
              <a:solidFill>
                <a:prstClr val="black"/>
              </a:solidFill>
              <a:latin typeface="Arial" panose="020B0604020202020204" pitchFamily="34" charset="0"/>
              <a:cs typeface="Arial" panose="020B0604020202020204" pitchFamily="34" charset="0"/>
            </a:endParaRPr>
          </a:p>
          <a:p>
            <a:pPr lvl="0" algn="l" defTabSz="457200" fontAlgn="auto">
              <a:spcBef>
                <a:spcPts val="0"/>
              </a:spcBef>
              <a:spcAft>
                <a:spcPts val="0"/>
              </a:spcAft>
              <a:defRPr/>
            </a:pP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25. دينونة الأمم</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26. أحداث ليلة الجلجثة</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27. طريق الصليب</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28. قيامة المخلص و المأمورية</a:t>
            </a:r>
            <a:endParaRPr lang="en-US" sz="1200" b="0" dirty="0">
              <a:solidFill>
                <a:prstClr val="black"/>
              </a:solidFill>
              <a:latin typeface="Arial" panose="020B0604020202020204" pitchFamily="34" charset="0"/>
              <a:cs typeface="Arial" panose="020B0604020202020204" pitchFamily="34" charset="0"/>
            </a:endParaRPr>
          </a:p>
        </p:txBody>
      </p:sp>
      <p:sp>
        <p:nvSpPr>
          <p:cNvPr id="11" name="Rectangle 10"/>
          <p:cNvSpPr/>
          <p:nvPr/>
        </p:nvSpPr>
        <p:spPr>
          <a:xfrm>
            <a:off x="1314192" y="2263388"/>
            <a:ext cx="227948"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Title 1"/>
          <p:cNvSpPr txBox="1">
            <a:spLocks/>
          </p:cNvSpPr>
          <p:nvPr/>
        </p:nvSpPr>
        <p:spPr bwMode="auto">
          <a:xfrm>
            <a:off x="0" y="-12699"/>
            <a:ext cx="9144000" cy="723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lvl="0" algn="ctr" defTabSz="457200">
              <a:defRPr/>
            </a:pPr>
            <a:r>
              <a:rPr lang="ar-SA" sz="4800" dirty="0">
                <a:solidFill>
                  <a:prstClr val="white"/>
                </a:solidFill>
                <a:latin typeface="Arial" panose="020B0604020202020204" pitchFamily="34" charset="0"/>
                <a:cs typeface="Arial" panose="020B0604020202020204" pitchFamily="34" charset="0"/>
              </a:rPr>
              <a:t>١ صموئيل</a:t>
            </a:r>
          </a:p>
        </p:txBody>
      </p:sp>
      <p:sp>
        <p:nvSpPr>
          <p:cNvPr id="14" name="Rectangle 13"/>
          <p:cNvSpPr/>
          <p:nvPr/>
        </p:nvSpPr>
        <p:spPr>
          <a:xfrm>
            <a:off x="385621" y="4530246"/>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5" name="Rectangle 14"/>
          <p:cNvSpPr/>
          <p:nvPr/>
        </p:nvSpPr>
        <p:spPr>
          <a:xfrm>
            <a:off x="142845" y="4643446"/>
            <a:ext cx="1785949" cy="1571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200" b="1" dirty="0">
                <a:solidFill>
                  <a:schemeClr val="tx1"/>
                </a:solidFill>
                <a:latin typeface="Arial" panose="020B0604020202020204" pitchFamily="34" charset="0"/>
                <a:cs typeface="Arial" panose="020B0604020202020204" pitchFamily="34" charset="0"/>
              </a:rPr>
              <a:t>1. ولادة ابن حنة</a:t>
            </a:r>
          </a:p>
          <a:p>
            <a:pPr algn="r"/>
            <a:r>
              <a:rPr lang="ar-JO" sz="1200" b="1" dirty="0">
                <a:solidFill>
                  <a:schemeClr val="tx1"/>
                </a:solidFill>
                <a:latin typeface="Arial" panose="020B0604020202020204" pitchFamily="34" charset="0"/>
                <a:cs typeface="Arial" panose="020B0604020202020204" pitchFamily="34" charset="0"/>
              </a:rPr>
              <a:t>2. فساد أبناء عالي</a:t>
            </a:r>
          </a:p>
          <a:p>
            <a:pPr algn="r"/>
            <a:r>
              <a:rPr lang="ar-JO" sz="1200" dirty="0">
                <a:solidFill>
                  <a:schemeClr val="tx1"/>
                </a:solidFill>
                <a:latin typeface="Arial" panose="020B0604020202020204" pitchFamily="34" charset="0"/>
                <a:cs typeface="Arial" panose="020B0604020202020204" pitchFamily="34" charset="0"/>
              </a:rPr>
              <a:t>3. إعلان دينونة عالي</a:t>
            </a:r>
          </a:p>
          <a:p>
            <a:pPr algn="r"/>
            <a:r>
              <a:rPr lang="ar-JO" sz="1200" b="1" dirty="0">
                <a:solidFill>
                  <a:schemeClr val="tx1"/>
                </a:solidFill>
                <a:latin typeface="Arial" panose="020B0604020202020204" pitchFamily="34" charset="0"/>
                <a:cs typeface="Arial" panose="020B0604020202020204" pitchFamily="34" charset="0"/>
              </a:rPr>
              <a:t>4. مأساة الإستيلاء على التابوت</a:t>
            </a:r>
          </a:p>
          <a:p>
            <a:pPr algn="r"/>
            <a:r>
              <a:rPr lang="ar-JO" sz="1200" dirty="0">
                <a:solidFill>
                  <a:schemeClr val="tx1"/>
                </a:solidFill>
                <a:latin typeface="Arial" panose="020B0604020202020204" pitchFamily="34" charset="0"/>
                <a:cs typeface="Arial" panose="020B0604020202020204" pitchFamily="34" charset="0"/>
              </a:rPr>
              <a:t>5. المجد السماوي يغادر إسرائيل</a:t>
            </a:r>
          </a:p>
          <a:p>
            <a:pPr algn="r"/>
            <a:endParaRPr lang="ar-JO" sz="1200" b="1" dirty="0">
              <a:solidFill>
                <a:schemeClr val="tx1"/>
              </a:solidFill>
              <a:latin typeface="Arial" panose="020B0604020202020204" pitchFamily="34" charset="0"/>
              <a:cs typeface="Arial" panose="020B0604020202020204" pitchFamily="34" charset="0"/>
            </a:endParaRPr>
          </a:p>
          <a:p>
            <a:pPr algn="r"/>
            <a:r>
              <a:rPr lang="ar-JO" sz="1200" dirty="0">
                <a:solidFill>
                  <a:schemeClr val="tx1"/>
                </a:solidFill>
                <a:latin typeface="Arial" panose="020B0604020202020204" pitchFamily="34" charset="0"/>
                <a:cs typeface="Arial" panose="020B0604020202020204" pitchFamily="34" charset="0"/>
              </a:rPr>
              <a:t>6. تقدمات التابوت العائد</a:t>
            </a:r>
          </a:p>
          <a:p>
            <a:pPr algn="r"/>
            <a:r>
              <a:rPr lang="ar-JO" sz="1200" b="1" dirty="0">
                <a:solidFill>
                  <a:schemeClr val="tx1"/>
                </a:solidFill>
                <a:latin typeface="Arial" panose="020B0604020202020204" pitchFamily="34" charset="0"/>
                <a:cs typeface="Arial" panose="020B0604020202020204" pitchFamily="34" charset="0"/>
              </a:rPr>
              <a:t>7. إزالة الآلهة الغريبة</a:t>
            </a:r>
          </a:p>
        </p:txBody>
      </p:sp>
      <p:sp>
        <p:nvSpPr>
          <p:cNvPr id="16" name="Rectangle 15"/>
          <p:cNvSpPr/>
          <p:nvPr/>
        </p:nvSpPr>
        <p:spPr>
          <a:xfrm>
            <a:off x="2071671" y="4857760"/>
            <a:ext cx="2071701" cy="1071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200" b="1" dirty="0">
                <a:solidFill>
                  <a:schemeClr val="tx1"/>
                </a:solidFill>
                <a:latin typeface="Arial" panose="020B0604020202020204" pitchFamily="34" charset="0"/>
                <a:cs typeface="Arial" panose="020B0604020202020204" pitchFamily="34" charset="0"/>
              </a:rPr>
              <a:t>8. طلب عنيد لملك</a:t>
            </a:r>
          </a:p>
          <a:p>
            <a:pPr algn="r"/>
            <a:r>
              <a:rPr lang="ar-JO" sz="1200" dirty="0">
                <a:solidFill>
                  <a:schemeClr val="tx1"/>
                </a:solidFill>
                <a:latin typeface="Arial" panose="020B0604020202020204" pitchFamily="34" charset="0"/>
                <a:cs typeface="Arial" panose="020B0604020202020204" pitchFamily="34" charset="0"/>
              </a:rPr>
              <a:t>9. ترتيبات تعيين شاول</a:t>
            </a:r>
          </a:p>
          <a:p>
            <a:pPr algn="r"/>
            <a:r>
              <a:rPr lang="ar-JO" sz="1200" b="1" dirty="0">
                <a:solidFill>
                  <a:schemeClr val="tx1"/>
                </a:solidFill>
                <a:latin typeface="Arial" panose="020B0604020202020204" pitchFamily="34" charset="0"/>
                <a:cs typeface="Arial" panose="020B0604020202020204" pitchFamily="34" charset="0"/>
              </a:rPr>
              <a:t>10. شاول ملك على إسرائيل</a:t>
            </a:r>
          </a:p>
          <a:p>
            <a:pPr algn="r"/>
            <a:r>
              <a:rPr lang="ar-JO" sz="1200" dirty="0">
                <a:solidFill>
                  <a:schemeClr val="tx1"/>
                </a:solidFill>
                <a:latin typeface="Arial" panose="020B0604020202020204" pitchFamily="34" charset="0"/>
                <a:cs typeface="Arial" panose="020B0604020202020204" pitchFamily="34" charset="0"/>
              </a:rPr>
              <a:t>11. دفاع موحد عن يابيش</a:t>
            </a:r>
          </a:p>
          <a:p>
            <a:pPr algn="r"/>
            <a:r>
              <a:rPr lang="ar-JO" sz="1200" b="1" dirty="0">
                <a:solidFill>
                  <a:schemeClr val="tx1"/>
                </a:solidFill>
                <a:latin typeface="Arial" panose="020B0604020202020204" pitchFamily="34" charset="0"/>
                <a:cs typeface="Arial" panose="020B0604020202020204" pitchFamily="34" charset="0"/>
              </a:rPr>
              <a:t>12. تحذير ضد مطالب الملك</a:t>
            </a:r>
          </a:p>
          <a:p>
            <a:pPr algn="r"/>
            <a:r>
              <a:rPr lang="ar-JO" sz="1200" dirty="0">
                <a:solidFill>
                  <a:schemeClr val="tx1"/>
                </a:solidFill>
                <a:latin typeface="Arial" panose="020B0604020202020204" pitchFamily="34" charset="0"/>
                <a:cs typeface="Arial" panose="020B0604020202020204" pitchFamily="34" charset="0"/>
              </a:rPr>
              <a:t>13. دروس من غباء شاول</a:t>
            </a:r>
            <a:endParaRPr lang="ar-JO" sz="1200" b="1" dirty="0">
              <a:solidFill>
                <a:schemeClr val="tx1"/>
              </a:solidFill>
              <a:latin typeface="Arial" panose="020B0604020202020204" pitchFamily="34" charset="0"/>
              <a:cs typeface="Arial" panose="020B0604020202020204" pitchFamily="34" charset="0"/>
            </a:endParaRPr>
          </a:p>
        </p:txBody>
      </p:sp>
      <p:sp>
        <p:nvSpPr>
          <p:cNvPr id="17" name="Rectangle 16"/>
          <p:cNvSpPr/>
          <p:nvPr/>
        </p:nvSpPr>
        <p:spPr>
          <a:xfrm>
            <a:off x="4929190" y="785794"/>
            <a:ext cx="2071701" cy="1428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200" b="1" dirty="0">
                <a:solidFill>
                  <a:schemeClr val="tx1"/>
                </a:solidFill>
                <a:latin typeface="Arial" panose="020B0604020202020204" pitchFamily="34" charset="0"/>
                <a:cs typeface="Arial" panose="020B0604020202020204" pitchFamily="34" charset="0"/>
              </a:rPr>
              <a:t>14. انتصار هجوم يوناثان</a:t>
            </a:r>
          </a:p>
          <a:p>
            <a:pPr algn="r"/>
            <a:r>
              <a:rPr lang="ar-JO" sz="1200" dirty="0">
                <a:solidFill>
                  <a:schemeClr val="tx1"/>
                </a:solidFill>
                <a:latin typeface="Arial" panose="020B0604020202020204" pitchFamily="34" charset="0"/>
                <a:cs typeface="Arial" panose="020B0604020202020204" pitchFamily="34" charset="0"/>
              </a:rPr>
              <a:t>15. اليأس من عصيان شاول</a:t>
            </a:r>
          </a:p>
          <a:p>
            <a:pPr algn="r"/>
            <a:r>
              <a:rPr lang="ar-JO" sz="1200" b="1" dirty="0">
                <a:solidFill>
                  <a:schemeClr val="tx1"/>
                </a:solidFill>
                <a:latin typeface="Arial" panose="020B0604020202020204" pitchFamily="34" charset="0"/>
                <a:cs typeface="Arial" panose="020B0604020202020204" pitchFamily="34" charset="0"/>
              </a:rPr>
              <a:t>16. سجل مسح داود</a:t>
            </a:r>
          </a:p>
          <a:p>
            <a:pPr algn="r"/>
            <a:r>
              <a:rPr lang="ar-JO" sz="1200" dirty="0">
                <a:solidFill>
                  <a:schemeClr val="tx1"/>
                </a:solidFill>
                <a:latin typeface="Arial" panose="020B0604020202020204" pitchFamily="34" charset="0"/>
                <a:cs typeface="Arial" panose="020B0604020202020204" pitchFamily="34" charset="0"/>
              </a:rPr>
              <a:t>17. قتل جليات العملاق</a:t>
            </a:r>
          </a:p>
          <a:p>
            <a:pPr algn="r"/>
            <a:r>
              <a:rPr lang="ar-JO" sz="1200" b="1" dirty="0">
                <a:solidFill>
                  <a:schemeClr val="tx1"/>
                </a:solidFill>
                <a:latin typeface="Arial" panose="020B0604020202020204" pitchFamily="34" charset="0"/>
                <a:cs typeface="Arial" panose="020B0604020202020204" pitchFamily="34" charset="0"/>
              </a:rPr>
              <a:t>18. شاول يهدد داود بكراهية</a:t>
            </a:r>
          </a:p>
          <a:p>
            <a:pPr algn="r"/>
            <a:r>
              <a:rPr lang="ar-JO" sz="1200" dirty="0">
                <a:solidFill>
                  <a:schemeClr val="tx1"/>
                </a:solidFill>
                <a:latin typeface="Arial" panose="020B0604020202020204" pitchFamily="34" charset="0"/>
                <a:cs typeface="Arial" panose="020B0604020202020204" pitchFamily="34" charset="0"/>
              </a:rPr>
              <a:t>19. إنقاذ شاول من داود</a:t>
            </a:r>
          </a:p>
          <a:p>
            <a:pPr algn="r"/>
            <a:r>
              <a:rPr lang="ar-JO" sz="1200" b="1" dirty="0">
                <a:solidFill>
                  <a:schemeClr val="tx1"/>
                </a:solidFill>
                <a:latin typeface="Arial" panose="020B0604020202020204" pitchFamily="34" charset="0"/>
                <a:cs typeface="Arial" panose="020B0604020202020204" pitchFamily="34" charset="0"/>
              </a:rPr>
              <a:t>20. مساعدة يوناثان تساعد داود</a:t>
            </a:r>
          </a:p>
        </p:txBody>
      </p:sp>
      <p:sp>
        <p:nvSpPr>
          <p:cNvPr id="18" name="Rectangle 17"/>
          <p:cNvSpPr/>
          <p:nvPr/>
        </p:nvSpPr>
        <p:spPr>
          <a:xfrm>
            <a:off x="7000892" y="785794"/>
            <a:ext cx="2143108" cy="2143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200" b="1" dirty="0">
                <a:solidFill>
                  <a:schemeClr val="tx1"/>
                </a:solidFill>
                <a:latin typeface="Arial" panose="020B0604020202020204" pitchFamily="34" charset="0"/>
                <a:cs typeface="Arial" panose="020B0604020202020204" pitchFamily="34" charset="0"/>
              </a:rPr>
              <a:t>21. داود يطلب مؤن الكهنة </a:t>
            </a:r>
          </a:p>
          <a:p>
            <a:pPr algn="r"/>
            <a:r>
              <a:rPr lang="ar-JO" sz="1200" dirty="0">
                <a:solidFill>
                  <a:schemeClr val="tx1"/>
                </a:solidFill>
                <a:latin typeface="Arial" panose="020B0604020202020204" pitchFamily="34" charset="0"/>
                <a:cs typeface="Arial" panose="020B0604020202020204" pitchFamily="34" charset="0"/>
              </a:rPr>
              <a:t>22. شاول يقتل أخيمالك</a:t>
            </a:r>
          </a:p>
          <a:p>
            <a:pPr algn="r"/>
            <a:r>
              <a:rPr lang="ar-JO" sz="1200" b="1" dirty="0">
                <a:solidFill>
                  <a:schemeClr val="tx1"/>
                </a:solidFill>
                <a:latin typeface="Arial" panose="020B0604020202020204" pitchFamily="34" charset="0"/>
                <a:cs typeface="Arial" panose="020B0604020202020204" pitchFamily="34" charset="0"/>
              </a:rPr>
              <a:t>23. الإنتصار على الفلسطينيين</a:t>
            </a:r>
          </a:p>
          <a:p>
            <a:pPr algn="r"/>
            <a:r>
              <a:rPr lang="ar-JO" sz="1200" dirty="0">
                <a:solidFill>
                  <a:schemeClr val="tx1"/>
                </a:solidFill>
                <a:latin typeface="Arial" panose="020B0604020202020204" pitchFamily="34" charset="0"/>
                <a:cs typeface="Arial" panose="020B0604020202020204" pitchFamily="34" charset="0"/>
              </a:rPr>
              <a:t>24. إظهار نزاهة داود</a:t>
            </a:r>
          </a:p>
          <a:p>
            <a:pPr algn="r"/>
            <a:r>
              <a:rPr lang="ar-JO" sz="1200" b="1" dirty="0">
                <a:solidFill>
                  <a:schemeClr val="tx1"/>
                </a:solidFill>
                <a:latin typeface="Arial" panose="020B0604020202020204" pitchFamily="34" charset="0"/>
                <a:cs typeface="Arial" panose="020B0604020202020204" pitchFamily="34" charset="0"/>
              </a:rPr>
              <a:t>25. موت صموئيل المحزن</a:t>
            </a:r>
          </a:p>
          <a:p>
            <a:pPr algn="r"/>
            <a:r>
              <a:rPr lang="ar-JO" sz="1200" dirty="0">
                <a:solidFill>
                  <a:schemeClr val="tx1"/>
                </a:solidFill>
                <a:latin typeface="Arial" panose="020B0604020202020204" pitchFamily="34" charset="0"/>
                <a:cs typeface="Arial" panose="020B0604020202020204" pitchFamily="34" charset="0"/>
              </a:rPr>
              <a:t>26. إنقاذ شاول بواسطة داود</a:t>
            </a:r>
          </a:p>
          <a:p>
            <a:pPr algn="r"/>
            <a:endParaRPr lang="ar-JO" sz="1200" b="1" dirty="0">
              <a:solidFill>
                <a:schemeClr val="tx1"/>
              </a:solidFill>
              <a:latin typeface="Arial" panose="020B0604020202020204" pitchFamily="34" charset="0"/>
              <a:cs typeface="Arial" panose="020B0604020202020204" pitchFamily="34" charset="0"/>
            </a:endParaRPr>
          </a:p>
          <a:p>
            <a:pPr algn="r"/>
            <a:r>
              <a:rPr lang="ar-JO" sz="1200" dirty="0">
                <a:solidFill>
                  <a:schemeClr val="tx1"/>
                </a:solidFill>
                <a:latin typeface="Arial" panose="020B0604020202020204" pitchFamily="34" charset="0"/>
                <a:cs typeface="Arial" panose="020B0604020202020204" pitchFamily="34" charset="0"/>
              </a:rPr>
              <a:t>27. النفي إلى أرض الفلسطينيين</a:t>
            </a:r>
          </a:p>
          <a:p>
            <a:pPr algn="r"/>
            <a:r>
              <a:rPr lang="ar-JO" sz="1200" b="1" dirty="0">
                <a:solidFill>
                  <a:schemeClr val="tx1"/>
                </a:solidFill>
                <a:latin typeface="Arial" panose="020B0604020202020204" pitchFamily="34" charset="0"/>
                <a:cs typeface="Arial" panose="020B0604020202020204" pitchFamily="34" charset="0"/>
              </a:rPr>
              <a:t>28. جلسة طقوس مع الساحرة</a:t>
            </a:r>
          </a:p>
          <a:p>
            <a:pPr algn="r"/>
            <a:r>
              <a:rPr lang="ar-JO" sz="1200" dirty="0">
                <a:solidFill>
                  <a:schemeClr val="tx1"/>
                </a:solidFill>
                <a:latin typeface="Arial" panose="020B0604020202020204" pitchFamily="34" charset="0"/>
                <a:cs typeface="Arial" panose="020B0604020202020204" pitchFamily="34" charset="0"/>
              </a:rPr>
              <a:t>29. تحدي نزاهة داود</a:t>
            </a:r>
          </a:p>
          <a:p>
            <a:pPr algn="r"/>
            <a:r>
              <a:rPr lang="ar-JO" sz="1200" b="1" dirty="0">
                <a:solidFill>
                  <a:schemeClr val="tx1"/>
                </a:solidFill>
                <a:latin typeface="Arial" panose="020B0604020202020204" pitchFamily="34" charset="0"/>
                <a:cs typeface="Arial" panose="020B0604020202020204" pitchFamily="34" charset="0"/>
              </a:rPr>
              <a:t>30. انتقام للخسارة</a:t>
            </a:r>
          </a:p>
          <a:p>
            <a:pPr algn="r"/>
            <a:r>
              <a:rPr lang="ar-JO" sz="1200" dirty="0">
                <a:solidFill>
                  <a:schemeClr val="tx1"/>
                </a:solidFill>
                <a:latin typeface="Arial" panose="020B0604020202020204" pitchFamily="34" charset="0"/>
                <a:cs typeface="Arial" panose="020B0604020202020204" pitchFamily="34" charset="0"/>
              </a:rPr>
              <a:t>31. نهاية حياة شاول</a:t>
            </a:r>
            <a:endParaRPr lang="ar-JO" sz="12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133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1413002413"/>
              </p:ext>
            </p:extLst>
          </p:nvPr>
        </p:nvGraphicFramePr>
        <p:xfrm>
          <a:off x="-107950" y="0"/>
          <a:ext cx="9251949" cy="6847932"/>
        </p:xfrm>
        <a:graphic>
          <a:graphicData uri="http://schemas.openxmlformats.org/drawingml/2006/table">
            <a:tbl>
              <a:tblPr/>
              <a:tblGrid>
                <a:gridCol w="1850717">
                  <a:extLst>
                    <a:ext uri="{9D8B030D-6E8A-4147-A177-3AD203B41FA5}">
                      <a16:colId xmlns:a16="http://schemas.microsoft.com/office/drawing/2014/main" val="20000"/>
                    </a:ext>
                  </a:extLst>
                </a:gridCol>
                <a:gridCol w="189312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2051719">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    </a:t>
                      </a:r>
                      <a:r>
                        <a:rPr kumimoji="1" lang="ar-JO" altLang="ja-JP" sz="2400" b="1" i="0" u="none" strike="noStrike" cap="none" normalizeH="0" baseline="0" dirty="0">
                          <a:ln>
                            <a:noFill/>
                          </a:ln>
                          <a:solidFill>
                            <a:srgbClr val="FFFFFF"/>
                          </a:solidFill>
                          <a:effectLst/>
                          <a:latin typeface="Arial" charset="0"/>
                          <a:ea typeface="ＭＳ Ｐゴシック" charset="0"/>
                          <a:cs typeface="Arial" charset="0"/>
                        </a:rPr>
                        <a:t>حكم إلهي منحل إلى ملكية داوودية</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نهاية الحكم الإلهي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تاسيس الملكية</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سقوط القضاة</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صعود الملوك</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الإصحاحات 1 – 7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الإصحاحات 8 – 31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صموئيل : الملك السماوي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شاول : الملك الأرضي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عالي</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صموئيل</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شاول</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داود</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البشر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الله</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البشر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الله</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عجز</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صلاة</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رعب</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صبر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ar-JO" sz="1800" b="1" i="1" dirty="0">
                          <a:solidFill>
                            <a:srgbClr val="800000"/>
                          </a:solidFill>
                          <a:effectLst/>
                          <a:latin typeface="Arial"/>
                          <a:ea typeface="宋体"/>
                          <a:cs typeface="Arial"/>
                        </a:rPr>
                        <a:t>الإنتقال</a:t>
                      </a:r>
                      <a:r>
                        <a:rPr lang="ar-JO" sz="1800" b="1" i="1" baseline="0" dirty="0">
                          <a:solidFill>
                            <a:srgbClr val="800000"/>
                          </a:solidFill>
                          <a:effectLst/>
                          <a:latin typeface="Arial"/>
                          <a:ea typeface="宋体"/>
                          <a:cs typeface="Arial"/>
                        </a:rPr>
                        <a:t> رقم 1</a:t>
                      </a:r>
                      <a:endParaRPr lang="en-SG" sz="1800" b="1" dirty="0">
                        <a:solidFill>
                          <a:srgbClr val="800000"/>
                        </a:solidFill>
                        <a:effectLst/>
                        <a:latin typeface="Arial"/>
                        <a:ea typeface="宋体"/>
                        <a:cs typeface="Arial"/>
                      </a:endParaRPr>
                    </a:p>
                    <a:p>
                      <a:pPr algn="ctr">
                        <a:lnSpc>
                          <a:spcPct val="115000"/>
                        </a:lnSpc>
                        <a:spcAft>
                          <a:spcPts val="0"/>
                        </a:spcAft>
                      </a:pPr>
                      <a:r>
                        <a:rPr lang="ar-JO" sz="1800" b="1" dirty="0">
                          <a:solidFill>
                            <a:srgbClr val="800000"/>
                          </a:solidFill>
                          <a:effectLst/>
                          <a:latin typeface="Arial"/>
                          <a:ea typeface="宋体"/>
                          <a:cs typeface="Arial"/>
                        </a:rPr>
                        <a:t>عالي</a:t>
                      </a:r>
                      <a:r>
                        <a:rPr lang="ar-JO" sz="1800" b="1" baseline="0" dirty="0">
                          <a:solidFill>
                            <a:srgbClr val="800000"/>
                          </a:solidFill>
                          <a:effectLst/>
                          <a:latin typeface="Arial"/>
                          <a:ea typeface="宋体"/>
                          <a:cs typeface="Arial"/>
                        </a:rPr>
                        <a:t> إلى صموئيل</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1-3</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dirty="0">
                          <a:solidFill>
                            <a:srgbClr val="800000"/>
                          </a:solidFill>
                          <a:effectLst/>
                          <a:latin typeface="Arial"/>
                          <a:ea typeface="宋体"/>
                          <a:cs typeface="Arial"/>
                        </a:rPr>
                        <a:t>صموئيل</a:t>
                      </a:r>
                      <a:r>
                        <a:rPr lang="ar-JO" sz="1800" b="1" baseline="0" dirty="0">
                          <a:solidFill>
                            <a:srgbClr val="800000"/>
                          </a:solidFill>
                          <a:effectLst/>
                          <a:latin typeface="Arial"/>
                          <a:ea typeface="宋体"/>
                          <a:cs typeface="Arial"/>
                        </a:rPr>
                        <a:t> و تيهان تابوت العهد</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4-7</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i="1" dirty="0">
                          <a:solidFill>
                            <a:srgbClr val="800000"/>
                          </a:solidFill>
                          <a:effectLst/>
                          <a:latin typeface="Arial"/>
                          <a:ea typeface="宋体"/>
                          <a:cs typeface="Arial"/>
                        </a:rPr>
                        <a:t>الإنتقال</a:t>
                      </a:r>
                      <a:r>
                        <a:rPr lang="ar-JO" sz="1800" b="1" i="1" baseline="0" dirty="0">
                          <a:solidFill>
                            <a:srgbClr val="800000"/>
                          </a:solidFill>
                          <a:effectLst/>
                          <a:latin typeface="Arial"/>
                          <a:ea typeface="宋体"/>
                          <a:cs typeface="Arial"/>
                        </a:rPr>
                        <a:t> رقم 2</a:t>
                      </a:r>
                      <a:endParaRPr lang="en-SG" sz="1800" b="1" dirty="0">
                        <a:solidFill>
                          <a:srgbClr val="800000"/>
                        </a:solidFill>
                        <a:effectLst/>
                        <a:latin typeface="Arial"/>
                        <a:ea typeface="宋体"/>
                        <a:cs typeface="Arial"/>
                      </a:endParaRPr>
                    </a:p>
                    <a:p>
                      <a:pPr algn="ctr">
                        <a:lnSpc>
                          <a:spcPct val="115000"/>
                        </a:lnSpc>
                        <a:spcAft>
                          <a:spcPts val="0"/>
                        </a:spcAft>
                      </a:pPr>
                      <a:r>
                        <a:rPr lang="ar-JO" sz="1800" b="1" dirty="0">
                          <a:solidFill>
                            <a:srgbClr val="800000"/>
                          </a:solidFill>
                          <a:effectLst/>
                          <a:latin typeface="Arial"/>
                          <a:ea typeface="宋体"/>
                          <a:cs typeface="Arial"/>
                        </a:rPr>
                        <a:t>صموئيل</a:t>
                      </a:r>
                      <a:r>
                        <a:rPr lang="ar-JO" sz="1800" b="1" baseline="0" dirty="0">
                          <a:solidFill>
                            <a:srgbClr val="800000"/>
                          </a:solidFill>
                          <a:effectLst/>
                          <a:latin typeface="Arial"/>
                          <a:ea typeface="宋体"/>
                          <a:cs typeface="Arial"/>
                        </a:rPr>
                        <a:t> إلى شاول</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8-12</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dirty="0">
                          <a:solidFill>
                            <a:srgbClr val="FFFFFF"/>
                          </a:solidFill>
                          <a:effectLst/>
                          <a:latin typeface="Arial"/>
                          <a:ea typeface="Times New Roman"/>
                          <a:cs typeface="Arial"/>
                        </a:rPr>
                        <a:t>رفض</a:t>
                      </a:r>
                    </a:p>
                    <a:p>
                      <a:pPr algn="ctr">
                        <a:lnSpc>
                          <a:spcPct val="115000"/>
                        </a:lnSpc>
                        <a:spcAft>
                          <a:spcPts val="0"/>
                        </a:spcAft>
                      </a:pPr>
                      <a:r>
                        <a:rPr lang="ar-JO" sz="1800" b="1" dirty="0">
                          <a:solidFill>
                            <a:srgbClr val="FFFFFF"/>
                          </a:solidFill>
                          <a:effectLst/>
                          <a:latin typeface="Arial"/>
                          <a:ea typeface="宋体"/>
                          <a:cs typeface="Arial"/>
                        </a:rPr>
                        <a:t>شاول</a:t>
                      </a:r>
                      <a:endParaRPr lang="en-SG" sz="1800" b="1" dirty="0">
                        <a:solidFill>
                          <a:srgbClr val="FFFFFF"/>
                        </a:solidFill>
                        <a:effectLst/>
                        <a:latin typeface="Arial"/>
                        <a:ea typeface="宋体"/>
                        <a:cs typeface="Arial"/>
                      </a:endParaRPr>
                    </a:p>
                    <a:p>
                      <a:pPr algn="ctr">
                        <a:lnSpc>
                          <a:spcPct val="115000"/>
                        </a:lnSpc>
                        <a:spcAft>
                          <a:spcPts val="0"/>
                        </a:spcAft>
                      </a:pPr>
                      <a:r>
                        <a:rPr lang="en-US" sz="1800" b="1" dirty="0">
                          <a:solidFill>
                            <a:srgbClr val="FFFFFF"/>
                          </a:solidFill>
                          <a:effectLst/>
                          <a:latin typeface="Arial"/>
                          <a:ea typeface="Times New Roman"/>
                          <a:cs typeface="Arial"/>
                        </a:rPr>
                        <a:t>(</a:t>
                      </a:r>
                      <a:r>
                        <a:rPr lang="ar-JO" sz="1800" b="1" dirty="0">
                          <a:solidFill>
                            <a:srgbClr val="FFFFFF"/>
                          </a:solidFill>
                          <a:effectLst/>
                          <a:latin typeface="Arial"/>
                          <a:ea typeface="Times New Roman"/>
                          <a:cs typeface="Arial"/>
                        </a:rPr>
                        <a:t>13-15</a:t>
                      </a:r>
                      <a:r>
                        <a:rPr lang="en-US" sz="1800" b="1" dirty="0">
                          <a:solidFill>
                            <a:srgbClr val="FFFFFF"/>
                          </a:solidFill>
                          <a:effectLst/>
                          <a:latin typeface="Arial"/>
                          <a:ea typeface="Times New Roman"/>
                          <a:cs typeface="Arial"/>
                        </a:rPr>
                        <a:t>)</a:t>
                      </a:r>
                      <a:endParaRPr lang="en-SG" sz="1800" b="1" dirty="0">
                        <a:solidFill>
                          <a:srgbClr val="FFFFFF"/>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a:lnSpc>
                          <a:spcPct val="115000"/>
                        </a:lnSpc>
                        <a:spcAft>
                          <a:spcPts val="0"/>
                        </a:spcAft>
                      </a:pPr>
                      <a:r>
                        <a:rPr lang="en-US" sz="1800" b="1" dirty="0">
                          <a:solidFill>
                            <a:srgbClr val="800000"/>
                          </a:solidFill>
                          <a:effectLst/>
                          <a:latin typeface="Arial"/>
                          <a:ea typeface="Times New Roman"/>
                          <a:cs typeface="Arial"/>
                        </a:rPr>
                        <a:t> </a:t>
                      </a:r>
                      <a:r>
                        <a:rPr lang="ar-JO" sz="1800" b="1" i="1" dirty="0">
                          <a:solidFill>
                            <a:srgbClr val="800000"/>
                          </a:solidFill>
                          <a:effectLst/>
                          <a:latin typeface="Arial"/>
                          <a:ea typeface="Times New Roman"/>
                          <a:cs typeface="Arial"/>
                        </a:rPr>
                        <a:t>الإنتقال</a:t>
                      </a:r>
                      <a:r>
                        <a:rPr lang="ar-JO" sz="1800" b="1" i="1" baseline="0" dirty="0">
                          <a:solidFill>
                            <a:srgbClr val="800000"/>
                          </a:solidFill>
                          <a:effectLst/>
                          <a:latin typeface="Arial"/>
                          <a:ea typeface="Times New Roman"/>
                          <a:cs typeface="Arial"/>
                        </a:rPr>
                        <a:t> رقم 3</a:t>
                      </a:r>
                      <a:endParaRPr lang="en-SG" sz="1800" b="1" dirty="0">
                        <a:solidFill>
                          <a:srgbClr val="800000"/>
                        </a:solidFill>
                        <a:effectLst/>
                        <a:latin typeface="Arial"/>
                        <a:ea typeface="宋体"/>
                        <a:cs typeface="Arial"/>
                      </a:endParaRPr>
                    </a:p>
                    <a:p>
                      <a:pPr algn="ctr">
                        <a:lnSpc>
                          <a:spcPct val="115000"/>
                        </a:lnSpc>
                        <a:spcAft>
                          <a:spcPts val="0"/>
                        </a:spcAft>
                      </a:pPr>
                      <a:r>
                        <a:rPr lang="ar-JO" sz="1800" b="1" dirty="0">
                          <a:solidFill>
                            <a:srgbClr val="800000"/>
                          </a:solidFill>
                          <a:effectLst/>
                          <a:latin typeface="Arial"/>
                          <a:ea typeface="宋体"/>
                          <a:cs typeface="Arial"/>
                        </a:rPr>
                        <a:t>شاول</a:t>
                      </a:r>
                      <a:r>
                        <a:rPr lang="ar-JO" sz="1800" b="1" baseline="0" dirty="0">
                          <a:solidFill>
                            <a:srgbClr val="800000"/>
                          </a:solidFill>
                          <a:effectLst/>
                          <a:latin typeface="Arial"/>
                          <a:ea typeface="宋体"/>
                          <a:cs typeface="Arial"/>
                        </a:rPr>
                        <a:t> إلى داود</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16-31</a:t>
                      </a:r>
                      <a:r>
                        <a:rPr lang="en-US" sz="1800" b="1" dirty="0">
                          <a:solidFill>
                            <a:srgbClr val="800000"/>
                          </a:solidFill>
                          <a:effectLst/>
                          <a:latin typeface="Arial"/>
                          <a:ea typeface="Times New Roman"/>
                          <a:cs typeface="Arial"/>
                        </a:rPr>
                        <a:t>) </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94 سنة</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ولادة صموئيل (1105 ق.م) إلى موت شاول (1011 ق.م)</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ar-JO" sz="2000" kern="0" dirty="0">
                <a:solidFill>
                  <a:srgbClr val="FFFFFF"/>
                </a:solidFill>
                <a:latin typeface="Arial"/>
                <a:cs typeface="Arial"/>
              </a:rPr>
              <a:t>194</a:t>
            </a:r>
            <a:endParaRPr lang="en-US" sz="2000" kern="0" dirty="0">
              <a:solidFill>
                <a:srgbClr val="FFFFFF"/>
              </a:solidFill>
              <a:latin typeface="Arial"/>
              <a:cs typeface="Arial"/>
            </a:endParaRPr>
          </a:p>
        </p:txBody>
      </p:sp>
      <p:sp>
        <p:nvSpPr>
          <p:cNvPr id="8" name="Rectangle 2"/>
          <p:cNvSpPr txBox="1">
            <a:spLocks noChangeArrowheads="1"/>
          </p:cNvSpPr>
          <p:nvPr/>
        </p:nvSpPr>
        <p:spPr bwMode="auto">
          <a:xfrm>
            <a:off x="-31091" y="4588"/>
            <a:ext cx="2010803" cy="544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lgn="l"/>
            <a:r>
              <a:rPr lang="ar-JO" dirty="0">
                <a:solidFill>
                  <a:srgbClr val="FFFFFF"/>
                </a:solidFill>
              </a:rPr>
              <a:t>1 صموئيل</a:t>
            </a:r>
            <a:endParaRPr lang="en-US" dirty="0">
              <a:solidFill>
                <a:srgbClr val="FFFFFF"/>
              </a:solidFill>
            </a:endParaRPr>
          </a:p>
        </p:txBody>
      </p:sp>
    </p:spTree>
    <p:extLst>
      <p:ext uri="{BB962C8B-B14F-4D97-AF65-F5344CB8AC3E}">
        <p14:creationId xmlns:p14="http://schemas.microsoft.com/office/powerpoint/2010/main" val="200620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6093296"/>
            <a:ext cx="9129157" cy="764704"/>
          </a:xfrm>
          <a:effectLst>
            <a:outerShdw blurRad="63500" dist="38099" dir="2700000" algn="ctr" rotWithShape="0">
              <a:schemeClr val="tx2">
                <a:alpha val="74998"/>
              </a:schemeClr>
            </a:outerShdw>
          </a:effectLst>
        </p:spPr>
        <p:txBody>
          <a:bodyPr/>
          <a:lstStyle/>
          <a:p>
            <a:pPr eaLnBrk="1" hangingPunct="1">
              <a:defRPr/>
            </a:pPr>
            <a:r>
              <a:rPr lang="ar-JO" sz="4000" dirty="0">
                <a:solidFill>
                  <a:schemeClr val="bg1"/>
                </a:solidFill>
                <a:effectLst>
                  <a:glow rad="228600">
                    <a:schemeClr val="tx1"/>
                  </a:glow>
                </a:effectLst>
                <a:ea typeface="ＭＳ Ｐゴシック" charset="0"/>
              </a:rPr>
              <a:t>أعذار شاول ( 1 صموئيل 13 )</a:t>
            </a:r>
            <a:endParaRPr lang="en-US" sz="4000" dirty="0">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0" y="-6916"/>
            <a:ext cx="9144000" cy="6240780"/>
          </a:xfrm>
          <a:prstGeom prst="rect">
            <a:avLst/>
          </a:prstGeom>
        </p:spPr>
      </p:pic>
    </p:spTree>
    <p:extLst>
      <p:ext uri="{BB962C8B-B14F-4D97-AF65-F5344CB8AC3E}">
        <p14:creationId xmlns:p14="http://schemas.microsoft.com/office/powerpoint/2010/main" val="22324351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صموئيل 14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2902314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449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84313"/>
            <a:ext cx="9144000" cy="287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3" y="4221088"/>
            <a:ext cx="9129157"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صموئيل, داود وشاول </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405702703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 1 صموئيل 15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9644656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DFD484DF.WAV">
            <a:hlinkClick r:id="" action="ppaction://media"/>
          </p:cNvPr>
          <p:cNvPicPr>
            <a:picLocks noRot="1"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71600" y="49530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378" name="Rectangle 5"/>
          <p:cNvSpPr>
            <a:spLocks noChangeArrowheads="1"/>
          </p:cNvSpPr>
          <p:nvPr/>
        </p:nvSpPr>
        <p:spPr bwMode="auto">
          <a:xfrm>
            <a:off x="7924800" y="6248400"/>
            <a:ext cx="95891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ar-JO" sz="1800" dirty="0">
                <a:solidFill>
                  <a:srgbClr val="000000"/>
                </a:solidFill>
                <a:latin typeface="Arial" charset="0"/>
                <a:cs typeface="Arial" charset="0"/>
              </a:rPr>
              <a:t>1 صم 15</a:t>
            </a:r>
            <a:endParaRPr lang="en-US" sz="1800" dirty="0">
              <a:solidFill>
                <a:srgbClr val="000000"/>
              </a:solidFill>
              <a:latin typeface="Arial" charset="0"/>
              <a:cs typeface="Arial" charset="0"/>
            </a:endParaRPr>
          </a:p>
        </p:txBody>
      </p:sp>
      <p:pic>
        <p:nvPicPr>
          <p:cNvPr id="229379" name="Picture 2" descr="j0312140"/>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762000" y="1500188"/>
            <a:ext cx="7696200" cy="4953000"/>
          </a:xfrm>
          <a:noFill/>
        </p:spPr>
      </p:pic>
      <p:sp>
        <p:nvSpPr>
          <p:cNvPr id="51206" name="Text Box 6"/>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a:cs typeface="Arial"/>
              </a:rPr>
              <a:t>198</a:t>
            </a:r>
            <a:endParaRPr lang="en-US" sz="2400" dirty="0">
              <a:solidFill>
                <a:srgbClr val="000000"/>
              </a:solidFill>
              <a:latin typeface="Arial"/>
              <a:cs typeface="Arial"/>
            </a:endParaRPr>
          </a:p>
        </p:txBody>
      </p:sp>
      <p:sp>
        <p:nvSpPr>
          <p:cNvPr id="229381" name="Title 1"/>
          <p:cNvSpPr>
            <a:spLocks noGrp="1"/>
          </p:cNvSpPr>
          <p:nvPr>
            <p:ph type="title"/>
          </p:nvPr>
        </p:nvSpPr>
        <p:spPr>
          <a:xfrm>
            <a:off x="0" y="333375"/>
            <a:ext cx="8459788" cy="1143000"/>
          </a:xfrm>
        </p:spPr>
        <p:txBody>
          <a:bodyPr/>
          <a:lstStyle/>
          <a:p>
            <a:r>
              <a:rPr lang="ar-JO" dirty="0">
                <a:latin typeface="Arial" charset="0"/>
                <a:ea typeface="ＭＳ Ｐゴシック" charset="0"/>
              </a:rPr>
              <a:t>رفض شاول تدمير عماليق </a:t>
            </a:r>
            <a:br>
              <a:rPr lang="ar-JO" dirty="0">
                <a:latin typeface="Arial" charset="0"/>
                <a:ea typeface="ＭＳ Ｐゴシック" charset="0"/>
              </a:rPr>
            </a:br>
            <a:r>
              <a:rPr lang="ar-JO" dirty="0">
                <a:latin typeface="Arial" charset="0"/>
                <a:ea typeface="ＭＳ Ｐゴシック" charset="0"/>
              </a:rPr>
              <a:t>(1 صم 15)</a:t>
            </a:r>
            <a:endParaRPr lang="en-US" dirty="0">
              <a:latin typeface="Arial" charset="0"/>
              <a:ea typeface="ＭＳ Ｐゴシック" charset="0"/>
            </a:endParaRPr>
          </a:p>
        </p:txBody>
      </p:sp>
    </p:spTree>
    <p:extLst>
      <p:ext uri="{BB962C8B-B14F-4D97-AF65-F5344CB8AC3E}">
        <p14:creationId xmlns:p14="http://schemas.microsoft.com/office/powerpoint/2010/main" val="252310991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5" descr="question">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554" name="Rectangle 2"/>
          <p:cNvSpPr>
            <a:spLocks noChangeArrowheads="1"/>
          </p:cNvSpPr>
          <p:nvPr/>
        </p:nvSpPr>
        <p:spPr bwMode="auto">
          <a:xfrm>
            <a:off x="609600" y="2276475"/>
            <a:ext cx="6324600" cy="1938992"/>
          </a:xfrm>
          <a:prstGeom prst="rect">
            <a:avLst/>
          </a:prstGeom>
          <a:noFill/>
          <a:ln w="12700" cap="sq">
            <a:noFill/>
            <a:miter lim="800000"/>
            <a:headEnd/>
            <a:tailEnd/>
          </a:ln>
        </p:spPr>
        <p:txBody>
          <a:bodyPr>
            <a:spAutoFit/>
          </a:bodyPr>
          <a:lstStyle/>
          <a:p>
            <a:pPr>
              <a:defRPr/>
            </a:pPr>
            <a:r>
              <a:rPr lang="ar-JO" sz="4000" i="1" dirty="0">
                <a:solidFill>
                  <a:srgbClr val="FFFFFF"/>
                </a:solidFill>
                <a:effectLst>
                  <a:outerShdw blurRad="38100" dist="38100" dir="2700000" algn="tl">
                    <a:srgbClr val="000000"/>
                  </a:outerShdw>
                </a:effectLst>
                <a:latin typeface="Arial"/>
                <a:cs typeface="Arial"/>
              </a:rPr>
              <a:t>الله لا يتغير فلماذا ندم أو حزن أنه جعل شاول ملكاً ؟</a:t>
            </a:r>
          </a:p>
          <a:p>
            <a:pPr>
              <a:defRPr/>
            </a:pPr>
            <a:r>
              <a:rPr lang="ar-JO" sz="4000" i="1" dirty="0">
                <a:solidFill>
                  <a:srgbClr val="FFFFFF"/>
                </a:solidFill>
                <a:effectLst>
                  <a:outerShdw blurRad="38100" dist="38100" dir="2700000" algn="tl">
                    <a:srgbClr val="000000"/>
                  </a:outerShdw>
                </a:effectLst>
                <a:latin typeface="Arial"/>
                <a:cs typeface="Arial"/>
              </a:rPr>
              <a:t>(1 صم 15 : 35)</a:t>
            </a:r>
            <a:endParaRPr lang="en-US" sz="4000" i="1" dirty="0">
              <a:solidFill>
                <a:srgbClr val="FFFFFF"/>
              </a:solidFill>
              <a:effectLst>
                <a:outerShdw blurRad="38100" dist="38100" dir="2700000" algn="tl">
                  <a:srgbClr val="000000"/>
                </a:outerShdw>
              </a:effectLst>
              <a:latin typeface="Arial"/>
              <a:cs typeface="Arial"/>
            </a:endParaRPr>
          </a:p>
        </p:txBody>
      </p:sp>
      <p:sp>
        <p:nvSpPr>
          <p:cNvPr id="151558" name="Text Box 6"/>
          <p:cNvSpPr txBox="1">
            <a:spLocks noChangeArrowheads="1"/>
          </p:cNvSpPr>
          <p:nvPr/>
        </p:nvSpPr>
        <p:spPr bwMode="auto">
          <a:xfrm>
            <a:off x="8027988" y="76200"/>
            <a:ext cx="10398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chemeClr val="tx2"/>
                </a:solidFill>
                <a:latin typeface="Arial"/>
                <a:ea typeface="+mn-ea"/>
                <a:cs typeface="Arial"/>
              </a:rPr>
              <a:t>198</a:t>
            </a:r>
            <a:endParaRPr lang="en-US" sz="2400" dirty="0">
              <a:solidFill>
                <a:schemeClr val="tx2"/>
              </a:solidFill>
              <a:latin typeface="Arial"/>
              <a:ea typeface="+mn-ea"/>
              <a:cs typeface="Arial"/>
            </a:endParaRPr>
          </a:p>
        </p:txBody>
      </p:sp>
      <p:sp>
        <p:nvSpPr>
          <p:cNvPr id="2" name="Title 1"/>
          <p:cNvSpPr>
            <a:spLocks noGrp="1"/>
          </p:cNvSpPr>
          <p:nvPr>
            <p:ph type="title" idx="4294967295"/>
          </p:nvPr>
        </p:nvSpPr>
        <p:spPr>
          <a:xfrm>
            <a:off x="0" y="765175"/>
            <a:ext cx="9144000" cy="831850"/>
          </a:xfrm>
          <a:ln w="12700" cap="sq">
            <a:miter lim="800000"/>
            <a:headEnd/>
            <a:tailEnd/>
          </a:ln>
        </p:spPr>
        <p:txBody>
          <a:bodyPr>
            <a:spAutoFit/>
          </a:bodyPr>
          <a:lstStyle/>
          <a:p>
            <a:pPr>
              <a:defRPr/>
            </a:pPr>
            <a:r>
              <a:rPr lang="ar-JO" sz="4800" kern="1200" dirty="0">
                <a:solidFill>
                  <a:srgbClr val="FFFFFF"/>
                </a:solidFill>
                <a:effectLst>
                  <a:outerShdw blurRad="38100" dist="38100" dir="2700000" algn="tl">
                    <a:srgbClr val="000000"/>
                  </a:outerShdw>
                </a:effectLst>
                <a:ea typeface="ＭＳ Ｐゴシック" charset="0"/>
              </a:rPr>
              <a:t>حزن الله على شاول</a:t>
            </a:r>
            <a:endParaRPr lang="en-US" sz="4800" kern="1200" dirty="0">
              <a:solidFill>
                <a:srgbClr val="FFFFFF"/>
              </a:solidFill>
              <a:effectLst>
                <a:outerShdw blurRad="38100" dist="38100" dir="2700000" algn="tl">
                  <a:srgbClr val="000000"/>
                </a:outerShd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51554"/>
                                        </p:tgtEl>
                                        <p:attrNameLst>
                                          <p:attrName>style.visibility</p:attrName>
                                        </p:attrNameLst>
                                      </p:cBhvr>
                                      <p:to>
                                        <p:strVal val="visible"/>
                                      </p:to>
                                    </p:set>
                                    <p:anim calcmode="lin" valueType="num">
                                      <p:cBhvr>
                                        <p:cTn id="7" dur="1000" fill="hold"/>
                                        <p:tgtEl>
                                          <p:spTgt spid="151554"/>
                                        </p:tgtEl>
                                        <p:attrNameLst>
                                          <p:attrName>ppt_w</p:attrName>
                                        </p:attrNameLst>
                                      </p:cBhvr>
                                      <p:tavLst>
                                        <p:tav tm="0">
                                          <p:val>
                                            <p:fltVal val="0"/>
                                          </p:val>
                                        </p:tav>
                                        <p:tav tm="100000">
                                          <p:val>
                                            <p:strVal val="#ppt_w"/>
                                          </p:val>
                                        </p:tav>
                                      </p:tavLst>
                                    </p:anim>
                                    <p:anim calcmode="lin" valueType="num">
                                      <p:cBhvr>
                                        <p:cTn id="8" dur="1000" fill="hold"/>
                                        <p:tgtEl>
                                          <p:spTgt spid="151554"/>
                                        </p:tgtEl>
                                        <p:attrNameLst>
                                          <p:attrName>ppt_h</p:attrName>
                                        </p:attrNameLst>
                                      </p:cBhvr>
                                      <p:tavLst>
                                        <p:tav tm="0">
                                          <p:val>
                                            <p:fltVal val="0"/>
                                          </p:val>
                                        </p:tav>
                                        <p:tav tm="100000">
                                          <p:val>
                                            <p:strVal val="#ppt_h"/>
                                          </p:val>
                                        </p:tav>
                                      </p:tavLst>
                                    </p:anim>
                                    <p:anim calcmode="lin" valueType="num">
                                      <p:cBhvr>
                                        <p:cTn id="9" dur="1000" fill="hold"/>
                                        <p:tgtEl>
                                          <p:spTgt spid="15155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155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4"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endParaRPr lang="en-US">
              <a:solidFill>
                <a:srgbClr val="000000"/>
              </a:solidFill>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4400" dirty="0">
                <a:solidFill>
                  <a:srgbClr val="FFFFFF"/>
                </a:solidFill>
                <a:latin typeface="Arial" charset="0"/>
                <a:cs typeface="Arial" charset="0"/>
              </a:rPr>
              <a:t>عالي</a:t>
            </a:r>
            <a:endParaRPr lang="en-US" sz="4400" dirty="0">
              <a:solidFill>
                <a:srgbClr val="FFFFFF"/>
              </a:solidFill>
              <a:latin typeface="Arial" charset="0"/>
              <a:cs typeface="Arial" charset="0"/>
            </a:endParaRP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endParaRPr lang="en-US" sz="1800" b="0">
              <a:solidFill>
                <a:srgbClr val="000000"/>
              </a:solidFill>
              <a:latin typeface="Arial"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4400" dirty="0">
                <a:solidFill>
                  <a:srgbClr val="FFFFFF"/>
                </a:solidFill>
                <a:latin typeface="Arial" charset="0"/>
                <a:cs typeface="Arial" charset="0"/>
              </a:rPr>
              <a:t>صموئيل</a:t>
            </a:r>
            <a:endParaRPr lang="en-US" sz="4400" dirty="0">
              <a:solidFill>
                <a:srgbClr val="FFFFFF"/>
              </a:solidFill>
              <a:latin typeface="Arial" charset="0"/>
              <a:cs typeface="Arial" charset="0"/>
            </a:endParaRP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400" dirty="0">
                <a:solidFill>
                  <a:srgbClr val="FFFFFF"/>
                </a:solidFill>
                <a:latin typeface="Arial"/>
                <a:cs typeface="Arial"/>
              </a:rPr>
              <a:t>196</a:t>
            </a:r>
            <a:endParaRPr lang="en-US" sz="2400" b="0" dirty="0">
              <a:solidFill>
                <a:srgbClr val="FFFFFF"/>
              </a:solidFill>
              <a:latin typeface="Arial"/>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endParaRPr lang="en-US">
              <a:solidFill>
                <a:srgbClr val="000000"/>
              </a:solidFill>
            </a:endParaRPr>
          </a:p>
        </p:txBody>
      </p:sp>
      <p:sp>
        <p:nvSpPr>
          <p:cNvPr id="200714" name="Title 2"/>
          <p:cNvSpPr>
            <a:spLocks noGrp="1"/>
          </p:cNvSpPr>
          <p:nvPr>
            <p:ph type="title"/>
          </p:nvPr>
        </p:nvSpPr>
        <p:spPr>
          <a:xfrm>
            <a:off x="0" y="33338"/>
            <a:ext cx="4932363" cy="658812"/>
          </a:xfrm>
        </p:spPr>
        <p:txBody>
          <a:bodyPr/>
          <a:lstStyle/>
          <a:p>
            <a:r>
              <a:rPr lang="ar-JO" sz="3600" i="1" dirty="0">
                <a:solidFill>
                  <a:srgbClr val="FFFFFF"/>
                </a:solidFill>
                <a:latin typeface="Arial" panose="020B0604020202020204" pitchFamily="34" charset="0"/>
                <a:ea typeface="ＭＳ Ｐゴシック" charset="0"/>
                <a:cs typeface="Arial" panose="020B0604020202020204" pitchFamily="34" charset="0"/>
              </a:rPr>
              <a:t>الإنتقال رقم 1</a:t>
            </a:r>
            <a:endParaRPr lang="en-US" sz="3600" i="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18"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508104" y="1988840"/>
            <a:ext cx="3344007" cy="36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51520" y="2132856"/>
            <a:ext cx="3502367" cy="3552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051720" y="548680"/>
            <a:ext cx="4419600" cy="1434581"/>
          </a:xfrm>
          <a:prstGeom prst="rect">
            <a:avLst/>
          </a:prstGeom>
        </p:spPr>
        <p:txBody>
          <a:bodyPr wrap="none" numCol="1" fromWordArt="1">
            <a:prstTxWarp prst="textSlantUp">
              <a:avLst>
                <a:gd name="adj" fmla="val 32056"/>
              </a:avLst>
            </a:prstTxWarp>
          </a:bodyPr>
          <a:lstStyle/>
          <a:p>
            <a:r>
              <a:rPr lang="ar-JO" sz="4800" kern="10" dirty="0">
                <a:ln w="9525">
                  <a:solidFill>
                    <a:srgbClr val="CC99FF"/>
                  </a:solidFill>
                  <a:round/>
                  <a:headEnd/>
                  <a:tailEnd/>
                </a:ln>
                <a:solidFill>
                  <a:srgbClr val="FFFFFF"/>
                </a:solidFill>
                <a:effectLst>
                  <a:glow rad="228600">
                    <a:srgbClr val="000000"/>
                  </a:glow>
                </a:effectLst>
                <a:latin typeface="Impact"/>
                <a:ea typeface="Impact"/>
                <a:cs typeface="Impact"/>
              </a:rPr>
              <a:t>١ صموئيل ١-٧</a:t>
            </a:r>
            <a:endParaRPr lang="en-US" sz="4800" kern="10" dirty="0">
              <a:ln w="9525">
                <a:solidFill>
                  <a:srgbClr val="CC99FF"/>
                </a:solidFill>
                <a:round/>
                <a:headEnd/>
                <a:tailEnd/>
              </a:ln>
              <a:solidFill>
                <a:srgbClr val="FFFFFF"/>
              </a:solidFill>
              <a:effectLst>
                <a:glow rad="228600">
                  <a:srgbClr val="000000"/>
                </a:glow>
              </a:effectLst>
              <a:latin typeface="Impact"/>
              <a:ea typeface="Impact"/>
              <a:cs typeface="Impact"/>
            </a:endParaRPr>
          </a:p>
        </p:txBody>
      </p:sp>
    </p:spTree>
    <p:extLst>
      <p:ext uri="{BB962C8B-B14F-4D97-AF65-F5344CB8AC3E}">
        <p14:creationId xmlns:p14="http://schemas.microsoft.com/office/powerpoint/2010/main" val="238322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endParaRPr lang="en-US">
              <a:solidFill>
                <a:srgbClr val="000000"/>
              </a:solidFill>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4400" dirty="0">
                <a:solidFill>
                  <a:srgbClr val="FFFFFF"/>
                </a:solidFill>
                <a:latin typeface="Arial" charset="0"/>
                <a:cs typeface="Arial" charset="0"/>
              </a:rPr>
              <a:t>صموئيل</a:t>
            </a:r>
            <a:endParaRPr lang="en-US" sz="4400" dirty="0">
              <a:solidFill>
                <a:srgbClr val="FFFFFF"/>
              </a:solidFill>
              <a:latin typeface="Arial" charset="0"/>
              <a:cs typeface="Arial" charset="0"/>
            </a:endParaRP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endParaRPr lang="en-US" sz="1800" b="0">
              <a:solidFill>
                <a:srgbClr val="000000"/>
              </a:solidFill>
              <a:latin typeface="Arial"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4400" dirty="0">
                <a:solidFill>
                  <a:srgbClr val="FFFFFF"/>
                </a:solidFill>
                <a:latin typeface="Arial" charset="0"/>
                <a:cs typeface="Arial" charset="0"/>
              </a:rPr>
              <a:t>شاول</a:t>
            </a:r>
            <a:endParaRPr lang="en-US" sz="4400" dirty="0">
              <a:solidFill>
                <a:srgbClr val="FFFFFF"/>
              </a:solidFill>
              <a:latin typeface="Arial" charset="0"/>
              <a:cs typeface="Arial" charset="0"/>
            </a:endParaRPr>
          </a:p>
        </p:txBody>
      </p:sp>
      <p:sp>
        <p:nvSpPr>
          <p:cNvPr id="200716" name="WordArt 11"/>
          <p:cNvSpPr>
            <a:spLocks noChangeArrowheads="1" noChangeShapeType="1" noTextEdit="1"/>
          </p:cNvSpPr>
          <p:nvPr/>
        </p:nvSpPr>
        <p:spPr bwMode="auto">
          <a:xfrm>
            <a:off x="2133600" y="554556"/>
            <a:ext cx="4419600" cy="1434582"/>
          </a:xfrm>
          <a:prstGeom prst="rect">
            <a:avLst/>
          </a:prstGeom>
        </p:spPr>
        <p:txBody>
          <a:bodyPr wrap="none" numCol="1" fromWordArt="1">
            <a:prstTxWarp prst="textSlantUp">
              <a:avLst>
                <a:gd name="adj" fmla="val 32056"/>
              </a:avLst>
            </a:prstTxWarp>
          </a:bodyPr>
          <a:lstStyle/>
          <a:p>
            <a:r>
              <a:rPr lang="ar-JO" sz="4800" kern="10" dirty="0">
                <a:ln w="9525">
                  <a:solidFill>
                    <a:srgbClr val="CC99FF"/>
                  </a:solidFill>
                  <a:round/>
                  <a:headEnd/>
                  <a:tailEnd/>
                </a:ln>
                <a:solidFill>
                  <a:srgbClr val="FFFFFF"/>
                </a:solidFill>
                <a:effectLst>
                  <a:glow rad="228600">
                    <a:srgbClr val="000000"/>
                  </a:glow>
                </a:effectLst>
                <a:latin typeface="Impact"/>
                <a:ea typeface="Impact"/>
                <a:cs typeface="Impact"/>
              </a:rPr>
              <a:t>١ صموئيل ٨-١٥</a:t>
            </a:r>
            <a:endParaRPr lang="en-US" sz="4800" kern="10" dirty="0">
              <a:ln w="9525">
                <a:solidFill>
                  <a:srgbClr val="CC99FF"/>
                </a:solidFill>
                <a:round/>
                <a:headEnd/>
                <a:tailEnd/>
              </a:ln>
              <a:solidFill>
                <a:srgbClr val="FFFFFF"/>
              </a:solidFill>
              <a:effectLst>
                <a:glow rad="228600">
                  <a:srgbClr val="000000"/>
                </a:glow>
              </a:effectLst>
              <a:latin typeface="Impact"/>
              <a:ea typeface="Impact"/>
              <a:cs typeface="Impact"/>
            </a:endParaRP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400" dirty="0">
                <a:solidFill>
                  <a:srgbClr val="FFFFFF"/>
                </a:solidFill>
                <a:latin typeface="Arial"/>
                <a:cs typeface="Arial"/>
              </a:rPr>
              <a:t>196</a:t>
            </a:r>
            <a:endParaRPr lang="en-US" sz="2400" b="0" dirty="0">
              <a:solidFill>
                <a:srgbClr val="FFFFFF"/>
              </a:solidFill>
              <a:latin typeface="Arial"/>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endParaRPr lang="en-US">
              <a:solidFill>
                <a:srgbClr val="000000"/>
              </a:solidFill>
            </a:endParaRPr>
          </a:p>
        </p:txBody>
      </p:sp>
      <p:sp>
        <p:nvSpPr>
          <p:cNvPr id="200714" name="Title 2"/>
          <p:cNvSpPr>
            <a:spLocks noGrp="1"/>
          </p:cNvSpPr>
          <p:nvPr>
            <p:ph type="title"/>
          </p:nvPr>
        </p:nvSpPr>
        <p:spPr>
          <a:xfrm>
            <a:off x="0" y="33338"/>
            <a:ext cx="4932363" cy="658812"/>
          </a:xfrm>
        </p:spPr>
        <p:txBody>
          <a:bodyPr/>
          <a:lstStyle/>
          <a:p>
            <a:r>
              <a:rPr lang="ar-JO" sz="3600" i="1" dirty="0">
                <a:solidFill>
                  <a:srgbClr val="FFFFFF"/>
                </a:solidFill>
                <a:latin typeface="Arial" panose="020B0604020202020204" pitchFamily="34" charset="0"/>
                <a:ea typeface="ＭＳ Ｐゴシック" charset="0"/>
                <a:cs typeface="Arial" panose="020B0604020202020204" pitchFamily="34" charset="0"/>
              </a:rPr>
              <a:t>الإنتقال رقم 2</a:t>
            </a:r>
            <a:endParaRPr lang="en-US" sz="3600" i="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1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616624" y="1988840"/>
            <a:ext cx="2915816" cy="3746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79512" y="1988840"/>
            <a:ext cx="3344007" cy="36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1264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par>
                                <p:cTn id="12" presetID="1"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endParaRPr lang="en-US">
              <a:solidFill>
                <a:srgbClr val="000000"/>
              </a:solidFill>
            </a:endParaRPr>
          </a:p>
        </p:txBody>
      </p:sp>
      <p:sp>
        <p:nvSpPr>
          <p:cNvPr id="53252" name="Text Box 4"/>
          <p:cNvSpPr txBox="1">
            <a:spLocks noChangeArrowheads="1"/>
          </p:cNvSpPr>
          <p:nvPr/>
        </p:nvSpPr>
        <p:spPr bwMode="auto">
          <a:xfrm>
            <a:off x="1258888" y="5797128"/>
            <a:ext cx="22098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4400" dirty="0">
                <a:solidFill>
                  <a:srgbClr val="FFFFFF"/>
                </a:solidFill>
                <a:latin typeface="Arial" charset="0"/>
                <a:cs typeface="Arial" charset="0"/>
              </a:rPr>
              <a:t>شاول</a:t>
            </a:r>
            <a:endParaRPr lang="en-US" sz="4400" dirty="0">
              <a:solidFill>
                <a:srgbClr val="FFFFFF"/>
              </a:solidFill>
              <a:latin typeface="Arial" charset="0"/>
              <a:cs typeface="Arial" charset="0"/>
            </a:endParaRPr>
          </a:p>
        </p:txBody>
      </p:sp>
      <p:sp>
        <p:nvSpPr>
          <p:cNvPr id="235523" name="Text Box 5"/>
          <p:cNvSpPr txBox="1">
            <a:spLocks noChangeArrowheads="1"/>
          </p:cNvSpPr>
          <p:nvPr/>
        </p:nvSpPr>
        <p:spPr bwMode="auto">
          <a:xfrm>
            <a:off x="5638800" y="5927303"/>
            <a:ext cx="2438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endParaRPr lang="en-US" sz="1800" b="0">
              <a:solidFill>
                <a:srgbClr val="000000"/>
              </a:solidFill>
              <a:latin typeface="Arial" charset="0"/>
            </a:endParaRPr>
          </a:p>
        </p:txBody>
      </p:sp>
      <p:sp>
        <p:nvSpPr>
          <p:cNvPr id="53254" name="Text Box 6"/>
          <p:cNvSpPr txBox="1">
            <a:spLocks noChangeArrowheads="1"/>
          </p:cNvSpPr>
          <p:nvPr/>
        </p:nvSpPr>
        <p:spPr bwMode="auto">
          <a:xfrm>
            <a:off x="5830888" y="5720928"/>
            <a:ext cx="28194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4400" dirty="0">
                <a:solidFill>
                  <a:srgbClr val="FFFFFF"/>
                </a:solidFill>
                <a:latin typeface="Arial" charset="0"/>
                <a:cs typeface="Arial" charset="0"/>
              </a:rPr>
              <a:t>داود</a:t>
            </a:r>
            <a:endParaRPr lang="en-US" sz="4400" dirty="0">
              <a:solidFill>
                <a:srgbClr val="FFFFFF"/>
              </a:solidFill>
              <a:latin typeface="Arial" charset="0"/>
              <a:cs typeface="Arial" charset="0"/>
            </a:endParaRPr>
          </a:p>
        </p:txBody>
      </p:sp>
      <p:pic>
        <p:nvPicPr>
          <p:cNvPr id="53257" name="Picture 9" descr="z2819">
            <a:hlinkClick r:id="rId4" tooltip="Formats: WMF, JPG"/>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457950" y="549151"/>
            <a:ext cx="1543050" cy="125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32" name="WordArt 16"/>
          <p:cNvSpPr>
            <a:spLocks noChangeArrowheads="1" noChangeShapeType="1" noTextEdit="1"/>
          </p:cNvSpPr>
          <p:nvPr/>
        </p:nvSpPr>
        <p:spPr bwMode="auto">
          <a:xfrm>
            <a:off x="1544637" y="476672"/>
            <a:ext cx="4932363" cy="1434582"/>
          </a:xfrm>
          <a:prstGeom prst="rect">
            <a:avLst/>
          </a:prstGeom>
        </p:spPr>
        <p:txBody>
          <a:bodyPr wrap="none" numCol="1" fromWordArt="1">
            <a:prstTxWarp prst="textSlantUp">
              <a:avLst>
                <a:gd name="adj" fmla="val 32056"/>
              </a:avLst>
            </a:prstTxWarp>
          </a:bodyPr>
          <a:lstStyle/>
          <a:p>
            <a:r>
              <a:rPr lang="ar-JO" sz="4800" kern="10" dirty="0">
                <a:ln w="9525">
                  <a:solidFill>
                    <a:srgbClr val="CC99FF"/>
                  </a:solidFill>
                  <a:round/>
                  <a:headEnd/>
                  <a:tailEnd/>
                </a:ln>
                <a:solidFill>
                  <a:srgbClr val="FFFFFF"/>
                </a:solidFill>
                <a:effectLst>
                  <a:glow rad="228600">
                    <a:srgbClr val="000000"/>
                  </a:glow>
                </a:effectLst>
                <a:latin typeface="Impact"/>
                <a:ea typeface="Impact"/>
                <a:cs typeface="Impact"/>
              </a:rPr>
              <a:t>١ صموئيل</a:t>
            </a:r>
            <a:endParaRPr lang="en-US" sz="4800" kern="10" dirty="0">
              <a:ln w="9525">
                <a:solidFill>
                  <a:srgbClr val="CC99FF"/>
                </a:solidFill>
                <a:round/>
                <a:headEnd/>
                <a:tailEnd/>
              </a:ln>
              <a:solidFill>
                <a:srgbClr val="FFFFFF"/>
              </a:solidFill>
              <a:effectLst>
                <a:glow rad="228600">
                  <a:srgbClr val="000000"/>
                </a:glow>
              </a:effectLst>
              <a:latin typeface="Impact"/>
              <a:ea typeface="Impact"/>
              <a:cs typeface="Impact"/>
            </a:endParaRPr>
          </a:p>
          <a:p>
            <a:r>
              <a:rPr lang="ar-JO" sz="4800" kern="10" dirty="0">
                <a:ln w="9525">
                  <a:solidFill>
                    <a:srgbClr val="CC99FF"/>
                  </a:solidFill>
                  <a:round/>
                  <a:headEnd/>
                  <a:tailEnd/>
                </a:ln>
                <a:solidFill>
                  <a:srgbClr val="FFFFFF"/>
                </a:solidFill>
                <a:effectLst>
                  <a:glow rad="228600">
                    <a:srgbClr val="000000"/>
                  </a:glow>
                </a:effectLst>
                <a:latin typeface="Impact"/>
                <a:ea typeface="Impact"/>
                <a:cs typeface="Impact"/>
              </a:rPr>
              <a:t>١٦-٣١</a:t>
            </a:r>
            <a:endParaRPr lang="en-US" sz="4800" kern="10" dirty="0">
              <a:ln w="9525">
                <a:solidFill>
                  <a:srgbClr val="CC99FF"/>
                </a:solidFill>
                <a:round/>
                <a:headEnd/>
                <a:tailEnd/>
              </a:ln>
              <a:solidFill>
                <a:srgbClr val="FFFFFF"/>
              </a:solidFill>
              <a:effectLst>
                <a:glow rad="228600">
                  <a:srgbClr val="000000"/>
                </a:glow>
              </a:effectLst>
              <a:latin typeface="Impact"/>
              <a:ea typeface="Impact"/>
              <a:cs typeface="Impact"/>
            </a:endParaRPr>
          </a:p>
        </p:txBody>
      </p:sp>
      <p:sp>
        <p:nvSpPr>
          <p:cNvPr id="53266" name="Text Box 18"/>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latin typeface="Arial"/>
                <a:cs typeface="Arial"/>
              </a:rPr>
              <a:t>198</a:t>
            </a:r>
            <a:endParaRPr lang="en-US" sz="2400" dirty="0">
              <a:solidFill>
                <a:srgbClr val="FFFFFF"/>
              </a:solidFill>
              <a:latin typeface="Arial"/>
              <a:cs typeface="Arial"/>
            </a:endParaRPr>
          </a:p>
        </p:txBody>
      </p:sp>
      <p:sp>
        <p:nvSpPr>
          <p:cNvPr id="235530" name="Title 1"/>
          <p:cNvSpPr>
            <a:spLocks noGrp="1"/>
          </p:cNvSpPr>
          <p:nvPr>
            <p:ph type="title"/>
          </p:nvPr>
        </p:nvSpPr>
        <p:spPr>
          <a:xfrm>
            <a:off x="0" y="6884615"/>
            <a:ext cx="9144000" cy="504825"/>
          </a:xfrm>
        </p:spPr>
        <p:txBody>
          <a:bodyPr/>
          <a:lstStyle/>
          <a:p>
            <a:r>
              <a:rPr lang="ar-JO" sz="3600" i="1" dirty="0">
                <a:solidFill>
                  <a:srgbClr val="FFFFFF"/>
                </a:solidFill>
                <a:latin typeface="Arial" charset="0"/>
                <a:ea typeface="ＭＳ Ｐゴシック" charset="0"/>
              </a:rPr>
              <a:t>الإنتقال رقم 3 من شاول إلى داود</a:t>
            </a:r>
            <a:endParaRPr lang="en-US" sz="3600" i="1" dirty="0">
              <a:solidFill>
                <a:srgbClr val="FFFFFF"/>
              </a:solidFill>
              <a:latin typeface="Arial" charset="0"/>
              <a:ea typeface="ＭＳ Ｐゴシック" charset="0"/>
            </a:endParaRPr>
          </a:p>
        </p:txBody>
      </p:sp>
      <p:pic>
        <p:nvPicPr>
          <p:cNvPr id="16" name="Picture 1"/>
          <p:cNvPicPr>
            <a:picLocks noChangeAspect="1"/>
          </p:cNvPicPr>
          <p:nvPr/>
        </p:nvPicPr>
        <p:blipFill rotWithShape="1">
          <a:blip r:embed="rId6">
            <a:extLst>
              <a:ext uri="{28A0092B-C50C-407E-A947-70E740481C1C}">
                <a14:useLocalDpi xmlns:a14="http://schemas.microsoft.com/office/drawing/2010/main"/>
              </a:ext>
            </a:extLst>
          </a:blip>
          <a:srcRect l="57776" r="1847"/>
          <a:stretch/>
        </p:blipFill>
        <p:spPr bwMode="auto">
          <a:xfrm>
            <a:off x="899592" y="2061319"/>
            <a:ext cx="2915816" cy="3746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
          <p:cNvPicPr>
            <a:picLocks noChangeAspect="1"/>
          </p:cNvPicPr>
          <p:nvPr/>
        </p:nvPicPr>
        <p:blipFill rotWithShape="1">
          <a:blip r:embed="rId6">
            <a:extLst>
              <a:ext uri="{28A0092B-C50C-407E-A947-70E740481C1C}">
                <a14:useLocalDpi xmlns:a14="http://schemas.microsoft.com/office/drawing/2010/main"/>
              </a:ext>
            </a:extLst>
          </a:blip>
          <a:srcRect l="13765" r="46420"/>
          <a:stretch/>
        </p:blipFill>
        <p:spPr bwMode="auto">
          <a:xfrm>
            <a:off x="5796136" y="2061319"/>
            <a:ext cx="2818627" cy="3672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AutoShape 6"/>
          <p:cNvSpPr>
            <a:spLocks noChangeArrowheads="1"/>
          </p:cNvSpPr>
          <p:nvPr/>
        </p:nvSpPr>
        <p:spPr bwMode="auto">
          <a:xfrm>
            <a:off x="3895328" y="3645495"/>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endParaRPr lang="en-US">
              <a:solidFill>
                <a:srgbClr val="000000"/>
              </a:solidFill>
            </a:endParaRPr>
          </a:p>
        </p:txBody>
      </p:sp>
      <p:sp>
        <p:nvSpPr>
          <p:cNvPr id="15" name="Title 2"/>
          <p:cNvSpPr txBox="1">
            <a:spLocks/>
          </p:cNvSpPr>
          <p:nvPr/>
        </p:nvSpPr>
        <p:spPr bwMode="auto">
          <a:xfrm>
            <a:off x="0" y="33338"/>
            <a:ext cx="4932363" cy="658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3600" i="1" dirty="0">
                <a:solidFill>
                  <a:srgbClr val="FFFFFF"/>
                </a:solidFill>
                <a:latin typeface="Arial" charset="0"/>
                <a:ea typeface="ＭＳ Ｐゴシック" charset="0"/>
              </a:rPr>
              <a:t>الإنتقال رقم 3</a:t>
            </a:r>
            <a:endParaRPr lang="en-US" sz="3600" i="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8600694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wedge">
                                      <p:cBhvr>
                                        <p:cTn id="7" dur="500"/>
                                        <p:tgtEl>
                                          <p:spTgt spid="53252"/>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53254"/>
                                        </p:tgtEl>
                                        <p:attrNameLst>
                                          <p:attrName>style.visibility</p:attrName>
                                        </p:attrNameLst>
                                      </p:cBhvr>
                                      <p:to>
                                        <p:strVal val="visible"/>
                                      </p:to>
                                    </p:set>
                                    <p:anim calcmode="lin" valueType="num">
                                      <p:cBhvr additive="base">
                                        <p:cTn id="17" dur="500" fill="hold"/>
                                        <p:tgtEl>
                                          <p:spTgt spid="53254"/>
                                        </p:tgtEl>
                                        <p:attrNameLst>
                                          <p:attrName>ppt_x</p:attrName>
                                        </p:attrNameLst>
                                      </p:cBhvr>
                                      <p:tavLst>
                                        <p:tav tm="0">
                                          <p:val>
                                            <p:strVal val="#ppt_x"/>
                                          </p:val>
                                        </p:tav>
                                        <p:tav tm="100000">
                                          <p:val>
                                            <p:strVal val="#ppt_x"/>
                                          </p:val>
                                        </p:tav>
                                      </p:tavLst>
                                    </p:anim>
                                    <p:anim calcmode="lin" valueType="num">
                                      <p:cBhvr additive="base">
                                        <p:cTn id="18" dur="500" fill="hold"/>
                                        <p:tgtEl>
                                          <p:spTgt spid="53254"/>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53257"/>
                                        </p:tgtEl>
                                        <p:attrNameLst>
                                          <p:attrName>style.visibility</p:attrName>
                                        </p:attrNameLst>
                                      </p:cBhvr>
                                      <p:to>
                                        <p:strVal val="visible"/>
                                      </p:to>
                                    </p:set>
                                    <p:anim calcmode="lin" valueType="num">
                                      <p:cBhvr additive="base">
                                        <p:cTn id="22" dur="500" fill="hold"/>
                                        <p:tgtEl>
                                          <p:spTgt spid="53257"/>
                                        </p:tgtEl>
                                        <p:attrNameLst>
                                          <p:attrName>ppt_x</p:attrName>
                                        </p:attrNameLst>
                                      </p:cBhvr>
                                      <p:tavLst>
                                        <p:tav tm="0">
                                          <p:val>
                                            <p:strVal val="0-#ppt_w/2"/>
                                          </p:val>
                                        </p:tav>
                                        <p:tav tm="100000">
                                          <p:val>
                                            <p:strVal val="#ppt_x"/>
                                          </p:val>
                                        </p:tav>
                                      </p:tavLst>
                                    </p:anim>
                                    <p:anim calcmode="lin" valueType="num">
                                      <p:cBhvr additive="base">
                                        <p:cTn id="23" dur="500" fill="hold"/>
                                        <p:tgtEl>
                                          <p:spTgt spid="53257"/>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3" presetClass="entr" presetSubtype="1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P spid="53254" grpId="0" autoUpdateAnimBg="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7222" r="6750"/>
          <a:stretch/>
        </p:blipFill>
        <p:spPr>
          <a:xfrm>
            <a:off x="-23813" y="0"/>
            <a:ext cx="9167813" cy="5994400"/>
          </a:xfrm>
          <a:prstGeom prst="rect">
            <a:avLst/>
          </a:prstGeom>
        </p:spPr>
      </p:pic>
      <p:sp>
        <p:nvSpPr>
          <p:cNvPr id="8" name="Rectangle 2"/>
          <p:cNvSpPr txBox="1">
            <a:spLocks noChangeArrowheads="1"/>
          </p:cNvSpPr>
          <p:nvPr/>
        </p:nvSpPr>
        <p:spPr bwMode="auto">
          <a:xfrm>
            <a:off x="323528" y="4221088"/>
            <a:ext cx="826822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a:defRPr/>
            </a:pPr>
            <a:r>
              <a:rPr lang="ar-JO" sz="6600"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صموئيل</a:t>
            </a:r>
          </a:p>
        </p:txBody>
      </p:sp>
      <p:sp>
        <p:nvSpPr>
          <p:cNvPr id="900098" name="Rectangle 2"/>
          <p:cNvSpPr>
            <a:spLocks noGrp="1" noChangeArrowheads="1"/>
          </p:cNvSpPr>
          <p:nvPr>
            <p:ph type="ctrTitle"/>
          </p:nvPr>
        </p:nvSpPr>
        <p:spPr>
          <a:xfrm>
            <a:off x="2915816" y="1046826"/>
            <a:ext cx="6204371" cy="2526190"/>
          </a:xfrm>
          <a:effectLst>
            <a:outerShdw blurRad="63500" dist="35921" dir="2700000" algn="ctr" rotWithShape="0">
              <a:schemeClr val="tx2">
                <a:alpha val="74998"/>
              </a:schemeClr>
            </a:outerShdw>
          </a:effectLst>
        </p:spPr>
        <p:txBody>
          <a:bodyPr/>
          <a:lstStyle/>
          <a:p>
            <a:pPr>
              <a:defRPr/>
            </a:pPr>
            <a:r>
              <a:rPr lang="ar-JO" sz="9600" b="1" dirty="0">
                <a:effectLst>
                  <a:glow rad="127000">
                    <a:schemeClr val="tx1"/>
                  </a:glow>
                </a:effectLst>
                <a:latin typeface="Arial" panose="020B0604020202020204" pitchFamily="34" charset="0"/>
                <a:ea typeface="ＭＳ Ｐゴシック" charset="0"/>
                <a:cs typeface="Arial" panose="020B0604020202020204" pitchFamily="34" charset="0"/>
              </a:rPr>
              <a:t>كن</a:t>
            </a:r>
            <a:br>
              <a:rPr lang="ar-JO" sz="9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9600" b="1" dirty="0">
                <a:effectLst>
                  <a:glow rad="127000">
                    <a:schemeClr val="tx1"/>
                  </a:glow>
                </a:effectLst>
                <a:latin typeface="Arial" panose="020B0604020202020204" pitchFamily="34" charset="0"/>
                <a:ea typeface="ＭＳ Ｐゴシック" charset="0"/>
                <a:cs typeface="Arial" panose="020B0604020202020204" pitchFamily="34" charset="0"/>
              </a:rPr>
              <a:t>متغيراً</a:t>
            </a:r>
            <a:endParaRPr lang="en-US" sz="9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6025693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صموئيل 16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9191946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1193941608"/>
              </p:ext>
            </p:extLst>
          </p:nvPr>
        </p:nvGraphicFramePr>
        <p:xfrm>
          <a:off x="-107950" y="0"/>
          <a:ext cx="9251949" cy="6847932"/>
        </p:xfrm>
        <a:graphic>
          <a:graphicData uri="http://schemas.openxmlformats.org/drawingml/2006/table">
            <a:tbl>
              <a:tblPr/>
              <a:tblGrid>
                <a:gridCol w="1850717">
                  <a:extLst>
                    <a:ext uri="{9D8B030D-6E8A-4147-A177-3AD203B41FA5}">
                      <a16:colId xmlns:a16="http://schemas.microsoft.com/office/drawing/2014/main" val="20000"/>
                    </a:ext>
                  </a:extLst>
                </a:gridCol>
                <a:gridCol w="189312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2051719">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    </a:t>
                      </a:r>
                      <a:r>
                        <a:rPr kumimoji="1" lang="ar-JO" altLang="ja-JP" sz="2400" b="1" i="0" u="none" strike="noStrike" cap="none" normalizeH="0" baseline="0" dirty="0">
                          <a:ln>
                            <a:noFill/>
                          </a:ln>
                          <a:solidFill>
                            <a:srgbClr val="FFFFFF"/>
                          </a:solidFill>
                          <a:effectLst/>
                          <a:latin typeface="Arial" charset="0"/>
                          <a:ea typeface="ＭＳ Ｐゴシック" charset="0"/>
                          <a:cs typeface="Arial" charset="0"/>
                        </a:rPr>
                        <a:t>حكم إلهي منحل إلى ملكية داوودية</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نهاية الحكم الإلهي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تأسيس الحكم الملكي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سقوط القضاة</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صعود الملوك</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الإصحاحات 1 – 7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الإصحاحات 8 – 31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صموئيل : الملك السماوي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شاول : الملك الأرضي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عالي</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صموئيل</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شاول</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FFFFFF"/>
                          </a:solidFill>
                          <a:effectLst/>
                          <a:latin typeface="Arial" charset="0"/>
                          <a:ea typeface="ＭＳ Ｐゴシック" charset="0"/>
                          <a:cs typeface="Arial" charset="0"/>
                        </a:rPr>
                        <a:t>داود</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solidFill>
                      <a:srgbClr val="800000"/>
                    </a:solidFill>
                  </a:tcPr>
                </a:tc>
                <a:extLst>
                  <a:ext uri="{0D108BD9-81ED-4DB2-BD59-A6C34878D82A}">
                    <a16:rowId xmlns:a16="http://schemas.microsoft.com/office/drawing/2014/main" val="10005"/>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البشر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الله</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البشر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رجل حسب قلب الله</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solidFill>
                      <a:srgbClr val="800000"/>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عجز</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صلاة</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رعب</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صبر</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solidFill>
                      <a:srgbClr val="800000"/>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ar-JO" sz="1800" b="1" i="1" dirty="0">
                          <a:solidFill>
                            <a:srgbClr val="800000"/>
                          </a:solidFill>
                          <a:effectLst/>
                          <a:latin typeface="Arial"/>
                          <a:ea typeface="宋体"/>
                          <a:cs typeface="Arial"/>
                        </a:rPr>
                        <a:t>الإنتقال</a:t>
                      </a:r>
                      <a:r>
                        <a:rPr lang="ar-JO" sz="1800" b="1" i="1" baseline="0" dirty="0">
                          <a:solidFill>
                            <a:srgbClr val="800000"/>
                          </a:solidFill>
                          <a:effectLst/>
                          <a:latin typeface="Arial"/>
                          <a:ea typeface="宋体"/>
                          <a:cs typeface="Arial"/>
                        </a:rPr>
                        <a:t> رقم 1</a:t>
                      </a:r>
                      <a:endParaRPr lang="en-SG" sz="1800" b="1" dirty="0">
                        <a:solidFill>
                          <a:srgbClr val="800000"/>
                        </a:solidFill>
                        <a:effectLst/>
                        <a:latin typeface="Arial"/>
                        <a:ea typeface="宋体"/>
                        <a:cs typeface="Arial"/>
                      </a:endParaRPr>
                    </a:p>
                    <a:p>
                      <a:pPr algn="ctr">
                        <a:lnSpc>
                          <a:spcPct val="115000"/>
                        </a:lnSpc>
                        <a:spcAft>
                          <a:spcPts val="0"/>
                        </a:spcAft>
                      </a:pPr>
                      <a:r>
                        <a:rPr lang="ar-JO" sz="1800" b="1" dirty="0">
                          <a:solidFill>
                            <a:srgbClr val="800000"/>
                          </a:solidFill>
                          <a:effectLst/>
                          <a:latin typeface="Arial"/>
                          <a:ea typeface="宋体"/>
                          <a:cs typeface="Arial"/>
                        </a:rPr>
                        <a:t>عالي</a:t>
                      </a:r>
                      <a:r>
                        <a:rPr lang="ar-JO" sz="1800" b="1" baseline="0" dirty="0">
                          <a:solidFill>
                            <a:srgbClr val="800000"/>
                          </a:solidFill>
                          <a:effectLst/>
                          <a:latin typeface="Arial"/>
                          <a:ea typeface="宋体"/>
                          <a:cs typeface="Arial"/>
                        </a:rPr>
                        <a:t> إلى صموئيل</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1-3</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dirty="0">
                          <a:solidFill>
                            <a:srgbClr val="800000"/>
                          </a:solidFill>
                          <a:effectLst/>
                          <a:latin typeface="Arial"/>
                          <a:ea typeface="Times New Roman"/>
                          <a:cs typeface="Arial"/>
                        </a:rPr>
                        <a:t>صموئيل و تيهان تابوت العهد</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4-7</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i="1" dirty="0">
                          <a:solidFill>
                            <a:srgbClr val="800000"/>
                          </a:solidFill>
                          <a:effectLst/>
                          <a:latin typeface="Arial"/>
                          <a:ea typeface="Times New Roman"/>
                          <a:cs typeface="Arial"/>
                        </a:rPr>
                        <a:t>الإنتقال رقم 2</a:t>
                      </a:r>
                      <a:endParaRPr lang="en-SG" sz="1800" b="1" dirty="0">
                        <a:solidFill>
                          <a:srgbClr val="800000"/>
                        </a:solidFill>
                        <a:effectLst/>
                        <a:latin typeface="Arial"/>
                        <a:ea typeface="宋体"/>
                        <a:cs typeface="Arial"/>
                      </a:endParaRPr>
                    </a:p>
                    <a:p>
                      <a:pPr algn="ctr">
                        <a:lnSpc>
                          <a:spcPct val="115000"/>
                        </a:lnSpc>
                        <a:spcAft>
                          <a:spcPts val="0"/>
                        </a:spcAft>
                      </a:pPr>
                      <a:r>
                        <a:rPr lang="ar-JO" sz="1800" b="1" dirty="0">
                          <a:solidFill>
                            <a:srgbClr val="800000"/>
                          </a:solidFill>
                          <a:effectLst/>
                          <a:latin typeface="Arial"/>
                          <a:ea typeface="宋体"/>
                          <a:cs typeface="Arial"/>
                        </a:rPr>
                        <a:t>صموئيل</a:t>
                      </a:r>
                      <a:r>
                        <a:rPr lang="ar-JO" sz="1800" b="1" baseline="0" dirty="0">
                          <a:solidFill>
                            <a:srgbClr val="800000"/>
                          </a:solidFill>
                          <a:effectLst/>
                          <a:latin typeface="Arial"/>
                          <a:ea typeface="宋体"/>
                          <a:cs typeface="Arial"/>
                        </a:rPr>
                        <a:t> إلى شاول</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8-12</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dirty="0">
                          <a:solidFill>
                            <a:srgbClr val="800000"/>
                          </a:solidFill>
                          <a:effectLst/>
                          <a:latin typeface="Arial"/>
                          <a:ea typeface="Times New Roman"/>
                          <a:cs typeface="Arial"/>
                        </a:rPr>
                        <a:t>رفض</a:t>
                      </a:r>
                    </a:p>
                    <a:p>
                      <a:pPr algn="ctr">
                        <a:lnSpc>
                          <a:spcPct val="115000"/>
                        </a:lnSpc>
                        <a:spcAft>
                          <a:spcPts val="0"/>
                        </a:spcAft>
                      </a:pPr>
                      <a:r>
                        <a:rPr lang="ar-JO" sz="1800" b="1" dirty="0">
                          <a:solidFill>
                            <a:srgbClr val="800000"/>
                          </a:solidFill>
                          <a:effectLst/>
                          <a:latin typeface="Arial"/>
                          <a:ea typeface="宋体"/>
                          <a:cs typeface="Arial"/>
                        </a:rPr>
                        <a:t>شاول</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13-15</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dirty="0">
                          <a:solidFill>
                            <a:srgbClr val="FFFFFF"/>
                          </a:solidFill>
                          <a:effectLst/>
                          <a:latin typeface="Arial"/>
                          <a:ea typeface="Times New Roman"/>
                          <a:cs typeface="Arial"/>
                        </a:rPr>
                        <a:t> </a:t>
                      </a:r>
                      <a:r>
                        <a:rPr lang="ar-JO" sz="1800" b="1" i="1" dirty="0">
                          <a:solidFill>
                            <a:srgbClr val="FFFFFF"/>
                          </a:solidFill>
                          <a:effectLst/>
                          <a:latin typeface="Arial"/>
                          <a:ea typeface="Times New Roman"/>
                          <a:cs typeface="Arial"/>
                        </a:rPr>
                        <a:t>الإنتقال</a:t>
                      </a:r>
                      <a:r>
                        <a:rPr lang="ar-JO" sz="1800" b="1" i="1" baseline="0" dirty="0">
                          <a:solidFill>
                            <a:srgbClr val="FFFFFF"/>
                          </a:solidFill>
                          <a:effectLst/>
                          <a:latin typeface="Arial"/>
                          <a:ea typeface="Times New Roman"/>
                          <a:cs typeface="Arial"/>
                        </a:rPr>
                        <a:t> رقم 3</a:t>
                      </a:r>
                      <a:endParaRPr lang="en-SG" sz="1800" b="1" dirty="0">
                        <a:solidFill>
                          <a:srgbClr val="FFFFFF"/>
                        </a:solidFill>
                        <a:effectLst/>
                        <a:latin typeface="Arial"/>
                        <a:ea typeface="宋体"/>
                        <a:cs typeface="Arial"/>
                      </a:endParaRPr>
                    </a:p>
                    <a:p>
                      <a:pPr algn="ctr">
                        <a:lnSpc>
                          <a:spcPct val="115000"/>
                        </a:lnSpc>
                        <a:spcAft>
                          <a:spcPts val="0"/>
                        </a:spcAft>
                      </a:pPr>
                      <a:r>
                        <a:rPr lang="ar-JO" sz="1800" b="1" dirty="0">
                          <a:solidFill>
                            <a:srgbClr val="FFFFFF"/>
                          </a:solidFill>
                          <a:effectLst/>
                          <a:latin typeface="Arial"/>
                          <a:ea typeface="宋体"/>
                          <a:cs typeface="Arial"/>
                        </a:rPr>
                        <a:t>شاول</a:t>
                      </a:r>
                      <a:r>
                        <a:rPr lang="ar-JO" sz="1800" b="1" baseline="0" dirty="0">
                          <a:solidFill>
                            <a:srgbClr val="FFFFFF"/>
                          </a:solidFill>
                          <a:effectLst/>
                          <a:latin typeface="Arial"/>
                          <a:ea typeface="宋体"/>
                          <a:cs typeface="Arial"/>
                        </a:rPr>
                        <a:t> إلى داود</a:t>
                      </a:r>
                      <a:endParaRPr lang="en-SG" sz="1800" b="1" dirty="0">
                        <a:solidFill>
                          <a:srgbClr val="FFFFFF"/>
                        </a:solidFill>
                        <a:effectLst/>
                        <a:latin typeface="Arial"/>
                        <a:ea typeface="宋体"/>
                        <a:cs typeface="Arial"/>
                      </a:endParaRPr>
                    </a:p>
                    <a:p>
                      <a:pPr algn="ctr">
                        <a:lnSpc>
                          <a:spcPct val="115000"/>
                        </a:lnSpc>
                        <a:spcAft>
                          <a:spcPts val="0"/>
                        </a:spcAft>
                      </a:pPr>
                      <a:r>
                        <a:rPr lang="en-US" sz="1800" b="1" dirty="0">
                          <a:solidFill>
                            <a:srgbClr val="FFFFFF"/>
                          </a:solidFill>
                          <a:effectLst/>
                          <a:latin typeface="Arial"/>
                          <a:ea typeface="Times New Roman"/>
                          <a:cs typeface="Arial"/>
                        </a:rPr>
                        <a:t>(</a:t>
                      </a:r>
                      <a:r>
                        <a:rPr lang="ar-JO" sz="1800" b="1" dirty="0">
                          <a:solidFill>
                            <a:srgbClr val="FFFFFF"/>
                          </a:solidFill>
                          <a:effectLst/>
                          <a:latin typeface="Arial"/>
                          <a:ea typeface="Times New Roman"/>
                          <a:cs typeface="Arial"/>
                        </a:rPr>
                        <a:t>16-31</a:t>
                      </a:r>
                      <a:r>
                        <a:rPr lang="en-US" sz="1800" b="1" dirty="0">
                          <a:solidFill>
                            <a:srgbClr val="FFFFFF"/>
                          </a:solidFill>
                          <a:effectLst/>
                          <a:latin typeface="Arial"/>
                          <a:ea typeface="Times New Roman"/>
                          <a:cs typeface="Arial"/>
                        </a:rPr>
                        <a:t>) </a:t>
                      </a:r>
                      <a:endParaRPr lang="en-SG" sz="1800" b="1" dirty="0">
                        <a:solidFill>
                          <a:srgbClr val="FFFFFF"/>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94 سنة</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ولادة صموئيل (1105 ق.م) إلى موت شاول (1011 ق.م)</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ar-JO" sz="2000" kern="0" dirty="0">
                <a:solidFill>
                  <a:srgbClr val="FFFFFF"/>
                </a:solidFill>
                <a:latin typeface="Arial"/>
                <a:cs typeface="Arial"/>
              </a:rPr>
              <a:t>194</a:t>
            </a:r>
            <a:endParaRPr lang="en-US" sz="2000" kern="0" dirty="0">
              <a:solidFill>
                <a:srgbClr val="FFFFFF"/>
              </a:solidFill>
              <a:latin typeface="Arial"/>
              <a:cs typeface="Arial"/>
            </a:endParaRPr>
          </a:p>
        </p:txBody>
      </p:sp>
      <p:sp>
        <p:nvSpPr>
          <p:cNvPr id="8" name="Rectangle 2"/>
          <p:cNvSpPr txBox="1">
            <a:spLocks noChangeArrowheads="1"/>
          </p:cNvSpPr>
          <p:nvPr/>
        </p:nvSpPr>
        <p:spPr bwMode="auto">
          <a:xfrm>
            <a:off x="-31091" y="4588"/>
            <a:ext cx="2010803" cy="544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lgn="l"/>
            <a:r>
              <a:rPr lang="ar-JO" dirty="0">
                <a:solidFill>
                  <a:srgbClr val="FFFFFF"/>
                </a:solidFill>
              </a:rPr>
              <a:t>1 صموئيل</a:t>
            </a:r>
            <a:endParaRPr lang="en-US" dirty="0">
              <a:solidFill>
                <a:srgbClr val="FFFFFF"/>
              </a:solidFill>
            </a:endParaRPr>
          </a:p>
        </p:txBody>
      </p:sp>
    </p:spTree>
    <p:extLst>
      <p:ext uri="{BB962C8B-B14F-4D97-AF65-F5344CB8AC3E}">
        <p14:creationId xmlns:p14="http://schemas.microsoft.com/office/powerpoint/2010/main" val="200620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14843" y="4221088"/>
            <a:ext cx="9129157"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David's Sheep</a:t>
            </a:r>
            <a:endParaRPr lang="en-US" dirty="0">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393700"/>
            <a:ext cx="9144000" cy="6063916"/>
          </a:xfrm>
          <a:prstGeom prst="rect">
            <a:avLst/>
          </a:prstGeom>
        </p:spPr>
      </p:pic>
    </p:spTree>
    <p:extLst>
      <p:ext uri="{BB962C8B-B14F-4D97-AF65-F5344CB8AC3E}">
        <p14:creationId xmlns:p14="http://schemas.microsoft.com/office/powerpoint/2010/main" val="264135812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5369"/>
          <a:stretch/>
        </p:blipFill>
        <p:spPr>
          <a:xfrm>
            <a:off x="-92124" y="2468"/>
            <a:ext cx="9272636" cy="5658780"/>
          </a:xfrm>
          <a:prstGeom prst="rect">
            <a:avLst/>
          </a:prstGeom>
        </p:spPr>
      </p:pic>
      <p:sp>
        <p:nvSpPr>
          <p:cNvPr id="6" name="Text Box 6"/>
          <p:cNvSpPr txBox="1">
            <a:spLocks noChangeArrowheads="1"/>
          </p:cNvSpPr>
          <p:nvPr/>
        </p:nvSpPr>
        <p:spPr bwMode="auto">
          <a:xfrm>
            <a:off x="10332640" y="476672"/>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40322" y="5720834"/>
            <a:ext cx="9129157"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شجاعة داود</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346618803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233474" name="Rectangle 4"/>
          <p:cNvSpPr>
            <a:spLocks noChangeArrowheads="1"/>
          </p:cNvSpPr>
          <p:nvPr/>
        </p:nvSpPr>
        <p:spPr bwMode="auto">
          <a:xfrm>
            <a:off x="7696200" y="6248400"/>
            <a:ext cx="13017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ar-JO" sz="1800" dirty="0">
                <a:solidFill>
                  <a:srgbClr val="000000"/>
                </a:solidFill>
                <a:latin typeface="Arial" charset="0"/>
                <a:cs typeface="Arial" charset="0"/>
              </a:rPr>
              <a:t>1 صم 16</a:t>
            </a:r>
            <a:endParaRPr lang="en-US" sz="1800" dirty="0">
              <a:solidFill>
                <a:srgbClr val="000000"/>
              </a:solidFill>
              <a:latin typeface="Arial" charset="0"/>
              <a:cs typeface="Arial" charset="0"/>
            </a:endParaRPr>
          </a:p>
        </p:txBody>
      </p:sp>
      <p:sp>
        <p:nvSpPr>
          <p:cNvPr id="46085" name="Text Box 5"/>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a:cs typeface="Arial"/>
              </a:rPr>
              <a:t>198</a:t>
            </a:r>
            <a:endParaRPr lang="en-US" sz="2400" dirty="0">
              <a:solidFill>
                <a:srgbClr val="000000"/>
              </a:solidFill>
              <a:latin typeface="Arial"/>
              <a:cs typeface="Arial"/>
            </a:endParaRPr>
          </a:p>
        </p:txBody>
      </p:sp>
      <p:sp>
        <p:nvSpPr>
          <p:cNvPr id="233476" name="Title 1"/>
          <p:cNvSpPr>
            <a:spLocks noGrp="1"/>
          </p:cNvSpPr>
          <p:nvPr>
            <p:ph type="title" idx="4294967295"/>
          </p:nvPr>
        </p:nvSpPr>
        <p:spPr>
          <a:xfrm>
            <a:off x="0" y="44451"/>
            <a:ext cx="8643966" cy="648246"/>
          </a:xfrm>
        </p:spPr>
        <p:txBody>
          <a:bodyPr/>
          <a:lstStyle/>
          <a:p>
            <a:r>
              <a:rPr lang="ar-JO" dirty="0">
                <a:latin typeface="Arial" charset="0"/>
                <a:ea typeface="ＭＳ Ｐゴシック" charset="0"/>
              </a:rPr>
              <a:t>صموئيل يمسح داود</a:t>
            </a:r>
            <a:endParaRPr lang="en-US" dirty="0">
              <a:latin typeface="Arial" charset="0"/>
              <a:ea typeface="ＭＳ Ｐゴシック" charset="0"/>
            </a:endParaRPr>
          </a:p>
        </p:txBody>
      </p:sp>
    </p:spTree>
    <p:extLst>
      <p:ext uri="{BB962C8B-B14F-4D97-AF65-F5344CB8AC3E}">
        <p14:creationId xmlns:p14="http://schemas.microsoft.com/office/powerpoint/2010/main" val="298024595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rotWithShape="1">
          <a:blip r:embed="rId3"/>
          <a:srcRect l="9641" r="4181"/>
          <a:stretch/>
        </p:blipFill>
        <p:spPr>
          <a:xfrm>
            <a:off x="0" y="-5530"/>
            <a:ext cx="9144000" cy="6863530"/>
          </a:xfrm>
        </p:spPr>
      </p:pic>
      <p:sp>
        <p:nvSpPr>
          <p:cNvPr id="233474" name="Rectangle 4"/>
          <p:cNvSpPr>
            <a:spLocks noChangeArrowheads="1"/>
          </p:cNvSpPr>
          <p:nvPr/>
        </p:nvSpPr>
        <p:spPr bwMode="auto">
          <a:xfrm>
            <a:off x="7696200" y="6248400"/>
            <a:ext cx="13017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ar-JO" sz="1800" dirty="0">
                <a:solidFill>
                  <a:srgbClr val="000000"/>
                </a:solidFill>
                <a:latin typeface="Arial" charset="0"/>
                <a:cs typeface="Arial" charset="0"/>
              </a:rPr>
              <a:t>1 صم 16</a:t>
            </a:r>
            <a:endParaRPr lang="en-US" sz="1800" dirty="0">
              <a:solidFill>
                <a:srgbClr val="000000"/>
              </a:solidFill>
              <a:latin typeface="Arial" charset="0"/>
              <a:cs typeface="Arial" charset="0"/>
            </a:endParaRPr>
          </a:p>
        </p:txBody>
      </p:sp>
      <p:sp>
        <p:nvSpPr>
          <p:cNvPr id="46085" name="Text Box 5"/>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a:cs typeface="Arial"/>
              </a:rPr>
              <a:t>198</a:t>
            </a:r>
            <a:endParaRPr lang="en-US" sz="2400" dirty="0">
              <a:solidFill>
                <a:srgbClr val="000000"/>
              </a:solidFill>
              <a:latin typeface="Arial"/>
              <a:cs typeface="Arial"/>
            </a:endParaRPr>
          </a:p>
        </p:txBody>
      </p:sp>
      <p:sp>
        <p:nvSpPr>
          <p:cNvPr id="233476" name="Title 1"/>
          <p:cNvSpPr>
            <a:spLocks noGrp="1"/>
          </p:cNvSpPr>
          <p:nvPr>
            <p:ph type="title" idx="4294967295"/>
          </p:nvPr>
        </p:nvSpPr>
        <p:spPr>
          <a:xfrm>
            <a:off x="0" y="0"/>
            <a:ext cx="8572528" cy="658813"/>
          </a:xfrm>
        </p:spPr>
        <p:txBody>
          <a:bodyPr/>
          <a:lstStyle/>
          <a:p>
            <a:r>
              <a:rPr lang="ar-JO" dirty="0">
                <a:latin typeface="Arial" charset="0"/>
                <a:ea typeface="ＭＳ Ｐゴシック" charset="0"/>
              </a:rPr>
              <a:t>صموئيل يمسح داود</a:t>
            </a:r>
            <a:endParaRPr lang="en-US" dirty="0">
              <a:latin typeface="Arial" charset="0"/>
              <a:ea typeface="ＭＳ Ｐゴシック" charset="0"/>
            </a:endParaRPr>
          </a:p>
        </p:txBody>
      </p:sp>
    </p:spTree>
    <p:extLst>
      <p:ext uri="{BB962C8B-B14F-4D97-AF65-F5344CB8AC3E}">
        <p14:creationId xmlns:p14="http://schemas.microsoft.com/office/powerpoint/2010/main" val="64840943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Text Box 3"/>
          <p:cNvSpPr txBox="1">
            <a:spLocks noChangeArrowheads="1"/>
          </p:cNvSpPr>
          <p:nvPr/>
        </p:nvSpPr>
        <p:spPr bwMode="auto">
          <a:xfrm>
            <a:off x="5181600" y="1196752"/>
            <a:ext cx="3962400" cy="3539430"/>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44500" indent="-4445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rtl="1" eaLnBrk="1" hangingPunct="1">
              <a:buClr>
                <a:srgbClr val="CC0066"/>
              </a:buClr>
              <a:buFont typeface="Wingdings" charset="0"/>
              <a:buChar char="Ø"/>
            </a:pPr>
            <a:r>
              <a:rPr lang="ar-JO" dirty="0">
                <a:solidFill>
                  <a:srgbClr val="FFFFFF"/>
                </a:solidFill>
                <a:latin typeface="Arial" charset="0"/>
                <a:cs typeface="Arial" charset="0"/>
              </a:rPr>
              <a:t>الإبن الأصغر ليسى</a:t>
            </a:r>
            <a:endParaRPr lang="en-US" dirty="0">
              <a:solidFill>
                <a:srgbClr val="FFFFFF"/>
              </a:solidFill>
              <a:latin typeface="Arial" charset="0"/>
              <a:cs typeface="Arial" charset="0"/>
            </a:endParaRPr>
          </a:p>
          <a:p>
            <a:pPr algn="r" rtl="1" eaLnBrk="1" hangingPunct="1">
              <a:buClr>
                <a:srgbClr val="CC0066"/>
              </a:buClr>
              <a:buFont typeface="Wingdings" charset="0"/>
              <a:buNone/>
            </a:pPr>
            <a:endParaRPr lang="en-US" dirty="0">
              <a:solidFill>
                <a:srgbClr val="FFFFFF"/>
              </a:solidFill>
              <a:latin typeface="Arial" charset="0"/>
              <a:cs typeface="Arial" charset="0"/>
            </a:endParaRPr>
          </a:p>
          <a:p>
            <a:pPr algn="r" rtl="1" eaLnBrk="1" hangingPunct="1">
              <a:buClr>
                <a:srgbClr val="CC0066"/>
              </a:buClr>
              <a:buFont typeface="Wingdings" charset="0"/>
              <a:buChar char="Ø"/>
            </a:pPr>
            <a:r>
              <a:rPr lang="ar-JO" dirty="0">
                <a:solidFill>
                  <a:srgbClr val="FFFFFF"/>
                </a:solidFill>
                <a:latin typeface="Arial" charset="0"/>
                <a:cs typeface="Arial" charset="0"/>
              </a:rPr>
              <a:t>وسيم، قوي وشجاع</a:t>
            </a:r>
            <a:endParaRPr lang="en-US" dirty="0">
              <a:solidFill>
                <a:srgbClr val="FFFFFF"/>
              </a:solidFill>
              <a:latin typeface="Arial" charset="0"/>
              <a:cs typeface="Arial" charset="0"/>
            </a:endParaRPr>
          </a:p>
          <a:p>
            <a:pPr algn="r" rtl="1" eaLnBrk="1" hangingPunct="1">
              <a:buClr>
                <a:srgbClr val="CC0066"/>
              </a:buClr>
              <a:buFont typeface="Wingdings" charset="0"/>
              <a:buChar char="Ø"/>
            </a:pPr>
            <a:endParaRPr lang="en-US" dirty="0">
              <a:solidFill>
                <a:srgbClr val="FFFFFF"/>
              </a:solidFill>
              <a:latin typeface="Arial" charset="0"/>
              <a:cs typeface="Arial" charset="0"/>
            </a:endParaRPr>
          </a:p>
          <a:p>
            <a:pPr algn="r" rtl="1" eaLnBrk="1" hangingPunct="1">
              <a:buClr>
                <a:srgbClr val="CC0066"/>
              </a:buClr>
              <a:buFont typeface="Wingdings" charset="0"/>
              <a:buChar char="Ø"/>
            </a:pPr>
            <a:r>
              <a:rPr lang="ar-JO" altLang="ja-JP" dirty="0">
                <a:solidFill>
                  <a:srgbClr val="FFFFFF"/>
                </a:solidFill>
                <a:latin typeface="Arial" charset="0"/>
                <a:cs typeface="Arial" charset="0"/>
              </a:rPr>
              <a:t>راعي يهتم بغنم أبيه</a:t>
            </a:r>
            <a:endParaRPr lang="en-US" altLang="ja-JP" dirty="0">
              <a:solidFill>
                <a:srgbClr val="FFFFFF"/>
              </a:solidFill>
              <a:latin typeface="Arial" charset="0"/>
              <a:cs typeface="Arial" charset="0"/>
            </a:endParaRPr>
          </a:p>
          <a:p>
            <a:pPr algn="r" rtl="1" eaLnBrk="1" hangingPunct="1">
              <a:buClr>
                <a:srgbClr val="CC0066"/>
              </a:buClr>
              <a:buFont typeface="Wingdings" charset="0"/>
              <a:buChar char="Ø"/>
            </a:pPr>
            <a:endParaRPr lang="en-US" dirty="0">
              <a:solidFill>
                <a:srgbClr val="FFFFFF"/>
              </a:solidFill>
              <a:latin typeface="Arial" charset="0"/>
              <a:cs typeface="Arial" charset="0"/>
            </a:endParaRPr>
          </a:p>
          <a:p>
            <a:pPr algn="r" rtl="1" eaLnBrk="1" hangingPunct="1">
              <a:buClr>
                <a:srgbClr val="CC0066"/>
              </a:buClr>
              <a:buFont typeface="Wingdings" charset="0"/>
              <a:buChar char="Ø"/>
            </a:pPr>
            <a:r>
              <a:rPr lang="ar-JO" dirty="0">
                <a:solidFill>
                  <a:srgbClr val="FFFFFF"/>
                </a:solidFill>
                <a:latin typeface="Arial" charset="0"/>
                <a:cs typeface="Arial" charset="0"/>
              </a:rPr>
              <a:t>أذرع قوية وعازف جيتار ممتاز</a:t>
            </a:r>
            <a:endParaRPr lang="en-US" dirty="0">
              <a:solidFill>
                <a:srgbClr val="FFFFFF"/>
              </a:solidFill>
              <a:latin typeface="Arial" charset="0"/>
              <a:cs typeface="Arial" charset="0"/>
            </a:endParaRPr>
          </a:p>
        </p:txBody>
      </p:sp>
      <p:sp>
        <p:nvSpPr>
          <p:cNvPr id="236547" name="Rectangle 4"/>
          <p:cNvSpPr>
            <a:spLocks noChangeArrowheads="1"/>
          </p:cNvSpPr>
          <p:nvPr/>
        </p:nvSpPr>
        <p:spPr bwMode="auto">
          <a:xfrm>
            <a:off x="7885113" y="6491288"/>
            <a:ext cx="963725" cy="369332"/>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ar-JO" sz="1800" dirty="0">
                <a:solidFill>
                  <a:srgbClr val="FFFFFF"/>
                </a:solidFill>
                <a:latin typeface="Arial" charset="0"/>
                <a:cs typeface="Arial" charset="0"/>
              </a:rPr>
              <a:t>1 صم 16</a:t>
            </a:r>
            <a:endParaRPr lang="en-US" sz="1800" dirty="0">
              <a:solidFill>
                <a:srgbClr val="FFFFFF"/>
              </a:solidFill>
              <a:latin typeface="Arial" charset="0"/>
              <a:cs typeface="Arial" charset="0"/>
            </a:endParaRPr>
          </a:p>
        </p:txBody>
      </p:sp>
      <p:sp>
        <p:nvSpPr>
          <p:cNvPr id="236548" name="WordArt 5"/>
          <p:cNvSpPr>
            <a:spLocks noChangeArrowheads="1" noChangeShapeType="1" noTextEdit="1"/>
          </p:cNvSpPr>
          <p:nvPr/>
        </p:nvSpPr>
        <p:spPr bwMode="auto">
          <a:xfrm>
            <a:off x="3275856" y="260648"/>
            <a:ext cx="2438400" cy="1285875"/>
          </a:xfrm>
          <a:prstGeom prst="rect">
            <a:avLst/>
          </a:prstGeom>
        </p:spPr>
        <p:txBody>
          <a:bodyPr wrap="none" fromWordArt="1">
            <a:prstTxWarp prst="textSlantUp">
              <a:avLst>
                <a:gd name="adj" fmla="val 32056"/>
              </a:avLst>
            </a:prstTxWarp>
          </a:bodyPr>
          <a:lstStyle/>
          <a:p>
            <a:r>
              <a:rPr lang="ar-JO" sz="3600" kern="10" dirty="0">
                <a:ln w="9525" cap="sq">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داود</a:t>
            </a:r>
            <a:endParaRPr lang="en-US" sz="3600" kern="10" dirty="0">
              <a:ln w="9525" cap="sq">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9222"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spcBef>
                <a:spcPct val="50000"/>
              </a:spcBef>
              <a:defRPr/>
            </a:pPr>
            <a:r>
              <a:rPr lang="ar-JO" sz="2400" dirty="0">
                <a:solidFill>
                  <a:srgbClr val="FFFFFF"/>
                </a:solidFill>
                <a:latin typeface="Arial"/>
                <a:cs typeface="Arial"/>
              </a:rPr>
              <a:t>198</a:t>
            </a:r>
            <a:endParaRPr lang="en-US" sz="2400" dirty="0">
              <a:solidFill>
                <a:srgbClr val="FFFFFF"/>
              </a:solidFill>
              <a:latin typeface="Arial"/>
              <a:cs typeface="Arial"/>
            </a:endParaRPr>
          </a:p>
        </p:txBody>
      </p:sp>
      <p:sp>
        <p:nvSpPr>
          <p:cNvPr id="236550" name="Title 1"/>
          <p:cNvSpPr>
            <a:spLocks noGrp="1"/>
          </p:cNvSpPr>
          <p:nvPr>
            <p:ph type="title" idx="4294967295"/>
          </p:nvPr>
        </p:nvSpPr>
        <p:spPr>
          <a:xfrm>
            <a:off x="0" y="5516563"/>
            <a:ext cx="5076825" cy="587375"/>
          </a:xfrm>
          <a:effectLst>
            <a:outerShdw blurRad="50800" dist="38100" dir="2700000">
              <a:srgbClr val="000000">
                <a:alpha val="43000"/>
              </a:srgbClr>
            </a:outerShdw>
          </a:effectLst>
        </p:spPr>
        <p:txBody>
          <a:bodyPr/>
          <a:lstStyle/>
          <a:p>
            <a:r>
              <a:rPr lang="ar-JO" sz="4000" i="1" dirty="0">
                <a:solidFill>
                  <a:srgbClr val="FFFFFF"/>
                </a:solidFill>
                <a:latin typeface="Arial" charset="0"/>
                <a:ea typeface="ＭＳ Ｐゴシック" charset="0"/>
              </a:rPr>
              <a:t>من هو داود ؟</a:t>
            </a:r>
            <a:endParaRPr lang="en-US" sz="4000" i="1" dirty="0">
              <a:solidFill>
                <a:srgbClr val="FFFFFF"/>
              </a:solidFill>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1" y="1772816"/>
            <a:ext cx="4800533" cy="3600400"/>
          </a:xfrm>
          <a:prstGeom prst="rect">
            <a:avLst/>
          </a:prstGeom>
          <a:effectLst>
            <a:outerShdw blurRad="50800" dist="38100" dir="2700000">
              <a:srgbClr val="000000">
                <a:alpha val="43000"/>
              </a:srgbClr>
            </a:outerShdw>
          </a:effectLst>
        </p:spPr>
      </p:pic>
    </p:spTree>
    <p:extLst>
      <p:ext uri="{BB962C8B-B14F-4D97-AF65-F5344CB8AC3E}">
        <p14:creationId xmlns:p14="http://schemas.microsoft.com/office/powerpoint/2010/main" val="3348580842"/>
      </p:ext>
    </p:extLst>
  </p:cSld>
  <p:clrMapOvr>
    <a:overrideClrMapping bg1="lt1" tx1="dk1" bg2="lt2" tx2="dk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980728"/>
            <a:ext cx="9207215" cy="5877272"/>
          </a:xfrm>
          <a:prstGeom prst="rect">
            <a:avLst/>
          </a:prstGeom>
        </p:spPr>
      </p:pic>
      <p:sp>
        <p:nvSpPr>
          <p:cNvPr id="21506" name="Rectangle 2"/>
          <p:cNvSpPr>
            <a:spLocks noChangeArrowheads="1"/>
          </p:cNvSpPr>
          <p:nvPr/>
        </p:nvSpPr>
        <p:spPr bwMode="auto">
          <a:xfrm>
            <a:off x="-20681" y="5288340"/>
            <a:ext cx="9252519" cy="1569660"/>
          </a:xfrm>
          <a:prstGeom prst="rect">
            <a:avLst/>
          </a:prstGeom>
          <a:solidFill>
            <a:srgbClr val="000000"/>
          </a:solidFill>
          <a:ln>
            <a:noFill/>
          </a:ln>
        </p:spPr>
        <p:txBody>
          <a:bodyPr wrap="square">
            <a:spAutoFit/>
          </a:bodyPr>
          <a:lstStyle/>
          <a:p>
            <a:pPr>
              <a:spcBef>
                <a:spcPct val="50000"/>
              </a:spcBef>
              <a:buClr>
                <a:srgbClr val="FF3300"/>
              </a:buClr>
            </a:pPr>
            <a:r>
              <a:rPr lang="ar-JO" sz="3200" dirty="0">
                <a:solidFill>
                  <a:srgbClr val="FFFFFF"/>
                </a:solidFill>
                <a:latin typeface="Arial" panose="020B0604020202020204" pitchFamily="34" charset="0"/>
                <a:cs typeface="Arial" panose="020B0604020202020204" pitchFamily="34" charset="0"/>
              </a:rPr>
              <a:t>مختار من الله</a:t>
            </a:r>
            <a:br>
              <a:rPr lang="en-US" sz="3200" dirty="0">
                <a:solidFill>
                  <a:srgbClr val="FFFFFF"/>
                </a:solidFill>
                <a:latin typeface="Arial" panose="020B0604020202020204" pitchFamily="34" charset="0"/>
                <a:cs typeface="Arial" panose="020B0604020202020204" pitchFamily="34" charset="0"/>
              </a:rPr>
            </a:br>
            <a:r>
              <a:rPr lang="ar-JO" sz="3200" dirty="0">
                <a:solidFill>
                  <a:srgbClr val="FFFFFF"/>
                </a:solidFill>
                <a:latin typeface="Arial" panose="020B0604020202020204" pitchFamily="34" charset="0"/>
                <a:cs typeface="Arial" panose="020B0604020202020204" pitchFamily="34" charset="0"/>
              </a:rPr>
              <a:t>ممسوح كملك إسرائيل الثاني</a:t>
            </a:r>
            <a:br>
              <a:rPr lang="en-US" sz="3200" dirty="0">
                <a:solidFill>
                  <a:srgbClr val="FFFFFF"/>
                </a:solidFill>
                <a:latin typeface="Arial" panose="020B0604020202020204" pitchFamily="34" charset="0"/>
                <a:cs typeface="Arial" panose="020B0604020202020204" pitchFamily="34" charset="0"/>
              </a:rPr>
            </a:br>
            <a:r>
              <a:rPr lang="ar-JO" sz="3200" dirty="0">
                <a:solidFill>
                  <a:srgbClr val="FFFFFF"/>
                </a:solidFill>
                <a:latin typeface="Arial" panose="020B0604020202020204" pitchFamily="34" charset="0"/>
                <a:cs typeface="Arial" panose="020B0604020202020204" pitchFamily="34" charset="0"/>
              </a:rPr>
              <a:t>حل عليه روح الله بقوة</a:t>
            </a:r>
            <a:endParaRPr lang="en-US" sz="3200" dirty="0">
              <a:solidFill>
                <a:srgbClr val="FFFFFF"/>
              </a:solidFill>
              <a:latin typeface="Arial" panose="020B0604020202020204" pitchFamily="34" charset="0"/>
              <a:cs typeface="Arial" panose="020B0604020202020204" pitchFamily="34" charset="0"/>
            </a:endParaRPr>
          </a:p>
        </p:txBody>
      </p:sp>
      <p:sp>
        <p:nvSpPr>
          <p:cNvPr id="237570" name="Rectangle 3"/>
          <p:cNvSpPr>
            <a:spLocks noChangeArrowheads="1"/>
          </p:cNvSpPr>
          <p:nvPr/>
        </p:nvSpPr>
        <p:spPr bwMode="auto">
          <a:xfrm>
            <a:off x="6012160" y="116632"/>
            <a:ext cx="104868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ar-JO" sz="2000" dirty="0">
                <a:solidFill>
                  <a:srgbClr val="FFFFFF"/>
                </a:solidFill>
                <a:latin typeface="Arial" panose="020B0604020202020204" pitchFamily="34" charset="0"/>
                <a:cs typeface="Arial" panose="020B0604020202020204" pitchFamily="34" charset="0"/>
              </a:rPr>
              <a:t>1 صم 16</a:t>
            </a:r>
            <a:endParaRPr lang="en-US" sz="2000" dirty="0">
              <a:solidFill>
                <a:srgbClr val="FFFFFF"/>
              </a:solidFill>
              <a:latin typeface="Arial" panose="020B0604020202020204" pitchFamily="34" charset="0"/>
              <a:cs typeface="Arial" panose="020B0604020202020204" pitchFamily="34" charset="0"/>
            </a:endParaRPr>
          </a:p>
        </p:txBody>
      </p:sp>
      <p:sp>
        <p:nvSpPr>
          <p:cNvPr id="237572" name="WordArt 5"/>
          <p:cNvSpPr>
            <a:spLocks noChangeArrowheads="1" noChangeShapeType="1" noTextEdit="1"/>
          </p:cNvSpPr>
          <p:nvPr/>
        </p:nvSpPr>
        <p:spPr bwMode="auto">
          <a:xfrm>
            <a:off x="5867400" y="542925"/>
            <a:ext cx="2438400" cy="1285875"/>
          </a:xfrm>
          <a:prstGeom prst="rect">
            <a:avLst/>
          </a:prstGeom>
        </p:spPr>
        <p:txBody>
          <a:bodyPr wrap="none" fromWordArt="1">
            <a:prstTxWarp prst="textSlantUp">
              <a:avLst>
                <a:gd name="adj" fmla="val 32056"/>
              </a:avLst>
            </a:prstTxWarp>
          </a:bodyPr>
          <a:lstStyle/>
          <a:p>
            <a:r>
              <a:rPr lang="ar-JO" sz="3600" kern="10" dirty="0">
                <a:ln w="9525" cap="sq">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داود</a:t>
            </a:r>
            <a:endParaRPr lang="en-US" sz="3600" kern="10" dirty="0">
              <a:ln w="9525" cap="sq">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237574" name="Title 1"/>
          <p:cNvSpPr>
            <a:spLocks noGrp="1"/>
          </p:cNvSpPr>
          <p:nvPr>
            <p:ph type="title" idx="4294967295"/>
          </p:nvPr>
        </p:nvSpPr>
        <p:spPr>
          <a:xfrm>
            <a:off x="0" y="115888"/>
            <a:ext cx="5219700" cy="765175"/>
          </a:xfrm>
        </p:spPr>
        <p:txBody>
          <a:bodyPr/>
          <a:lstStyle/>
          <a:p>
            <a:r>
              <a:rPr lang="ar-JO" sz="3600" i="1" dirty="0">
                <a:solidFill>
                  <a:srgbClr val="FFFFFF"/>
                </a:solidFill>
                <a:latin typeface="Arial" panose="020B0604020202020204" pitchFamily="34" charset="0"/>
                <a:ea typeface="ＭＳ Ｐゴシック" charset="0"/>
                <a:cs typeface="Arial" panose="020B0604020202020204" pitchFamily="34" charset="0"/>
              </a:rPr>
              <a:t>عمل الله في داود</a:t>
            </a:r>
            <a:endParaRPr lang="en-US" sz="3600" i="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panose="020B0604020202020204" pitchFamily="34" charset="0"/>
                <a:cs typeface="Arial" panose="020B0604020202020204" pitchFamily="34" charset="0"/>
              </a:rPr>
              <a:t>198</a:t>
            </a:r>
            <a:endParaRPr lang="en-US" sz="2400" dirty="0">
              <a:solidFill>
                <a:srgbClr val="000000"/>
              </a:solidFill>
              <a:latin typeface="Arial" panose="020B0604020202020204" pitchFamily="34" charset="0"/>
              <a:cs typeface="Arial" panose="020B0604020202020204" pitchFamily="34" charset="0"/>
            </a:endParaRPr>
          </a:p>
        </p:txBody>
      </p:sp>
      <p:pic>
        <p:nvPicPr>
          <p:cNvPr id="237573" name="Picture 7" descr="king-crown-golden">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82752" y="618703"/>
            <a:ext cx="2057400" cy="1154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07797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animEffect transition="in" filter="dissolve">
                                      <p:cBhvr>
                                        <p:cTn id="7" dur="500"/>
                                        <p:tgtEl>
                                          <p:spTgt spid="215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859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5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8594" name="Text Box 5"/>
          <p:cNvSpPr txBox="1">
            <a:spLocks noChangeArrowheads="1"/>
          </p:cNvSpPr>
          <p:nvPr/>
        </p:nvSpPr>
        <p:spPr bwMode="auto">
          <a:xfrm>
            <a:off x="1187450" y="5973763"/>
            <a:ext cx="6913563"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dirty="0">
                <a:solidFill>
                  <a:srgbClr val="FFFFFF"/>
                </a:solidFill>
                <a:latin typeface="Arial" charset="0"/>
                <a:cs typeface="Arial" charset="0"/>
              </a:rPr>
              <a:t>بيت لحم : مسح داود ملكاً من قبل صموئيل هنا             (1 صم 16 : 13, 15)</a:t>
            </a:r>
            <a:endParaRPr lang="en-US" dirty="0">
              <a:solidFill>
                <a:srgbClr val="FFFFFF"/>
              </a:solidFill>
              <a:latin typeface="Arial" charset="0"/>
              <a:cs typeface="Arial" charset="0"/>
            </a:endParaRPr>
          </a:p>
        </p:txBody>
      </p:sp>
      <p:sp>
        <p:nvSpPr>
          <p:cNvPr id="238595" name="Text Box 6"/>
          <p:cNvSpPr txBox="1">
            <a:spLocks noChangeArrowheads="1"/>
          </p:cNvSpPr>
          <p:nvPr/>
        </p:nvSpPr>
        <p:spPr bwMode="auto">
          <a:xfrm>
            <a:off x="7812088" y="6613525"/>
            <a:ext cx="1320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1100" i="1">
                <a:solidFill>
                  <a:srgbClr val="000000"/>
                </a:solidFill>
                <a:latin typeface="Arial" charset="0"/>
                <a:cs typeface="Arial" charset="0"/>
              </a:rPr>
              <a:t>Zondervan Atlas</a:t>
            </a:r>
          </a:p>
        </p:txBody>
      </p:sp>
      <p:sp>
        <p:nvSpPr>
          <p:cNvPr id="2" name="Title 1"/>
          <p:cNvSpPr>
            <a:spLocks noGrp="1"/>
          </p:cNvSpPr>
          <p:nvPr>
            <p:ph type="title" idx="4294967295"/>
          </p:nvPr>
        </p:nvSpPr>
        <p:spPr>
          <a:xfrm>
            <a:off x="0" y="44450"/>
            <a:ext cx="9144000" cy="1143000"/>
          </a:xfrm>
        </p:spPr>
        <p:txBody>
          <a:bodyPr/>
          <a:lstStyle/>
          <a:p>
            <a:pPr>
              <a:defRPr/>
            </a:pPr>
            <a:r>
              <a:rPr lang="ar-JO" sz="6000" kern="1200" dirty="0">
                <a:solidFill>
                  <a:srgbClr val="FFFFFF"/>
                </a:solidFill>
                <a:ea typeface="ＭＳ Ｐゴシック"/>
              </a:rPr>
              <a:t>بيت لحم</a:t>
            </a:r>
            <a:endParaRPr lang="en-US" sz="8800" dirty="0">
              <a:solidFill>
                <a:srgbClr val="FFFFFF"/>
              </a:solidFill>
            </a:endParaRPr>
          </a:p>
        </p:txBody>
      </p:sp>
    </p:spTree>
    <p:extLst>
      <p:ext uri="{BB962C8B-B14F-4D97-AF65-F5344CB8AC3E}">
        <p14:creationId xmlns:p14="http://schemas.microsoft.com/office/powerpoint/2010/main" val="2553605363"/>
      </p:ext>
    </p:extLst>
  </p:cSld>
  <p:clrMapOvr>
    <a:overrideClrMapping bg1="lt1" tx1="dk1" bg2="lt2" tx2="dk2" accent1="accent1" accent2="accent2" accent3="accent3" accent4="accent4" accent5="accent5" accent6="accent6" hlink="hlink" folHlink="folHlink"/>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16632"/>
            <a:ext cx="9144000" cy="5230467"/>
          </a:xfrm>
          <a:prstGeom prst="rect">
            <a:avLst/>
          </a:prstGeom>
        </p:spPr>
      </p:pic>
      <p:sp>
        <p:nvSpPr>
          <p:cNvPr id="238594" name="Text Box 5"/>
          <p:cNvSpPr txBox="1">
            <a:spLocks noChangeArrowheads="1"/>
          </p:cNvSpPr>
          <p:nvPr/>
        </p:nvSpPr>
        <p:spPr bwMode="auto">
          <a:xfrm>
            <a:off x="0" y="5571237"/>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FFFFFF"/>
                </a:solidFill>
                <a:latin typeface="Arial" charset="0"/>
                <a:cs typeface="Arial" charset="0"/>
              </a:rPr>
              <a:t>لعبت بيت لحم دوراً أكبر في العهد الجديد كمكان ولادة يسوع</a:t>
            </a:r>
            <a:endParaRPr lang="en-US" sz="2400" dirty="0">
              <a:solidFill>
                <a:srgbClr val="FFFFFF"/>
              </a:solidFill>
              <a:latin typeface="Arial" charset="0"/>
              <a:cs typeface="Arial" charset="0"/>
            </a:endParaRPr>
          </a:p>
        </p:txBody>
      </p:sp>
      <p:sp>
        <p:nvSpPr>
          <p:cNvPr id="238595" name="Text Box 6"/>
          <p:cNvSpPr txBox="1">
            <a:spLocks noChangeArrowheads="1"/>
          </p:cNvSpPr>
          <p:nvPr/>
        </p:nvSpPr>
        <p:spPr bwMode="auto">
          <a:xfrm>
            <a:off x="7812088" y="6613525"/>
            <a:ext cx="1320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1100" i="1">
                <a:solidFill>
                  <a:srgbClr val="000000"/>
                </a:solidFill>
                <a:latin typeface="Arial" charset="0"/>
                <a:cs typeface="Arial" charset="0"/>
              </a:rPr>
              <a:t>Zondervan Atlas</a:t>
            </a:r>
          </a:p>
        </p:txBody>
      </p:sp>
      <p:sp>
        <p:nvSpPr>
          <p:cNvPr id="2" name="Title 1"/>
          <p:cNvSpPr>
            <a:spLocks noGrp="1"/>
          </p:cNvSpPr>
          <p:nvPr>
            <p:ph type="title" idx="4294967295"/>
          </p:nvPr>
        </p:nvSpPr>
        <p:spPr>
          <a:xfrm>
            <a:off x="0" y="44450"/>
            <a:ext cx="9144000" cy="1143000"/>
          </a:xfrm>
        </p:spPr>
        <p:txBody>
          <a:bodyPr/>
          <a:lstStyle/>
          <a:p>
            <a:pPr>
              <a:defRPr/>
            </a:pPr>
            <a:r>
              <a:rPr lang="ar-JO" sz="6000" kern="1200" dirty="0">
                <a:solidFill>
                  <a:srgbClr val="FFFFFF"/>
                </a:solidFill>
                <a:ea typeface="ＭＳ Ｐゴシック"/>
              </a:rPr>
              <a:t>بيت لحم</a:t>
            </a:r>
            <a:endParaRPr lang="en-US" sz="8800" dirty="0">
              <a:solidFill>
                <a:srgbClr val="FFFFFF"/>
              </a:solidFill>
            </a:endParaRPr>
          </a:p>
        </p:txBody>
      </p:sp>
    </p:spTree>
    <p:extLst>
      <p:ext uri="{BB962C8B-B14F-4D97-AF65-F5344CB8AC3E}">
        <p14:creationId xmlns:p14="http://schemas.microsoft.com/office/powerpoint/2010/main" val="1772625471"/>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3619" y="0"/>
            <a:ext cx="9162524" cy="515719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17041" y="368300"/>
            <a:ext cx="8891463" cy="1080120"/>
          </a:xfrm>
          <a:effectLst/>
        </p:spPr>
        <p:txBody>
          <a:bodyPr/>
          <a:lstStyle/>
          <a:p>
            <a:pPr>
              <a:defRPr/>
            </a:pP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التغيير</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 y="5517232"/>
            <a:ext cx="9144000"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هل تحبه ؟</a:t>
            </a:r>
            <a:endParaRPr kumimoji="0" lang="en-US" sz="6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504" y="422108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صموئيل</a:t>
            </a:r>
          </a:p>
        </p:txBody>
      </p:sp>
    </p:spTree>
    <p:extLst>
      <p:ext uri="{BB962C8B-B14F-4D97-AF65-F5344CB8AC3E}">
        <p14:creationId xmlns:p14="http://schemas.microsoft.com/office/powerpoint/2010/main" val="1430100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داود وشاول</a:t>
            </a:r>
            <a:endParaRPr lang="en-US" dirty="0">
              <a:effectLst>
                <a:glow rad="228600">
                  <a:schemeClr val="tx1"/>
                </a:glow>
              </a:effectLst>
              <a:ea typeface="ＭＳ Ｐゴシック" charset="0"/>
            </a:endParaRPr>
          </a:p>
        </p:txBody>
      </p:sp>
      <p:pic>
        <p:nvPicPr>
          <p:cNvPr id="2314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54100"/>
            <a:ext cx="9144000" cy="474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492130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2492"/>
            <a:ext cx="9137446" cy="6018796"/>
          </a:xfrm>
          <a:prstGeom prst="rect">
            <a:avLst/>
          </a:prstGeom>
        </p:spPr>
      </p:pic>
      <p:sp>
        <p:nvSpPr>
          <p:cNvPr id="239618" name="Rectangle 9"/>
          <p:cNvSpPr>
            <a:spLocks noChangeArrowheads="1"/>
          </p:cNvSpPr>
          <p:nvPr/>
        </p:nvSpPr>
        <p:spPr bwMode="auto">
          <a:xfrm>
            <a:off x="6948488" y="6245225"/>
            <a:ext cx="18446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ar-JO" sz="2400" dirty="0">
                <a:solidFill>
                  <a:srgbClr val="FFFFFF"/>
                </a:solidFill>
                <a:effectLst>
                  <a:glow rad="228600">
                    <a:srgbClr val="000000"/>
                  </a:glow>
                </a:effectLst>
                <a:latin typeface="Arial" charset="0"/>
                <a:cs typeface="Arial" charset="0"/>
              </a:rPr>
              <a:t>1 صم 16</a:t>
            </a:r>
            <a:endParaRPr lang="en-US" sz="2400" dirty="0">
              <a:solidFill>
                <a:srgbClr val="FFFFFF"/>
              </a:solidFill>
              <a:effectLst>
                <a:glow rad="228600">
                  <a:srgbClr val="000000"/>
                </a:glow>
              </a:effectLst>
              <a:latin typeface="Arial" charset="0"/>
              <a:cs typeface="Arial" charset="0"/>
            </a:endParaRPr>
          </a:p>
        </p:txBody>
      </p:sp>
      <p:sp>
        <p:nvSpPr>
          <p:cNvPr id="2058" name="Rectangle 10"/>
          <p:cNvSpPr>
            <a:spLocks noChangeArrowheads="1"/>
          </p:cNvSpPr>
          <p:nvPr/>
        </p:nvSpPr>
        <p:spPr bwMode="auto">
          <a:xfrm>
            <a:off x="5219700" y="1835150"/>
            <a:ext cx="3852863"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55600" indent="-355600" algn="r" rtl="1">
              <a:spcBef>
                <a:spcPct val="50000"/>
              </a:spcBef>
              <a:buFontTx/>
              <a:buBlip>
                <a:blip r:embed="rId4"/>
              </a:buBlip>
            </a:pPr>
            <a:r>
              <a:rPr lang="ar-JO" dirty="0">
                <a:solidFill>
                  <a:srgbClr val="FFFFFF"/>
                </a:solidFill>
                <a:effectLst>
                  <a:glow rad="228600">
                    <a:srgbClr val="000000"/>
                  </a:glow>
                </a:effectLst>
                <a:latin typeface="Arial" charset="0"/>
                <a:cs typeface="Arial" charset="0"/>
              </a:rPr>
              <a:t>ترك روح الرب الملك شاول</a:t>
            </a:r>
            <a:endParaRPr lang="en-US" dirty="0">
              <a:solidFill>
                <a:srgbClr val="FFFFFF"/>
              </a:solidFill>
              <a:effectLst>
                <a:glow rad="228600">
                  <a:srgbClr val="000000"/>
                </a:glow>
              </a:effectLst>
              <a:latin typeface="Arial" charset="0"/>
              <a:cs typeface="Arial" charset="0"/>
            </a:endParaRPr>
          </a:p>
          <a:p>
            <a:pPr marL="355600" indent="-355600" algn="r" rtl="1">
              <a:spcBef>
                <a:spcPct val="50000"/>
              </a:spcBef>
              <a:buFontTx/>
              <a:buBlip>
                <a:blip r:embed="rId4"/>
              </a:buBlip>
            </a:pPr>
            <a:r>
              <a:rPr lang="ar-JO" dirty="0">
                <a:solidFill>
                  <a:srgbClr val="FFFFFF"/>
                </a:solidFill>
                <a:effectLst>
                  <a:glow rad="228600">
                    <a:srgbClr val="000000"/>
                  </a:glow>
                </a:effectLst>
                <a:latin typeface="Arial" charset="0"/>
                <a:cs typeface="Arial" charset="0"/>
              </a:rPr>
              <a:t>سكنه روح شرير</a:t>
            </a:r>
            <a:endParaRPr lang="en-US" dirty="0">
              <a:solidFill>
                <a:srgbClr val="FFFFFF"/>
              </a:solidFill>
              <a:effectLst>
                <a:glow rad="228600">
                  <a:srgbClr val="000000"/>
                </a:glow>
              </a:effectLst>
              <a:latin typeface="Arial" charset="0"/>
              <a:cs typeface="Arial" charset="0"/>
            </a:endParaRPr>
          </a:p>
          <a:p>
            <a:pPr marL="355600" indent="-355600" algn="r" rtl="1">
              <a:spcBef>
                <a:spcPct val="50000"/>
              </a:spcBef>
              <a:buFontTx/>
              <a:buBlip>
                <a:blip r:embed="rId4"/>
              </a:buBlip>
            </a:pPr>
            <a:r>
              <a:rPr lang="ar-JO" dirty="0">
                <a:solidFill>
                  <a:srgbClr val="FFFFFF"/>
                </a:solidFill>
                <a:effectLst>
                  <a:glow rad="228600">
                    <a:srgbClr val="000000"/>
                  </a:glow>
                </a:effectLst>
                <a:latin typeface="Arial" charset="0"/>
                <a:cs typeface="Arial" charset="0"/>
              </a:rPr>
              <a:t>أنقذه داود من خلال عزف الجيتار ليريح الملك</a:t>
            </a:r>
            <a:endParaRPr lang="en-US" dirty="0">
              <a:solidFill>
                <a:srgbClr val="FFFFFF"/>
              </a:solidFill>
              <a:effectLst>
                <a:glow rad="228600">
                  <a:srgbClr val="000000"/>
                </a:glow>
              </a:effectLst>
              <a:latin typeface="Arial" charset="0"/>
              <a:cs typeface="Arial" charset="0"/>
            </a:endParaRPr>
          </a:p>
        </p:txBody>
      </p:sp>
      <p:sp>
        <p:nvSpPr>
          <p:cNvPr id="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2" name="Title 1"/>
          <p:cNvSpPr>
            <a:spLocks noGrp="1"/>
          </p:cNvSpPr>
          <p:nvPr>
            <p:ph type="title" idx="4294967295"/>
          </p:nvPr>
        </p:nvSpPr>
        <p:spPr>
          <a:xfrm>
            <a:off x="6555" y="609600"/>
            <a:ext cx="9137446" cy="1143000"/>
          </a:xfrm>
        </p:spPr>
        <p:txBody>
          <a:bodyPr/>
          <a:lstStyle/>
          <a:p>
            <a:pPr eaLnBrk="1" hangingPunct="1">
              <a:defRPr/>
            </a:pPr>
            <a:r>
              <a:rPr lang="ar-JO" sz="4000" kern="1200" dirty="0">
                <a:solidFill>
                  <a:srgbClr val="FFFFFF"/>
                </a:solidFill>
                <a:effectLst>
                  <a:glow rad="228600">
                    <a:schemeClr val="tx1"/>
                  </a:glow>
                </a:effectLst>
                <a:ea typeface="ＭＳ Ｐゴシック"/>
              </a:rPr>
              <a:t>داود في محضر الملك</a:t>
            </a:r>
            <a:endParaRPr lang="en-US" sz="5400" dirty="0">
              <a:solidFill>
                <a:srgbClr val="FFFFFF"/>
              </a:solidFill>
              <a:effectLst>
                <a:glow rad="228600">
                  <a:schemeClr val="tx1"/>
                </a:glow>
              </a:effectLst>
            </a:endParaRPr>
          </a:p>
        </p:txBody>
      </p:sp>
    </p:spTree>
    <p:extLst>
      <p:ext uri="{BB962C8B-B14F-4D97-AF65-F5344CB8AC3E}">
        <p14:creationId xmlns:p14="http://schemas.microsoft.com/office/powerpoint/2010/main" val="30968202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58">
                                            <p:txEl>
                                              <p:pRg st="0" end="0"/>
                                            </p:txEl>
                                          </p:spTgt>
                                        </p:tgtEl>
                                        <p:attrNameLst>
                                          <p:attrName>style.visibility</p:attrName>
                                        </p:attrNameLst>
                                      </p:cBhvr>
                                      <p:to>
                                        <p:strVal val="visible"/>
                                      </p:to>
                                    </p:set>
                                    <p:animEffect transition="in" filter="randombar(horizontal)">
                                      <p:cBhvr>
                                        <p:cTn id="7" dur="500"/>
                                        <p:tgtEl>
                                          <p:spTgt spid="20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58">
                                            <p:txEl>
                                              <p:pRg st="1" end="1"/>
                                            </p:txEl>
                                          </p:spTgt>
                                        </p:tgtEl>
                                        <p:attrNameLst>
                                          <p:attrName>style.visibility</p:attrName>
                                        </p:attrNameLst>
                                      </p:cBhvr>
                                      <p:to>
                                        <p:strVal val="visible"/>
                                      </p:to>
                                    </p:set>
                                    <p:animEffect transition="in" filter="randombar(horizontal)">
                                      <p:cBhvr>
                                        <p:cTn id="12" dur="500"/>
                                        <p:tgtEl>
                                          <p:spTgt spid="205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058">
                                            <p:txEl>
                                              <p:pRg st="2" end="2"/>
                                            </p:txEl>
                                          </p:spTgt>
                                        </p:tgtEl>
                                        <p:attrNameLst>
                                          <p:attrName>style.visibility</p:attrName>
                                        </p:attrNameLst>
                                      </p:cBhvr>
                                      <p:to>
                                        <p:strVal val="visible"/>
                                      </p:to>
                                    </p:set>
                                    <p:animEffect transition="in" filter="randombar(horizontal)">
                                      <p:cBhvr>
                                        <p:cTn id="17" dur="500"/>
                                        <p:tgtEl>
                                          <p:spTgt spid="20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build="p"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صموئيل 17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43178669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5145932"/>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44035" name="Rectangle 3"/>
          <p:cNvSpPr>
            <a:spLocks noGrp="1" noChangeArrowheads="1"/>
          </p:cNvSpPr>
          <p:nvPr>
            <p:ph type="title" idx="4294967295"/>
          </p:nvPr>
        </p:nvSpPr>
        <p:spPr>
          <a:xfrm>
            <a:off x="-22886" y="5373216"/>
            <a:ext cx="9129157"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عدو داود</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31028626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6024" y="0"/>
            <a:ext cx="8676456" cy="6883322"/>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44035" name="Rectangle 3"/>
          <p:cNvSpPr>
            <a:spLocks noGrp="1" noChangeArrowheads="1"/>
          </p:cNvSpPr>
          <p:nvPr>
            <p:ph type="title" idx="4294967295"/>
          </p:nvPr>
        </p:nvSpPr>
        <p:spPr>
          <a:xfrm>
            <a:off x="14843" y="4221088"/>
            <a:ext cx="9129157"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شجاعة داود</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175896860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0900"/>
            <a:ext cx="9144000" cy="5145932"/>
          </a:xfrm>
          <a:prstGeom prst="rect">
            <a:avLst/>
          </a:prstGeom>
        </p:spPr>
      </p:pic>
      <p:sp>
        <p:nvSpPr>
          <p:cNvPr id="4099" name="Text Box 3"/>
          <p:cNvSpPr txBox="1">
            <a:spLocks noChangeArrowheads="1"/>
          </p:cNvSpPr>
          <p:nvPr/>
        </p:nvSpPr>
        <p:spPr bwMode="auto">
          <a:xfrm>
            <a:off x="5121275" y="1101725"/>
            <a:ext cx="3810000" cy="1569660"/>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3200" dirty="0">
                <a:solidFill>
                  <a:srgbClr val="FFFFFF"/>
                </a:solidFill>
                <a:effectLst>
                  <a:glow rad="228600">
                    <a:srgbClr val="000000"/>
                  </a:glow>
                </a:effectLst>
                <a:latin typeface="Arial" charset="0"/>
                <a:cs typeface="Arial" charset="0"/>
              </a:rPr>
              <a:t>لداود على جليات</a:t>
            </a:r>
            <a:endParaRPr lang="en-US" sz="3200" dirty="0">
              <a:solidFill>
                <a:srgbClr val="FFFFFF"/>
              </a:solidFill>
              <a:effectLst>
                <a:glow rad="228600">
                  <a:srgbClr val="000000"/>
                </a:glow>
              </a:effectLst>
              <a:latin typeface="Arial" charset="0"/>
              <a:cs typeface="Arial" charset="0"/>
            </a:endParaRPr>
          </a:p>
          <a:p>
            <a:pPr eaLnBrk="1" hangingPunct="1"/>
            <a:endParaRPr lang="en-US" sz="3200" dirty="0">
              <a:solidFill>
                <a:srgbClr val="FFFFFF"/>
              </a:solidFill>
              <a:effectLst>
                <a:glow rad="228600">
                  <a:srgbClr val="000000"/>
                </a:glow>
              </a:effectLst>
              <a:latin typeface="Arial" charset="0"/>
              <a:cs typeface="Arial" charset="0"/>
            </a:endParaRPr>
          </a:p>
          <a:p>
            <a:pPr eaLnBrk="1" hangingPunct="1"/>
            <a:r>
              <a:rPr lang="ar-JO" sz="3200" dirty="0">
                <a:solidFill>
                  <a:srgbClr val="FFFFFF"/>
                </a:solidFill>
                <a:effectLst>
                  <a:glow rad="228600">
                    <a:srgbClr val="000000"/>
                  </a:glow>
                </a:effectLst>
                <a:latin typeface="Arial" charset="0"/>
                <a:cs typeface="Arial" charset="0"/>
              </a:rPr>
              <a:t>ربح داود بحجر ومقلاع فقط</a:t>
            </a:r>
            <a:endParaRPr lang="en-US" dirty="0">
              <a:solidFill>
                <a:srgbClr val="FFFFFF"/>
              </a:solidFill>
              <a:effectLst>
                <a:glow rad="228600">
                  <a:srgbClr val="000000"/>
                </a:glow>
              </a:effectLst>
              <a:latin typeface="Arial" charset="0"/>
              <a:cs typeface="Arial" charset="0"/>
            </a:endParaRPr>
          </a:p>
        </p:txBody>
      </p:sp>
      <p:sp>
        <p:nvSpPr>
          <p:cNvPr id="240643" name="Rectangle 4"/>
          <p:cNvSpPr>
            <a:spLocks noChangeArrowheads="1"/>
          </p:cNvSpPr>
          <p:nvPr/>
        </p:nvSpPr>
        <p:spPr bwMode="auto">
          <a:xfrm>
            <a:off x="6804025" y="6245225"/>
            <a:ext cx="2230438" cy="461963"/>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ar-JO" sz="2400" dirty="0">
                <a:solidFill>
                  <a:srgbClr val="FFFFFF"/>
                </a:solidFill>
                <a:effectLst>
                  <a:glow rad="228600">
                    <a:srgbClr val="000000"/>
                  </a:glow>
                </a:effectLst>
                <a:latin typeface="Arial" charset="0"/>
                <a:cs typeface="Arial" charset="0"/>
              </a:rPr>
              <a:t>1 صم 17 </a:t>
            </a:r>
            <a:endParaRPr lang="en-US" sz="2400" dirty="0">
              <a:solidFill>
                <a:srgbClr val="FFFFFF"/>
              </a:solidFill>
              <a:effectLst>
                <a:glow rad="228600">
                  <a:srgbClr val="000000"/>
                </a:glow>
              </a:effectLst>
              <a:latin typeface="Arial" charset="0"/>
              <a:cs typeface="Arial" charset="0"/>
            </a:endParaRPr>
          </a:p>
        </p:txBody>
      </p:sp>
      <p:sp>
        <p:nvSpPr>
          <p:cNvPr id="4101" name="Rectangle 5"/>
          <p:cNvSpPr>
            <a:spLocks noChangeArrowheads="1"/>
          </p:cNvSpPr>
          <p:nvPr/>
        </p:nvSpPr>
        <p:spPr bwMode="auto">
          <a:xfrm>
            <a:off x="5652121" y="5075238"/>
            <a:ext cx="2880320" cy="52322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ar-JO" dirty="0">
                <a:solidFill>
                  <a:srgbClr val="FFFFFF"/>
                </a:solidFill>
                <a:latin typeface="Arial" charset="0"/>
                <a:cs typeface="Arial" charset="0"/>
              </a:rPr>
              <a:t>كان الرب مع داود</a:t>
            </a:r>
            <a:endParaRPr lang="en-US" dirty="0">
              <a:solidFill>
                <a:srgbClr val="FFFFFF"/>
              </a:solidFill>
              <a:latin typeface="Arial" charset="0"/>
              <a:cs typeface="Arial" charset="0"/>
            </a:endParaRPr>
          </a:p>
        </p:txBody>
      </p:sp>
      <p:sp>
        <p:nvSpPr>
          <p:cNvPr id="4102" name="Text Box 6"/>
          <p:cNvSpPr txBox="1">
            <a:spLocks noChangeArrowheads="1"/>
          </p:cNvSpPr>
          <p:nvPr/>
        </p:nvSpPr>
        <p:spPr bwMode="auto">
          <a:xfrm>
            <a:off x="5209766" y="4262438"/>
            <a:ext cx="3861955" cy="52322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dirty="0">
                <a:latin typeface="Arial" charset="0"/>
                <a:cs typeface="Arial" charset="0"/>
              </a:rPr>
              <a:t>اقرأ :</a:t>
            </a:r>
            <a:r>
              <a:rPr lang="ar-JO" dirty="0">
                <a:solidFill>
                  <a:srgbClr val="CC3300"/>
                </a:solidFill>
                <a:latin typeface="Arial" charset="0"/>
                <a:cs typeface="Arial" charset="0"/>
              </a:rPr>
              <a:t> 1 صم 17 : 45 – 47 </a:t>
            </a:r>
            <a:endParaRPr lang="en-US" dirty="0">
              <a:solidFill>
                <a:srgbClr val="CC3300"/>
              </a:solidFill>
              <a:latin typeface="Arial" charset="0"/>
              <a:cs typeface="Arial" charset="0"/>
            </a:endParaRPr>
          </a:p>
        </p:txBody>
      </p:sp>
      <p:sp>
        <p:nvSpPr>
          <p:cNvPr id="8"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2" name="Title 1"/>
          <p:cNvSpPr>
            <a:spLocks noGrp="1"/>
          </p:cNvSpPr>
          <p:nvPr>
            <p:ph type="title" idx="4294967295"/>
          </p:nvPr>
        </p:nvSpPr>
        <p:spPr>
          <a:xfrm>
            <a:off x="3492500" y="260350"/>
            <a:ext cx="5151466" cy="504825"/>
          </a:xfrm>
          <a:effectLst>
            <a:outerShdw blurRad="50800" dist="38100" dir="2700000">
              <a:srgbClr val="000000">
                <a:alpha val="43000"/>
              </a:srgbClr>
            </a:outerShdw>
          </a:effectLst>
        </p:spPr>
        <p:txBody>
          <a:bodyPr/>
          <a:lstStyle/>
          <a:p>
            <a:pPr eaLnBrk="1" hangingPunct="1">
              <a:defRPr/>
            </a:pPr>
            <a:r>
              <a:rPr lang="ar-JO" sz="4800" kern="1200" dirty="0">
                <a:solidFill>
                  <a:srgbClr val="FFFFFF"/>
                </a:solidFill>
                <a:effectLst>
                  <a:glow rad="228600">
                    <a:schemeClr val="tx1"/>
                  </a:glow>
                </a:effectLst>
                <a:ea typeface="ＭＳ Ｐゴシック"/>
              </a:rPr>
              <a:t>الإنتصار الأول</a:t>
            </a:r>
            <a:endParaRPr lang="en-US" sz="6600" dirty="0">
              <a:solidFill>
                <a:srgbClr val="FFFFFF"/>
              </a:solidFill>
              <a:effectLst>
                <a:glow rad="228600">
                  <a:schemeClr val="tx1"/>
                </a:glow>
              </a:effectLst>
            </a:endParaRPr>
          </a:p>
        </p:txBody>
      </p:sp>
      <p:pic>
        <p:nvPicPr>
          <p:cNvPr id="4" name="Picture 3"/>
          <p:cNvPicPr>
            <a:picLocks noChangeAspect="1"/>
          </p:cNvPicPr>
          <p:nvPr/>
        </p:nvPicPr>
        <p:blipFill rotWithShape="1">
          <a:blip r:embed="rId4"/>
          <a:srcRect r="23245"/>
          <a:stretch/>
        </p:blipFill>
        <p:spPr>
          <a:xfrm>
            <a:off x="0" y="0"/>
            <a:ext cx="3511835" cy="6858000"/>
          </a:xfrm>
          <a:prstGeom prst="rect">
            <a:avLst/>
          </a:prstGeom>
        </p:spPr>
      </p:pic>
    </p:spTree>
    <p:extLst>
      <p:ext uri="{BB962C8B-B14F-4D97-AF65-F5344CB8AC3E}">
        <p14:creationId xmlns:p14="http://schemas.microsoft.com/office/powerpoint/2010/main" val="42665208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0-#ppt_w/2"/>
                                          </p:val>
                                        </p:tav>
                                        <p:tav tm="100000">
                                          <p:val>
                                            <p:strVal val="#ppt_x"/>
                                          </p:val>
                                        </p:tav>
                                      </p:tavLst>
                                    </p:anim>
                                    <p:anim calcmode="lin" valueType="num">
                                      <p:cBhvr additive="base">
                                        <p:cTn id="8" dur="500" fill="hold"/>
                                        <p:tgtEl>
                                          <p:spTgt spid="409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4102"/>
                                        </p:tgtEl>
                                        <p:attrNameLst>
                                          <p:attrName>style.visibility</p:attrName>
                                        </p:attrNameLst>
                                      </p:cBhvr>
                                      <p:to>
                                        <p:strVal val="visible"/>
                                      </p:to>
                                    </p:set>
                                    <p:anim calcmode="lin" valueType="num">
                                      <p:cBhvr>
                                        <p:cTn id="13" dur="1000" fill="hold"/>
                                        <p:tgtEl>
                                          <p:spTgt spid="4102"/>
                                        </p:tgtEl>
                                        <p:attrNameLst>
                                          <p:attrName>ppt_w</p:attrName>
                                        </p:attrNameLst>
                                      </p:cBhvr>
                                      <p:tavLst>
                                        <p:tav tm="0">
                                          <p:val>
                                            <p:fltVal val="0"/>
                                          </p:val>
                                        </p:tav>
                                        <p:tav tm="100000">
                                          <p:val>
                                            <p:strVal val="#ppt_w"/>
                                          </p:val>
                                        </p:tav>
                                      </p:tavLst>
                                    </p:anim>
                                    <p:anim calcmode="lin" valueType="num">
                                      <p:cBhvr>
                                        <p:cTn id="14" dur="1000" fill="hold"/>
                                        <p:tgtEl>
                                          <p:spTgt spid="4102"/>
                                        </p:tgtEl>
                                        <p:attrNameLst>
                                          <p:attrName>ppt_h</p:attrName>
                                        </p:attrNameLst>
                                      </p:cBhvr>
                                      <p:tavLst>
                                        <p:tav tm="0">
                                          <p:val>
                                            <p:fltVal val="0"/>
                                          </p:val>
                                        </p:tav>
                                        <p:tav tm="100000">
                                          <p:val>
                                            <p:strVal val="#ppt_h"/>
                                          </p:val>
                                        </p:tav>
                                      </p:tavLst>
                                    </p:anim>
                                    <p:anim calcmode="lin" valueType="num">
                                      <p:cBhvr>
                                        <p:cTn id="15" dur="1000" fill="hold"/>
                                        <p:tgtEl>
                                          <p:spTgt spid="410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1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101"/>
                                        </p:tgtEl>
                                        <p:attrNameLst>
                                          <p:attrName>style.visibility</p:attrName>
                                        </p:attrNameLst>
                                      </p:cBhvr>
                                      <p:to>
                                        <p:strVal val="visible"/>
                                      </p:to>
                                    </p:set>
                                    <p:anim calcmode="lin" valueType="num">
                                      <p:cBhvr additive="base">
                                        <p:cTn id="21" dur="500" fill="hold"/>
                                        <p:tgtEl>
                                          <p:spTgt spid="4101"/>
                                        </p:tgtEl>
                                        <p:attrNameLst>
                                          <p:attrName>ppt_x</p:attrName>
                                        </p:attrNameLst>
                                      </p:cBhvr>
                                      <p:tavLst>
                                        <p:tav tm="0">
                                          <p:val>
                                            <p:strVal val="0-#ppt_w/2"/>
                                          </p:val>
                                        </p:tav>
                                        <p:tav tm="100000">
                                          <p:val>
                                            <p:strVal val="#ppt_x"/>
                                          </p:val>
                                        </p:tav>
                                      </p:tavLst>
                                    </p:anim>
                                    <p:anim calcmode="lin" valueType="num">
                                      <p:cBhvr additive="base">
                                        <p:cTn id="22" dur="500" fill="hold"/>
                                        <p:tgtEl>
                                          <p:spTgt spid="410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utoUpdateAnimBg="0"/>
      <p:bldP spid="4101" grpId="0" animBg="1" autoUpdateAnimBg="0"/>
      <p:bldP spid="4102" grpId="0" animBg="1"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descr="http://upload.wikimedia.org/wikipedia/en/f/f8/Nickolas_reigner%27s_David_with_Goliath_Hea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702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7900" y="0"/>
            <a:ext cx="4356100" cy="2060575"/>
          </a:xfrm>
        </p:spPr>
        <p:txBody>
          <a:bodyPr>
            <a:normAutofit/>
          </a:bodyPr>
          <a:lstStyle/>
          <a:p>
            <a:pPr algn="ctr" eaLnBrk="1" fontAlgn="auto" hangingPunct="1">
              <a:spcAft>
                <a:spcPts val="0"/>
              </a:spcAft>
              <a:defRPr/>
            </a:pPr>
            <a:r>
              <a:rPr lang="ar-JO" dirty="0">
                <a:latin typeface="Arial" panose="020B0604020202020204" pitchFamily="34" charset="0"/>
                <a:ea typeface="+mj-ea"/>
                <a:cs typeface="Arial" panose="020B0604020202020204" pitchFamily="34" charset="0"/>
              </a:rPr>
              <a:t>قطع داود رأس جليات</a:t>
            </a:r>
            <a:br>
              <a:rPr lang="en-NZ" dirty="0">
                <a:latin typeface="Arial" panose="020B0604020202020204" pitchFamily="34" charset="0"/>
                <a:ea typeface="+mj-ea"/>
                <a:cs typeface="Arial" panose="020B0604020202020204" pitchFamily="34" charset="0"/>
              </a:rPr>
            </a:br>
            <a:r>
              <a:rPr lang="en-NZ" dirty="0">
                <a:latin typeface="Arial" panose="020B0604020202020204" pitchFamily="34" charset="0"/>
                <a:ea typeface="+mj-ea"/>
                <a:cs typeface="Arial" panose="020B0604020202020204" pitchFamily="34" charset="0"/>
              </a:rPr>
              <a:t>(</a:t>
            </a:r>
            <a:r>
              <a:rPr lang="ar-JO" dirty="0">
                <a:latin typeface="Arial" panose="020B0604020202020204" pitchFamily="34" charset="0"/>
                <a:ea typeface="+mj-ea"/>
                <a:cs typeface="Arial" panose="020B0604020202020204" pitchFamily="34" charset="0"/>
              </a:rPr>
              <a:t>1 صم 17 : 57</a:t>
            </a:r>
            <a:r>
              <a:rPr lang="en-NZ" dirty="0">
                <a:latin typeface="Arial" panose="020B0604020202020204" pitchFamily="34" charset="0"/>
                <a:ea typeface="+mj-ea"/>
                <a:cs typeface="Arial" panose="020B0604020202020204" pitchFamily="34" charset="0"/>
              </a:rPr>
              <a:t>)</a:t>
            </a:r>
          </a:p>
        </p:txBody>
      </p:sp>
    </p:spTree>
    <p:extLst>
      <p:ext uri="{BB962C8B-B14F-4D97-AF65-F5344CB8AC3E}">
        <p14:creationId xmlns:p14="http://schemas.microsoft.com/office/powerpoint/2010/main" val="241438879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2689" name="Rectangle 3"/>
          <p:cNvSpPr>
            <a:spLocks noChangeArrowheads="1"/>
          </p:cNvSpPr>
          <p:nvPr/>
        </p:nvSpPr>
        <p:spPr bwMode="auto">
          <a:xfrm>
            <a:off x="7620000" y="6245225"/>
            <a:ext cx="1221809" cy="461665"/>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ar-JO" sz="2400" dirty="0">
                <a:solidFill>
                  <a:srgbClr val="FFFFFF"/>
                </a:solidFill>
                <a:latin typeface="Arial" charset="0"/>
                <a:cs typeface="Arial" charset="0"/>
              </a:rPr>
              <a:t>1 صم 17</a:t>
            </a:r>
            <a:endParaRPr lang="en-US" sz="2400" dirty="0">
              <a:solidFill>
                <a:srgbClr val="FFFFFF"/>
              </a:solidFill>
              <a:latin typeface="Arial" charset="0"/>
              <a:cs typeface="Arial" charset="0"/>
            </a:endParaRPr>
          </a:p>
        </p:txBody>
      </p:sp>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spcBef>
                <a:spcPct val="50000"/>
              </a:spcBef>
              <a:defRPr/>
            </a:pPr>
            <a:r>
              <a:rPr lang="ar-JO" sz="2400" dirty="0">
                <a:solidFill>
                  <a:srgbClr val="FFFFFF"/>
                </a:solidFill>
                <a:latin typeface="Arial"/>
                <a:cs typeface="Arial"/>
              </a:rPr>
              <a:t>198</a:t>
            </a:r>
            <a:endParaRPr lang="en-US" sz="3200" dirty="0">
              <a:solidFill>
                <a:srgbClr val="FFFFFF"/>
              </a:solidFill>
              <a:latin typeface="Arial"/>
              <a:cs typeface="Arial"/>
            </a:endParaRPr>
          </a:p>
        </p:txBody>
      </p:sp>
      <p:sp>
        <p:nvSpPr>
          <p:cNvPr id="2" name="Title 1"/>
          <p:cNvSpPr>
            <a:spLocks noGrp="1"/>
          </p:cNvSpPr>
          <p:nvPr>
            <p:ph type="title" idx="4294967295"/>
          </p:nvPr>
        </p:nvSpPr>
        <p:spPr>
          <a:effectLst>
            <a:outerShdw blurRad="50800" dist="38100" dir="2700000">
              <a:srgbClr val="000000">
                <a:alpha val="43000"/>
              </a:srgbClr>
            </a:outerShdw>
          </a:effectLst>
        </p:spPr>
        <p:txBody>
          <a:bodyPr/>
          <a:lstStyle/>
          <a:p>
            <a:pPr eaLnBrk="1" hangingPunct="1">
              <a:defRPr/>
            </a:pPr>
            <a:r>
              <a:rPr lang="ar-JO" sz="4000" kern="1200" dirty="0">
                <a:solidFill>
                  <a:srgbClr val="FFFFFF"/>
                </a:solidFill>
                <a:ea typeface="ＭＳ Ｐゴシック"/>
              </a:rPr>
              <a:t>النتيجة : هرب الفلسطينيين</a:t>
            </a:r>
            <a:endParaRPr lang="en-US" dirty="0">
              <a:solidFill>
                <a:srgbClr val="FFFFFF"/>
              </a:solidFill>
            </a:endParaRPr>
          </a:p>
        </p:txBody>
      </p:sp>
      <p:pic>
        <p:nvPicPr>
          <p:cNvPr id="24269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388" y="1773238"/>
            <a:ext cx="7213600" cy="4914900"/>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1292439"/>
      </p:ext>
    </p:extLst>
  </p:cSld>
  <p:clrMapOvr>
    <a:overrideClrMapping bg1="lt1" tx1="dk1" bg2="lt2" tx2="dk2" accent1="accent1" accent2="accent2" accent3="accent3" accent4="accent4" accent5="accent5" accent6="accent6" hlink="hlink" folHlink="folHlink"/>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5715000"/>
            <a:ext cx="9129157"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وثق شاول بداود بشكل مبدئي</a:t>
            </a:r>
            <a:endParaRPr lang="en-US" dirty="0">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0" y="-414"/>
            <a:ext cx="9119164" cy="5661661"/>
          </a:xfrm>
          <a:prstGeom prst="rect">
            <a:avLst/>
          </a:prstGeom>
        </p:spPr>
      </p:pic>
    </p:spTree>
    <p:extLst>
      <p:ext uri="{BB962C8B-B14F-4D97-AF65-F5344CB8AC3E}">
        <p14:creationId xmlns:p14="http://schemas.microsoft.com/office/powerpoint/2010/main" val="139966557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صموئيل 18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703356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42900"/>
            <a:ext cx="8686800" cy="65151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0"/>
            <a:ext cx="9143999" cy="1448420"/>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ما هي التغيرات</a:t>
            </a:r>
            <a:b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التي تختبرها في الوقت الحالي ؟</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8849" y="2420888"/>
            <a:ext cx="8863631" cy="14484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لماذا ؟</a:t>
            </a:r>
            <a:endParaRPr kumimoji="0" lang="en-US" sz="4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صموئيل</a:t>
            </a:r>
            <a:endParaRPr lang="en-US"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564547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5796136" y="1556792"/>
            <a:ext cx="3347864" cy="3807296"/>
          </a:xfrm>
          <a:effectLst>
            <a:outerShdw blurRad="63500" dist="38099" dir="2700000" algn="ctr" rotWithShape="0">
              <a:schemeClr val="tx2">
                <a:alpha val="74998"/>
              </a:schemeClr>
            </a:outerShdw>
          </a:effectLst>
        </p:spPr>
        <p:txBody>
          <a:bodyPr/>
          <a:lstStyle/>
          <a:p>
            <a:pPr eaLnBrk="1" hangingPunct="1">
              <a:defRPr/>
            </a:pPr>
            <a:r>
              <a:rPr lang="ar-JO" sz="4000" dirty="0">
                <a:solidFill>
                  <a:schemeClr val="bg1"/>
                </a:solidFill>
                <a:effectLst>
                  <a:glow rad="228600">
                    <a:schemeClr val="tx1"/>
                  </a:glow>
                </a:effectLst>
                <a:ea typeface="ＭＳ Ｐゴシック" charset="0"/>
              </a:rPr>
              <a:t>يوناثان وداود</a:t>
            </a:r>
            <a:br>
              <a:rPr lang="en-US" sz="4000" dirty="0">
                <a:solidFill>
                  <a:schemeClr val="bg1"/>
                </a:solidFill>
                <a:effectLst>
                  <a:glow rad="228600">
                    <a:schemeClr val="tx1"/>
                  </a:glow>
                </a:effectLst>
                <a:ea typeface="ＭＳ Ｐゴシック" charset="0"/>
              </a:rPr>
            </a:br>
            <a:r>
              <a:rPr lang="en-US" sz="3200" dirty="0">
                <a:solidFill>
                  <a:schemeClr val="bg1"/>
                </a:solidFill>
                <a:effectLst>
                  <a:glow rad="228600">
                    <a:schemeClr val="tx1"/>
                  </a:glow>
                </a:effectLst>
                <a:ea typeface="ＭＳ Ｐゴシック" charset="0"/>
              </a:rPr>
              <a:t>(</a:t>
            </a:r>
            <a:r>
              <a:rPr lang="ar-JO" sz="3200" dirty="0">
                <a:solidFill>
                  <a:schemeClr val="bg1"/>
                </a:solidFill>
                <a:effectLst>
                  <a:glow rad="228600">
                    <a:schemeClr val="tx1"/>
                  </a:glow>
                </a:effectLst>
                <a:ea typeface="ＭＳ Ｐゴシック" charset="0"/>
              </a:rPr>
              <a:t>1 صم 18 : 1</a:t>
            </a:r>
            <a:r>
              <a:rPr lang="en-US" sz="3200" dirty="0">
                <a:solidFill>
                  <a:schemeClr val="bg1"/>
                </a:solidFill>
                <a:effectLst>
                  <a:glow rad="228600">
                    <a:schemeClr val="tx1"/>
                  </a:glow>
                </a:effectLst>
                <a:ea typeface="ＭＳ Ｐゴシック" charset="0"/>
              </a:rPr>
              <a:t>)</a:t>
            </a:r>
            <a:endParaRPr lang="en-US" sz="4000" dirty="0">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36512" y="0"/>
            <a:ext cx="5760720" cy="6858000"/>
          </a:xfrm>
          <a:prstGeom prst="rect">
            <a:avLst/>
          </a:prstGeom>
        </p:spPr>
      </p:pic>
    </p:spTree>
    <p:extLst>
      <p:ext uri="{BB962C8B-B14F-4D97-AF65-F5344CB8AC3E}">
        <p14:creationId xmlns:p14="http://schemas.microsoft.com/office/powerpoint/2010/main" val="7827253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0" y="30714"/>
            <a:ext cx="9144000" cy="6240780"/>
          </a:xfrm>
          <a:prstGeom prst="rect">
            <a:avLst/>
          </a:prstGeom>
        </p:spPr>
      </p:pic>
      <p:sp>
        <p:nvSpPr>
          <p:cNvPr id="248833" name="Rectangle 3"/>
          <p:cNvSpPr>
            <a:spLocks noChangeArrowheads="1"/>
          </p:cNvSpPr>
          <p:nvPr/>
        </p:nvSpPr>
        <p:spPr bwMode="auto">
          <a:xfrm>
            <a:off x="6804025" y="6324600"/>
            <a:ext cx="230981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ar-JO" sz="2000" i="1" dirty="0">
                <a:solidFill>
                  <a:srgbClr val="FFFFFF"/>
                </a:solidFill>
                <a:latin typeface="Arial" charset="0"/>
                <a:cs typeface="Arial" charset="0"/>
              </a:rPr>
              <a:t>1 صم 18 – 19 </a:t>
            </a:r>
            <a:endParaRPr lang="en-US" sz="2000" i="1" dirty="0">
              <a:solidFill>
                <a:srgbClr val="FFFFFF"/>
              </a:solidFill>
              <a:latin typeface="Arial" charset="0"/>
              <a:cs typeface="Arial" charset="0"/>
            </a:endParaRPr>
          </a:p>
        </p:txBody>
      </p:sp>
      <p:sp>
        <p:nvSpPr>
          <p:cNvPr id="8196" name="Text Box 4"/>
          <p:cNvSpPr txBox="1">
            <a:spLocks noChangeArrowheads="1"/>
          </p:cNvSpPr>
          <p:nvPr/>
        </p:nvSpPr>
        <p:spPr bwMode="auto">
          <a:xfrm>
            <a:off x="4835525" y="1312863"/>
            <a:ext cx="431006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3200" dirty="0">
                <a:solidFill>
                  <a:srgbClr val="FFFFFF"/>
                </a:solidFill>
                <a:effectLst>
                  <a:glow rad="228600">
                    <a:srgbClr val="000000"/>
                  </a:glow>
                </a:effectLst>
                <a:latin typeface="Arial" charset="0"/>
                <a:cs typeface="Arial" charset="0"/>
              </a:rPr>
              <a:t>هيبة داود</a:t>
            </a:r>
            <a:endParaRPr lang="en-US" sz="3200" dirty="0">
              <a:solidFill>
                <a:srgbClr val="FFFFFF"/>
              </a:solidFill>
              <a:effectLst>
                <a:glow rad="228600">
                  <a:srgbClr val="000000"/>
                </a:glow>
              </a:effectLst>
              <a:latin typeface="Arial" charset="0"/>
              <a:cs typeface="Arial" charset="0"/>
            </a:endParaRPr>
          </a:p>
        </p:txBody>
      </p:sp>
      <p:sp>
        <p:nvSpPr>
          <p:cNvPr id="8200" name="AutoShape 8"/>
          <p:cNvSpPr>
            <a:spLocks noChangeArrowheads="1"/>
          </p:cNvSpPr>
          <p:nvPr/>
        </p:nvSpPr>
        <p:spPr bwMode="auto">
          <a:xfrm>
            <a:off x="6342063" y="2349500"/>
            <a:ext cx="1295400" cy="955675"/>
          </a:xfrm>
          <a:prstGeom prst="downArrow">
            <a:avLst>
              <a:gd name="adj1" fmla="val 50000"/>
              <a:gd name="adj2" fmla="val 30884"/>
            </a:avLst>
          </a:prstGeom>
          <a:solidFill>
            <a:srgbClr val="FFCC00"/>
          </a:solidFill>
          <a:ln w="9525">
            <a:solidFill>
              <a:schemeClr val="tx1"/>
            </a:solidFill>
            <a:miter lim="800000"/>
            <a:headEnd/>
            <a:tailEnd/>
          </a:ln>
        </p:spPr>
        <p:txBody>
          <a:bodyPr wrap="none" anchor="ctr"/>
          <a:lstStyle/>
          <a:p>
            <a:endParaRPr lang="en-US">
              <a:solidFill>
                <a:srgbClr val="000000"/>
              </a:solidFill>
              <a:latin typeface="Arial" charset="0"/>
              <a:cs typeface="Arial" charset="0"/>
            </a:endParaRPr>
          </a:p>
        </p:txBody>
      </p:sp>
      <p:sp>
        <p:nvSpPr>
          <p:cNvPr id="8201" name="Rectangle 9"/>
          <p:cNvSpPr>
            <a:spLocks noChangeArrowheads="1"/>
          </p:cNvSpPr>
          <p:nvPr/>
        </p:nvSpPr>
        <p:spPr bwMode="auto">
          <a:xfrm>
            <a:off x="4999038" y="3152775"/>
            <a:ext cx="3983037"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pPr>
            <a:r>
              <a:rPr lang="ar-JO" sz="3200" dirty="0">
                <a:solidFill>
                  <a:srgbClr val="FFFFFF"/>
                </a:solidFill>
                <a:effectLst>
                  <a:glow rad="228600">
                    <a:srgbClr val="000000"/>
                  </a:glow>
                </a:effectLst>
                <a:latin typeface="Arial" charset="0"/>
                <a:cs typeface="Arial" charset="0"/>
              </a:rPr>
              <a:t>غيرة شاول</a:t>
            </a:r>
            <a:endParaRPr lang="en-US" dirty="0">
              <a:solidFill>
                <a:srgbClr val="FFFFFF"/>
              </a:solidFill>
              <a:effectLst>
                <a:glow rad="228600">
                  <a:srgbClr val="000000"/>
                </a:glow>
              </a:effectLst>
              <a:latin typeface="Arial" charset="0"/>
              <a:cs typeface="Arial" charset="0"/>
            </a:endParaRPr>
          </a:p>
        </p:txBody>
      </p:sp>
      <p:sp>
        <p:nvSpPr>
          <p:cNvPr id="8202" name="Rectangle 10"/>
          <p:cNvSpPr>
            <a:spLocks noChangeArrowheads="1"/>
          </p:cNvSpPr>
          <p:nvPr/>
        </p:nvSpPr>
        <p:spPr bwMode="auto">
          <a:xfrm>
            <a:off x="4818063" y="4146550"/>
            <a:ext cx="43434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pPr>
            <a:r>
              <a:rPr lang="ar-JO" sz="2400" dirty="0">
                <a:solidFill>
                  <a:srgbClr val="FFFFFF"/>
                </a:solidFill>
                <a:effectLst>
                  <a:glow rad="228600">
                    <a:srgbClr val="000000"/>
                  </a:glow>
                </a:effectLst>
                <a:latin typeface="Arial" charset="0"/>
                <a:cs typeface="Arial" charset="0"/>
              </a:rPr>
              <a:t>حاول شاول قتل داود</a:t>
            </a:r>
            <a:endParaRPr lang="en-US" sz="2400" dirty="0">
              <a:solidFill>
                <a:srgbClr val="FFFFFF"/>
              </a:solidFill>
              <a:effectLst>
                <a:glow rad="228600">
                  <a:srgbClr val="000000"/>
                </a:glow>
              </a:effectLst>
              <a:latin typeface="Arial" charset="0"/>
              <a:cs typeface="Arial" charset="0"/>
            </a:endParaRPr>
          </a:p>
        </p:txBody>
      </p:sp>
      <p:sp>
        <p:nvSpPr>
          <p:cNvPr id="8203" name="Text Box 11"/>
          <p:cNvSpPr txBox="1">
            <a:spLocks noChangeArrowheads="1"/>
          </p:cNvSpPr>
          <p:nvPr/>
        </p:nvSpPr>
        <p:spPr bwMode="auto">
          <a:xfrm>
            <a:off x="72008" y="5785445"/>
            <a:ext cx="9036496" cy="52322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dirty="0">
                <a:solidFill>
                  <a:srgbClr val="FFFFFF"/>
                </a:solidFill>
                <a:latin typeface="Arial" charset="0"/>
                <a:cs typeface="Arial" charset="0"/>
              </a:rPr>
              <a:t>كان الرب مع داود لكنه ترك شاول</a:t>
            </a:r>
            <a:endParaRPr lang="en-US" dirty="0">
              <a:solidFill>
                <a:srgbClr val="FFFFFF"/>
              </a:solidFill>
              <a:latin typeface="Arial" charset="0"/>
              <a:cs typeface="Arial" charset="0"/>
            </a:endParaRPr>
          </a:p>
        </p:txBody>
      </p:sp>
      <p:sp>
        <p:nvSpPr>
          <p:cNvPr id="2" name="Title 1"/>
          <p:cNvSpPr>
            <a:spLocks noGrp="1"/>
          </p:cNvSpPr>
          <p:nvPr>
            <p:ph type="title" idx="4294967295"/>
          </p:nvPr>
        </p:nvSpPr>
        <p:spPr>
          <a:xfrm>
            <a:off x="4859338" y="115888"/>
            <a:ext cx="4284662" cy="936625"/>
          </a:xfrm>
        </p:spPr>
        <p:txBody>
          <a:bodyPr/>
          <a:lstStyle/>
          <a:p>
            <a:pPr eaLnBrk="1" hangingPunct="1">
              <a:defRPr/>
            </a:pPr>
            <a:r>
              <a:rPr lang="ar-JO" sz="4000" kern="1200" dirty="0">
                <a:solidFill>
                  <a:srgbClr val="FFFFFF"/>
                </a:solidFill>
                <a:effectLst>
                  <a:glow rad="228600">
                    <a:schemeClr val="tx1"/>
                  </a:glow>
                </a:effectLst>
                <a:ea typeface="ＭＳ Ｐゴシック"/>
              </a:rPr>
              <a:t>غيرة شاول من داود</a:t>
            </a:r>
            <a:endParaRPr lang="en-US" sz="6000" dirty="0">
              <a:solidFill>
                <a:srgbClr val="FFFFFF"/>
              </a:solidFill>
              <a:effectLst>
                <a:glow rad="228600">
                  <a:schemeClr val="tx1"/>
                </a:glow>
              </a:effectLst>
            </a:endParaRPr>
          </a:p>
        </p:txBody>
      </p:sp>
    </p:spTree>
    <p:extLst>
      <p:ext uri="{BB962C8B-B14F-4D97-AF65-F5344CB8AC3E}">
        <p14:creationId xmlns:p14="http://schemas.microsoft.com/office/powerpoint/2010/main" val="31547357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arn(inHorizontal)">
                                      <p:cBhvr>
                                        <p:cTn id="7" dur="500"/>
                                        <p:tgtEl>
                                          <p:spTgt spid="81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200"/>
                                        </p:tgtEl>
                                        <p:attrNameLst>
                                          <p:attrName>style.visibility</p:attrName>
                                        </p:attrNameLst>
                                      </p:cBhvr>
                                      <p:to>
                                        <p:strVal val="visible"/>
                                      </p:to>
                                    </p:set>
                                    <p:animEffect transition="in" filter="wipe(up)">
                                      <p:cBhvr>
                                        <p:cTn id="12" dur="500"/>
                                        <p:tgtEl>
                                          <p:spTgt spid="8200"/>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8201"/>
                                        </p:tgtEl>
                                        <p:attrNameLst>
                                          <p:attrName>style.visibility</p:attrName>
                                        </p:attrNameLst>
                                      </p:cBhvr>
                                      <p:to>
                                        <p:strVal val="visible"/>
                                      </p:to>
                                    </p:set>
                                    <p:animEffect transition="in" filter="dissolve">
                                      <p:cBhvr>
                                        <p:cTn id="16" dur="500"/>
                                        <p:tgtEl>
                                          <p:spTgt spid="820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8202"/>
                                        </p:tgtEl>
                                        <p:attrNameLst>
                                          <p:attrName>style.visibility</p:attrName>
                                        </p:attrNameLst>
                                      </p:cBhvr>
                                      <p:to>
                                        <p:strVal val="visible"/>
                                      </p:to>
                                    </p:set>
                                    <p:anim calcmode="lin" valueType="num">
                                      <p:cBhvr additive="base">
                                        <p:cTn id="21" dur="500" fill="hold"/>
                                        <p:tgtEl>
                                          <p:spTgt spid="8202"/>
                                        </p:tgtEl>
                                        <p:attrNameLst>
                                          <p:attrName>ppt_x</p:attrName>
                                        </p:attrNameLst>
                                      </p:cBhvr>
                                      <p:tavLst>
                                        <p:tav tm="0">
                                          <p:val>
                                            <p:strVal val="0-#ppt_w/2"/>
                                          </p:val>
                                        </p:tav>
                                        <p:tav tm="100000">
                                          <p:val>
                                            <p:strVal val="#ppt_x"/>
                                          </p:val>
                                        </p:tav>
                                      </p:tavLst>
                                    </p:anim>
                                    <p:anim calcmode="lin" valueType="num">
                                      <p:cBhvr additive="base">
                                        <p:cTn id="22" dur="500" fill="hold"/>
                                        <p:tgtEl>
                                          <p:spTgt spid="8202"/>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203"/>
                                        </p:tgtEl>
                                        <p:attrNameLst>
                                          <p:attrName>style.visibility</p:attrName>
                                        </p:attrNameLst>
                                      </p:cBhvr>
                                      <p:to>
                                        <p:strVal val="visible"/>
                                      </p:to>
                                    </p:set>
                                    <p:animEffect transition="in" filter="checkerboard(across)">
                                      <p:cBhvr>
                                        <p:cTn id="27" dur="500"/>
                                        <p:tgtEl>
                                          <p:spTgt spid="8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utoUpdateAnimBg="0"/>
      <p:bldP spid="8200" grpId="0" animBg="1"/>
      <p:bldP spid="8201" grpId="0" autoUpdateAnimBg="0"/>
      <p:bldP spid="8202" grpId="0" autoUpdateAnimBg="0"/>
      <p:bldP spid="8203" grpId="0" animBg="1"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6093296"/>
            <a:ext cx="9129157" cy="764704"/>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ارتاب شاول من داود</a:t>
            </a:r>
            <a:endParaRPr lang="en-US" dirty="0">
              <a:effectLst>
                <a:glow rad="228600">
                  <a:schemeClr val="tx1"/>
                </a:glow>
              </a:effectLst>
              <a:ea typeface="ＭＳ Ｐゴシック" charset="0"/>
            </a:endParaRPr>
          </a:p>
        </p:txBody>
      </p:sp>
      <p:pic>
        <p:nvPicPr>
          <p:cNvPr id="24781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0"/>
            <a:ext cx="9132887" cy="611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3306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0882"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25" y="55563"/>
            <a:ext cx="5184775" cy="680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جنون العظمة</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390666454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chal - Daughter of King Saul, First wife of David">
            <a:extLst>
              <a:ext uri="{FF2B5EF4-FFF2-40B4-BE49-F238E27FC236}">
                <a16:creationId xmlns:a16="http://schemas.microsoft.com/office/drawing/2014/main" id="{81198A20-4625-D6CB-0DA8-AD94C9730E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258"/>
          <a:stretch/>
        </p:blipFill>
        <p:spPr bwMode="auto">
          <a:xfrm>
            <a:off x="-36512" y="-99392"/>
            <a:ext cx="9721080" cy="6973971"/>
          </a:xfrm>
          <a:prstGeom prst="rect">
            <a:avLst/>
          </a:prstGeom>
          <a:noFill/>
          <a:extLst>
            <a:ext uri="{909E8E84-426E-40DD-AFC4-6F175D3DCCD1}">
              <a14:hiddenFill xmlns:a14="http://schemas.microsoft.com/office/drawing/2010/main">
                <a:solidFill>
                  <a:srgbClr val="FFFFFF"/>
                </a:solidFill>
              </a14:hiddenFill>
            </a:ext>
          </a:extLst>
        </p:spPr>
      </p:pic>
      <p:sp>
        <p:nvSpPr>
          <p:cNvPr id="251906" name="Rectangle 4"/>
          <p:cNvSpPr>
            <a:spLocks noChangeArrowheads="1"/>
          </p:cNvSpPr>
          <p:nvPr/>
        </p:nvSpPr>
        <p:spPr bwMode="auto">
          <a:xfrm>
            <a:off x="6588125" y="6324600"/>
            <a:ext cx="25193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ar-JO" sz="2000" i="1" dirty="0">
                <a:solidFill>
                  <a:srgbClr val="FFFFFF"/>
                </a:solidFill>
                <a:latin typeface="Arial" charset="0"/>
                <a:cs typeface="Arial" charset="0"/>
              </a:rPr>
              <a:t>1 صم 18 - 19</a:t>
            </a:r>
            <a:endParaRPr lang="en-US" sz="2000" i="1" dirty="0">
              <a:solidFill>
                <a:srgbClr val="FFFFFF"/>
              </a:solidFill>
              <a:latin typeface="Arial" charset="0"/>
              <a:cs typeface="Arial" charset="0"/>
            </a:endParaRPr>
          </a:p>
        </p:txBody>
      </p:sp>
      <p:sp>
        <p:nvSpPr>
          <p:cNvPr id="251907" name="Text Box 5"/>
          <p:cNvSpPr txBox="1">
            <a:spLocks noChangeArrowheads="1"/>
          </p:cNvSpPr>
          <p:nvPr/>
        </p:nvSpPr>
        <p:spPr bwMode="auto">
          <a:xfrm>
            <a:off x="252413" y="2171754"/>
            <a:ext cx="2951435"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dirty="0">
                <a:solidFill>
                  <a:srgbClr val="FFFFFF"/>
                </a:solidFill>
                <a:latin typeface="Arial" charset="0"/>
                <a:cs typeface="Arial" charset="0"/>
              </a:rPr>
              <a:t>أحبته زوجته ميكال</a:t>
            </a:r>
          </a:p>
          <a:p>
            <a:pPr eaLnBrk="1" hangingPunct="1"/>
            <a:endParaRPr lang="ar-JO" dirty="0">
              <a:solidFill>
                <a:srgbClr val="FFFFFF"/>
              </a:solidFill>
              <a:latin typeface="Arial" charset="0"/>
              <a:cs typeface="Arial" charset="0"/>
            </a:endParaRPr>
          </a:p>
          <a:p>
            <a:pPr eaLnBrk="1" hangingPunct="1"/>
            <a:r>
              <a:rPr lang="ar-JO" dirty="0">
                <a:solidFill>
                  <a:srgbClr val="FFFFFF"/>
                </a:solidFill>
                <a:latin typeface="Arial" charset="0"/>
                <a:cs typeface="Arial" charset="0"/>
              </a:rPr>
              <a:t>خدعت أباها (شاول) لتساعد داود على الهرب حتى لا يقتل من أبيها </a:t>
            </a:r>
            <a:endParaRPr lang="en-US" dirty="0">
              <a:solidFill>
                <a:srgbClr val="FFFFFF"/>
              </a:solidFill>
              <a:latin typeface="Arial" charset="0"/>
              <a:cs typeface="Arial" charset="0"/>
            </a:endParaRPr>
          </a:p>
          <a:p>
            <a:pPr eaLnBrk="1" hangingPunct="1"/>
            <a:endParaRPr lang="en-US" dirty="0">
              <a:solidFill>
                <a:srgbClr val="FFFFFF"/>
              </a:solidFill>
              <a:latin typeface="Arial" charset="0"/>
              <a:cs typeface="Arial" charset="0"/>
            </a:endParaRPr>
          </a:p>
        </p:txBody>
      </p:sp>
      <p:sp>
        <p:nvSpPr>
          <p:cNvPr id="2" name="Title 1"/>
          <p:cNvSpPr>
            <a:spLocks noGrp="1"/>
          </p:cNvSpPr>
          <p:nvPr>
            <p:ph type="title" idx="4294967295"/>
          </p:nvPr>
        </p:nvSpPr>
        <p:spPr>
          <a:xfrm>
            <a:off x="-36512" y="454079"/>
            <a:ext cx="3316436" cy="1492250"/>
          </a:xfrm>
        </p:spPr>
        <p:txBody>
          <a:bodyPr/>
          <a:lstStyle/>
          <a:p>
            <a:pPr eaLnBrk="1" hangingPunct="1">
              <a:defRPr/>
            </a:pPr>
            <a:r>
              <a:rPr lang="ar-JO" kern="1200" dirty="0">
                <a:solidFill>
                  <a:srgbClr val="FFFFFF"/>
                </a:solidFill>
                <a:ea typeface="ＭＳ Ｐゴシック"/>
              </a:rPr>
              <a:t>داود اللاجئ</a:t>
            </a:r>
            <a:endParaRPr lang="en-US" sz="6000" dirty="0">
              <a:solidFill>
                <a:srgbClr val="FFFFFF"/>
              </a:solidFill>
            </a:endParaRPr>
          </a:p>
        </p:txBody>
      </p:sp>
      <p:sp>
        <p:nvSpPr>
          <p:cNvPr id="5" name="Text Box 6">
            <a:extLst>
              <a:ext uri="{FF2B5EF4-FFF2-40B4-BE49-F238E27FC236}">
                <a16:creationId xmlns:a16="http://schemas.microsoft.com/office/drawing/2014/main" id="{41EB92B0-458C-2E74-6FE4-0F983CC2EF03}"/>
              </a:ext>
            </a:extLst>
          </p:cNvPr>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198</a:t>
            </a:r>
          </a:p>
        </p:txBody>
      </p:sp>
    </p:spTree>
    <p:extLst>
      <p:ext uri="{BB962C8B-B14F-4D97-AF65-F5344CB8AC3E}">
        <p14:creationId xmlns:p14="http://schemas.microsoft.com/office/powerpoint/2010/main" val="84811278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198</a:t>
            </a:r>
          </a:p>
        </p:txBody>
      </p:sp>
      <p:pic>
        <p:nvPicPr>
          <p:cNvPr id="2050" name="Picture 2" descr="I AM COMING SOON! : Saul Tries To Kill David">
            <a:extLst>
              <a:ext uri="{FF2B5EF4-FFF2-40B4-BE49-F238E27FC236}">
                <a16:creationId xmlns:a16="http://schemas.microsoft.com/office/drawing/2014/main" id="{8927B46A-EE3C-0666-3818-EE30E4B109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14" y="266700"/>
            <a:ext cx="5274979" cy="6356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EF17BD87-D66C-EDC3-6073-92DB7C1D7F66}"/>
              </a:ext>
            </a:extLst>
          </p:cNvPr>
          <p:cNvSpPr>
            <a:spLocks noChangeArrowheads="1"/>
          </p:cNvSpPr>
          <p:nvPr/>
        </p:nvSpPr>
        <p:spPr bwMode="auto">
          <a:xfrm>
            <a:off x="6588125" y="6324600"/>
            <a:ext cx="25193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ar-JO" sz="2000" i="1" dirty="0">
                <a:solidFill>
                  <a:srgbClr val="FFFFFF"/>
                </a:solidFill>
                <a:latin typeface="Arial" charset="0"/>
                <a:cs typeface="Arial" charset="0"/>
              </a:rPr>
              <a:t>1 صم 18 - 19</a:t>
            </a:r>
            <a:endParaRPr lang="en-US" sz="2000" i="1" dirty="0">
              <a:solidFill>
                <a:srgbClr val="FFFFFF"/>
              </a:solidFill>
              <a:latin typeface="Arial" charset="0"/>
              <a:cs typeface="Arial" charset="0"/>
            </a:endParaRPr>
          </a:p>
        </p:txBody>
      </p:sp>
      <p:sp>
        <p:nvSpPr>
          <p:cNvPr id="4" name="Text Box 5">
            <a:extLst>
              <a:ext uri="{FF2B5EF4-FFF2-40B4-BE49-F238E27FC236}">
                <a16:creationId xmlns:a16="http://schemas.microsoft.com/office/drawing/2014/main" id="{491CC07E-ECDF-3BA0-543B-293DD6FE8E23}"/>
              </a:ext>
            </a:extLst>
          </p:cNvPr>
          <p:cNvSpPr txBox="1">
            <a:spLocks noChangeArrowheads="1"/>
          </p:cNvSpPr>
          <p:nvPr/>
        </p:nvSpPr>
        <p:spPr bwMode="auto">
          <a:xfrm>
            <a:off x="5725021" y="2338363"/>
            <a:ext cx="2951435"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dirty="0">
                <a:solidFill>
                  <a:srgbClr val="FFFFFF"/>
                </a:solidFill>
                <a:latin typeface="Arial" charset="0"/>
                <a:cs typeface="Arial" charset="0"/>
              </a:rPr>
              <a:t>أحبته زوجته ميكال</a:t>
            </a:r>
          </a:p>
          <a:p>
            <a:pPr eaLnBrk="1" hangingPunct="1"/>
            <a:endParaRPr lang="ar-JO" dirty="0">
              <a:solidFill>
                <a:srgbClr val="FFFFFF"/>
              </a:solidFill>
              <a:latin typeface="Arial" charset="0"/>
              <a:cs typeface="Arial" charset="0"/>
            </a:endParaRPr>
          </a:p>
          <a:p>
            <a:pPr eaLnBrk="1" hangingPunct="1"/>
            <a:r>
              <a:rPr lang="ar-JO" dirty="0">
                <a:solidFill>
                  <a:srgbClr val="FFFFFF"/>
                </a:solidFill>
                <a:latin typeface="Arial" charset="0"/>
                <a:cs typeface="Arial" charset="0"/>
              </a:rPr>
              <a:t>خدعت أباها (شاول) لتساعد داود على الهرب حتى لا يقتل من أبيها </a:t>
            </a:r>
            <a:endParaRPr lang="en-US" dirty="0">
              <a:solidFill>
                <a:srgbClr val="FFFFFF"/>
              </a:solidFill>
              <a:latin typeface="Arial" charset="0"/>
              <a:cs typeface="Arial" charset="0"/>
            </a:endParaRPr>
          </a:p>
          <a:p>
            <a:pPr eaLnBrk="1" hangingPunct="1"/>
            <a:endParaRPr lang="en-US" dirty="0">
              <a:solidFill>
                <a:srgbClr val="FFFFFF"/>
              </a:solidFill>
              <a:latin typeface="Arial" charset="0"/>
              <a:cs typeface="Arial" charset="0"/>
            </a:endParaRPr>
          </a:p>
        </p:txBody>
      </p:sp>
      <p:sp>
        <p:nvSpPr>
          <p:cNvPr id="5" name="Title 1">
            <a:extLst>
              <a:ext uri="{FF2B5EF4-FFF2-40B4-BE49-F238E27FC236}">
                <a16:creationId xmlns:a16="http://schemas.microsoft.com/office/drawing/2014/main" id="{2DA32D47-3B9C-9EFE-A015-64E6E9EAE2C6}"/>
              </a:ext>
            </a:extLst>
          </p:cNvPr>
          <p:cNvSpPr txBox="1">
            <a:spLocks/>
          </p:cNvSpPr>
          <p:nvPr/>
        </p:nvSpPr>
        <p:spPr bwMode="auto">
          <a:xfrm>
            <a:off x="5436096" y="620688"/>
            <a:ext cx="3316436" cy="149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defRPr/>
            </a:pPr>
            <a:r>
              <a:rPr lang="ar-JO" kern="1200" dirty="0">
                <a:solidFill>
                  <a:srgbClr val="FFFFFF"/>
                </a:solidFill>
                <a:ea typeface="ＭＳ Ｐゴシック"/>
              </a:rPr>
              <a:t>داود اللاجئ</a:t>
            </a:r>
            <a:endParaRPr lang="en-US" sz="6000" kern="0" dirty="0">
              <a:solidFill>
                <a:srgbClr val="FFFFFF"/>
              </a:solidFill>
            </a:endParaRPr>
          </a:p>
        </p:txBody>
      </p:sp>
    </p:spTree>
    <p:extLst>
      <p:ext uri="{BB962C8B-B14F-4D97-AF65-F5344CB8AC3E}">
        <p14:creationId xmlns:p14="http://schemas.microsoft.com/office/powerpoint/2010/main" val="4284374588"/>
      </p:ext>
    </p:extLst>
  </p:cSld>
  <p:clrMapOvr>
    <a:overrideClrMapping bg1="lt1" tx1="dk1" bg2="lt2" tx2="dk2" accent1="accent1" accent2="accent2" accent3="accent3" accent4="accent4" accent5="accent5" accent6="accent6" hlink="hlink" folHlink="folHlink"/>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7"/>
            <a:ext cx="9144000" cy="2401711"/>
          </a:xfrm>
        </p:spPr>
        <p:txBody>
          <a:bodyPr/>
          <a:lstStyle/>
          <a:p>
            <a:pPr marL="1143000" indent="-1143000" rtl="1">
              <a:buFont typeface="Arial" panose="020B0604020202020204" pitchFamily="34" charset="0"/>
              <a:buChar char="•"/>
            </a:pPr>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مزمور</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٥٩</a:t>
            </a:r>
            <a:r>
              <a:rPr lang="en-US" sz="8800" dirty="0">
                <a:solidFill>
                  <a:schemeClr val="bg1"/>
                </a:solidFill>
                <a:latin typeface="Arial" charset="0"/>
                <a:ea typeface="Osaka" charset="0"/>
                <a:cs typeface="Arial" charset="0"/>
              </a:rPr>
              <a:t> </a:t>
            </a:r>
          </a:p>
        </p:txBody>
      </p:sp>
      <p:sp>
        <p:nvSpPr>
          <p:cNvPr id="2" name="Title 2">
            <a:extLst>
              <a:ext uri="{FF2B5EF4-FFF2-40B4-BE49-F238E27FC236}">
                <a16:creationId xmlns:a16="http://schemas.microsoft.com/office/drawing/2014/main" id="{A74AE588-2B91-5113-AD72-60A67191353B}"/>
              </a:ext>
            </a:extLst>
          </p:cNvPr>
          <p:cNvSpPr txBox="1">
            <a:spLocks/>
          </p:cNvSpPr>
          <p:nvPr/>
        </p:nvSpPr>
        <p:spPr bwMode="auto">
          <a:xfrm>
            <a:off x="144016" y="3971567"/>
            <a:ext cx="8820472" cy="2401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Salaam" pitchFamily="2" charset="0"/>
                <a:ea typeface="Osaka"/>
              </a:rPr>
              <a:t>.“</a:t>
            </a:r>
            <a:r>
              <a:rPr kumimoji="0" lang="en-US" sz="4000" b="1" i="0" u="none" strike="noStrike" kern="1200" cap="none" spc="0" normalizeH="0" baseline="0" noProof="0" dirty="0" err="1">
                <a:ln>
                  <a:noFill/>
                </a:ln>
                <a:solidFill>
                  <a:srgbClr val="FFFFFF"/>
                </a:solidFill>
                <a:effectLst/>
                <a:uLnTx/>
                <a:uFillTx/>
                <a:latin typeface="Salaam" pitchFamily="2" charset="0"/>
                <a:ea typeface="Osaka"/>
              </a:rPr>
              <a:t>èKõÒêÓô</a:t>
            </a:r>
            <a:r>
              <a:rPr kumimoji="0" lang="en-US" sz="4000" b="1" i="0" u="none" strike="noStrike" kern="1200" cap="none" spc="0" normalizeH="0" baseline="0" noProof="0" dirty="0">
                <a:ln>
                  <a:noFill/>
                </a:ln>
                <a:solidFill>
                  <a:srgbClr val="FFFFFF"/>
                </a:solidFill>
                <a:effectLst/>
                <a:uLnTx/>
                <a:uFillTx/>
                <a:latin typeface="Salaam" pitchFamily="2" charset="0"/>
                <a:ea typeface="Osaka"/>
              </a:rPr>
              <a:t>† </a:t>
            </a:r>
            <a:r>
              <a:rPr kumimoji="0" lang="en-US" sz="4000" b="1" i="0" u="none" strike="noStrike" kern="1200" cap="none" spc="0" normalizeH="0" baseline="0" noProof="0" dirty="0" err="1">
                <a:ln>
                  <a:noFill/>
                </a:ln>
                <a:solidFill>
                  <a:srgbClr val="FFFFFF"/>
                </a:solidFill>
                <a:effectLst/>
                <a:uLnTx/>
                <a:uFillTx/>
                <a:latin typeface="Salaam" pitchFamily="2" charset="0"/>
                <a:ea typeface="Osaka"/>
              </a:rPr>
              <a:t>à</a:t>
            </a:r>
            <a:r>
              <a:rPr kumimoji="0" lang="en-US" sz="4000" b="1" i="0" u="none" strike="noStrike" kern="1200" cap="none" spc="0" normalizeH="0" baseline="0" noProof="0" dirty="0">
                <a:ln>
                  <a:noFill/>
                </a:ln>
                <a:solidFill>
                  <a:srgbClr val="FFFFFF"/>
                </a:solidFill>
                <a:effectLst/>
                <a:uLnTx/>
                <a:uFillTx/>
                <a:latin typeface="Salaam" pitchFamily="2" charset="0"/>
                <a:ea typeface="Osaka"/>
              </a:rPr>
              <a:t>™¡” </a:t>
            </a:r>
            <a:r>
              <a:rPr kumimoji="0" lang="en-US" sz="4000" b="1" i="0" u="none" strike="noStrike" kern="1200" cap="none" spc="0" normalizeH="0" baseline="0" noProof="0" dirty="0" err="1">
                <a:ln>
                  <a:noFill/>
                </a:ln>
                <a:solidFill>
                  <a:srgbClr val="FFFFFF"/>
                </a:solidFill>
                <a:effectLst/>
                <a:uLnTx/>
                <a:uFillTx/>
                <a:latin typeface="Salaam" pitchFamily="2" charset="0"/>
                <a:ea typeface="Osaka"/>
              </a:rPr>
              <a:t>ÅàÒâø</a:t>
            </a:r>
            <a:r>
              <a:rPr kumimoji="0" lang="en-US" sz="4000" b="1" i="0" u="none" strike="noStrike" kern="1200" cap="none" spc="0" normalizeH="0" baseline="0" noProof="0" dirty="0">
                <a:ln>
                  <a:noFill/>
                </a:ln>
                <a:solidFill>
                  <a:srgbClr val="FFFFFF"/>
                </a:solidFill>
                <a:effectLst/>
                <a:uLnTx/>
                <a:uFillTx/>
                <a:latin typeface="Salaam" pitchFamily="2" charset="0"/>
                <a:ea typeface="Osaka"/>
              </a:rPr>
              <a:t> .</a:t>
            </a:r>
            <a:r>
              <a:rPr kumimoji="0" lang="en-US" sz="4000" b="1" i="0" u="none" strike="noStrike" kern="1200" cap="none" spc="0" normalizeH="0" baseline="0" noProof="0" dirty="0" err="1">
                <a:ln>
                  <a:noFill/>
                </a:ln>
                <a:solidFill>
                  <a:srgbClr val="FFFFFF"/>
                </a:solidFill>
                <a:effectLst/>
                <a:uLnTx/>
                <a:uFillTx/>
                <a:latin typeface="Salaam" pitchFamily="2" charset="0"/>
                <a:ea typeface="Osaka"/>
              </a:rPr>
              <a:t>âNÁûõ˜â´ôÂè¬Õa</a:t>
            </a:r>
            <a:r>
              <a:rPr kumimoji="0" lang="en-US" sz="4000" b="1" i="0" u="none" strike="noStrike" kern="1200" cap="none" spc="0" normalizeH="0" baseline="0" noProof="0" dirty="0">
                <a:ln>
                  <a:noFill/>
                </a:ln>
                <a:solidFill>
                  <a:srgbClr val="FFFFFF"/>
                </a:solidFill>
                <a:effectLst/>
                <a:uLnTx/>
                <a:uFillTx/>
                <a:latin typeface="Salaam" pitchFamily="2" charset="0"/>
                <a:ea typeface="Osaka"/>
              </a:rPr>
              <a:t> </a:t>
            </a:r>
            <a:r>
              <a:rPr kumimoji="0" lang="en-US" sz="4000" b="1" i="0" u="none" strike="noStrike" kern="1200" cap="none" spc="0" normalizeH="0" baseline="0" noProof="0" dirty="0" err="1">
                <a:ln>
                  <a:noFill/>
                </a:ln>
                <a:solidFill>
                  <a:srgbClr val="FFFFFF"/>
                </a:solidFill>
                <a:effectLst/>
                <a:uLnTx/>
                <a:uFillTx/>
                <a:latin typeface="Salaam" pitchFamily="2" charset="0"/>
                <a:ea typeface="Osaka"/>
              </a:rPr>
              <a:t>õmAâµõ</a:t>
            </a:r>
            <a:r>
              <a:rPr kumimoji="0" lang="en-US" sz="4000" b="1" i="0" u="none" strike="noStrike" kern="1200" cap="none" spc="0" normalizeH="0" baseline="0" noProof="0" dirty="0">
                <a:ln>
                  <a:noFill/>
                </a:ln>
                <a:solidFill>
                  <a:srgbClr val="FFFFFF"/>
                </a:solidFill>
                <a:effectLst/>
                <a:uLnTx/>
                <a:uFillTx/>
                <a:latin typeface="Salaam" pitchFamily="2" charset="0"/>
                <a:ea typeface="Osaka"/>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Salaam" pitchFamily="2" charset="0"/>
                <a:ea typeface="Osaka"/>
              </a:rPr>
              <a:t>òlôwAâ</a:t>
            </a:r>
            <a:r>
              <a:rPr kumimoji="0" lang="en-US" sz="4000" b="1" i="0" u="none" strike="noStrike" kern="1200" cap="none" spc="0" normalizeH="0" baseline="0" noProof="0" dirty="0">
                <a:ln>
                  <a:noFill/>
                </a:ln>
                <a:solidFill>
                  <a:srgbClr val="FFFFFF"/>
                </a:solidFill>
                <a:effectLst/>
                <a:uLnTx/>
                <a:uFillTx/>
                <a:latin typeface="Salaam" pitchFamily="2" charset="0"/>
                <a:ea typeface="Osaka"/>
              </a:rPr>
              <a:t>√ </a:t>
            </a:r>
            <a:r>
              <a:rPr kumimoji="0" lang="en-US" sz="4000" b="1" i="0" u="none" strike="noStrike" kern="1200" cap="none" spc="0" normalizeH="0" baseline="0" noProof="0" dirty="0" err="1">
                <a:ln>
                  <a:noFill/>
                </a:ln>
                <a:solidFill>
                  <a:srgbClr val="FFFFFF"/>
                </a:solidFill>
                <a:effectLst/>
                <a:uLnTx/>
                <a:uFillTx/>
                <a:latin typeface="Salaam" pitchFamily="2" charset="0"/>
                <a:ea typeface="Osaka"/>
              </a:rPr>
              <a:t>àLâçêrà›a</a:t>
            </a:r>
            <a:r>
              <a:rPr kumimoji="0" lang="en-US" sz="4000" b="1" i="0" u="none" strike="noStrike" kern="1200" cap="none" spc="0" normalizeH="0" baseline="0" noProof="0" dirty="0">
                <a:ln>
                  <a:noFill/>
                </a:ln>
                <a:solidFill>
                  <a:srgbClr val="FFFFFF"/>
                </a:solidFill>
                <a:effectLst/>
                <a:uLnTx/>
                <a:uFillTx/>
                <a:latin typeface="Salaam" pitchFamily="2" charset="0"/>
                <a:ea typeface="Osaka"/>
              </a:rPr>
              <a:t> </a:t>
            </a:r>
            <a:r>
              <a:rPr kumimoji="0" lang="en-US" sz="4000" b="1" i="0" u="none" strike="noStrike" kern="1200" cap="none" spc="0" normalizeH="0" baseline="0" noProof="0" dirty="0" err="1">
                <a:ln>
                  <a:noFill/>
                </a:ln>
                <a:solidFill>
                  <a:srgbClr val="FFFFFF"/>
                </a:solidFill>
                <a:effectLst/>
                <a:uLnTx/>
                <a:uFillTx/>
                <a:latin typeface="Salaam" pitchFamily="2" charset="0"/>
                <a:ea typeface="Osaka"/>
              </a:rPr>
              <a:t>AûâÂà</a:t>
            </a:r>
            <a:r>
              <a:rPr kumimoji="0" lang="en-US" sz="4000" b="1" i="0" u="none" strike="noStrike" kern="1200" cap="none" spc="0" normalizeH="0" baseline="0" noProof="0" dirty="0">
                <a:ln>
                  <a:noFill/>
                </a:ln>
                <a:solidFill>
                  <a:srgbClr val="FFFFFF"/>
                </a:solidFill>
                <a:effectLst/>
                <a:uLnTx/>
                <a:uFillTx/>
                <a:latin typeface="Salaam" pitchFamily="2" charset="0"/>
                <a:ea typeface="Osaka"/>
              </a:rPr>
              <a:t>¬ </a:t>
            </a:r>
            <a:r>
              <a:rPr kumimoji="0" lang="en-US" sz="4000" b="1" i="0" u="none" strike="noStrike" kern="1200" cap="none" spc="0" normalizeH="0" baseline="0" noProof="0" dirty="0" err="1">
                <a:ln>
                  <a:noFill/>
                </a:ln>
                <a:solidFill>
                  <a:srgbClr val="FFFFFF"/>
                </a:solidFill>
                <a:effectLst/>
                <a:uLnTx/>
                <a:uFillTx/>
                <a:latin typeface="Salaam" pitchFamily="2" charset="0"/>
                <a:ea typeface="Osaka"/>
              </a:rPr>
              <a:t>âdôwaâDõ</a:t>
            </a:r>
            <a:r>
              <a:rPr kumimoji="0" lang="en-US" sz="4000" b="1" i="0" u="none" strike="noStrike" kern="1200" cap="none" spc="0" normalizeH="0" baseline="0" noProof="0" dirty="0">
                <a:ln>
                  <a:noFill/>
                </a:ln>
                <a:solidFill>
                  <a:srgbClr val="FFFFFF"/>
                </a:solidFill>
                <a:effectLst/>
                <a:uLnTx/>
                <a:uFillTx/>
                <a:latin typeface="Salaam" pitchFamily="2" charset="0"/>
                <a:ea typeface="Osaka"/>
              </a:rPr>
              <a:t>¬ </a:t>
            </a:r>
            <a:r>
              <a:rPr kumimoji="0" lang="en-US" sz="4000" b="1" i="0" u="none" strike="noStrike" kern="1200" cap="none" spc="0" normalizeH="0" baseline="0" noProof="0" dirty="0" err="1">
                <a:ln>
                  <a:noFill/>
                </a:ln>
                <a:solidFill>
                  <a:srgbClr val="FFFFFF"/>
                </a:solidFill>
                <a:effectLst/>
                <a:uLnTx/>
                <a:uFillTx/>
                <a:latin typeface="Salaam" pitchFamily="2" charset="0"/>
                <a:ea typeface="Osaka"/>
              </a:rPr>
              <a:t>Ü„âıûâ˙âÎô</a:t>
            </a:r>
            <a:r>
              <a:rPr kumimoji="0" lang="en-US" sz="4000" b="1" i="0" u="none" strike="noStrike" kern="1200" cap="none" spc="0" normalizeH="0" baseline="0" noProof="0" dirty="0">
                <a:ln>
                  <a:noFill/>
                </a:ln>
                <a:solidFill>
                  <a:srgbClr val="FFFFFF"/>
                </a:solidFill>
                <a:effectLst/>
                <a:uLnTx/>
                <a:uFillTx/>
                <a:latin typeface="Salaam" pitchFamily="2" charset="0"/>
                <a:ea typeface="Osaka"/>
              </a:rPr>
              <a:t>µ</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Salaam" pitchFamily="2" charset="0"/>
                <a:ea typeface="Osaka"/>
              </a:rPr>
              <a:t>.</a:t>
            </a:r>
            <a:r>
              <a:rPr kumimoji="0" lang="en-US" sz="4000" b="1" i="0" u="none" strike="noStrike" kern="1200" cap="none" spc="0" normalizeH="0" baseline="0" noProof="0" dirty="0" err="1">
                <a:ln>
                  <a:noFill/>
                </a:ln>
                <a:solidFill>
                  <a:srgbClr val="FFFFFF"/>
                </a:solidFill>
                <a:effectLst/>
                <a:uLnTx/>
                <a:uFillTx/>
                <a:latin typeface="Salaam" pitchFamily="2" charset="0"/>
                <a:ea typeface="Osaka"/>
              </a:rPr>
              <a:t>ôhWòÒôˇêŒâÁõ</a:t>
            </a:r>
            <a:r>
              <a:rPr kumimoji="0" lang="en-US" sz="4000" b="1" i="0" u="none" strike="noStrike" kern="1200" cap="none" spc="0" normalizeH="0" baseline="0" noProof="0" dirty="0">
                <a:ln>
                  <a:noFill/>
                </a:ln>
                <a:solidFill>
                  <a:srgbClr val="FFFFFF"/>
                </a:solidFill>
                <a:effectLst/>
                <a:uLnTx/>
                <a:uFillTx/>
                <a:latin typeface="Salaam" pitchFamily="2" charset="0"/>
                <a:ea typeface="Osaka"/>
              </a:rPr>
              <a:t>¬ </a:t>
            </a:r>
            <a:r>
              <a:rPr kumimoji="0" lang="en-US" sz="4000" b="1" i="0" u="none" strike="noStrike" kern="1200" cap="none" spc="0" normalizeH="0" baseline="0" noProof="0" dirty="0" err="1">
                <a:ln>
                  <a:noFill/>
                </a:ln>
                <a:solidFill>
                  <a:srgbClr val="FFFFFF"/>
                </a:solidFill>
                <a:effectLst/>
                <a:uLnTx/>
                <a:uFillTx/>
                <a:latin typeface="Salaam" pitchFamily="2" charset="0"/>
                <a:ea typeface="Osaka"/>
              </a:rPr>
              <a:t>áTêÁâıè¬Õa</a:t>
            </a:r>
            <a:r>
              <a:rPr kumimoji="0" lang="en-US" sz="4000" b="1" i="0" u="none" strike="noStrike" kern="1200" cap="none" spc="0" normalizeH="0" baseline="0" noProof="0" dirty="0">
                <a:ln>
                  <a:noFill/>
                </a:ln>
                <a:solidFill>
                  <a:srgbClr val="FFFFFF"/>
                </a:solidFill>
                <a:effectLst/>
                <a:uLnTx/>
                <a:uFillTx/>
                <a:latin typeface="Salaam" pitchFamily="2" charset="0"/>
                <a:ea typeface="Osaka"/>
              </a:rPr>
              <a:t> </a:t>
            </a:r>
            <a:r>
              <a:rPr kumimoji="0" lang="en-US" sz="4000" b="1" i="0" u="none" strike="noStrike" kern="1200" cap="none" spc="0" normalizeH="0" baseline="0" noProof="0" dirty="0" err="1">
                <a:ln>
                  <a:noFill/>
                </a:ln>
                <a:solidFill>
                  <a:srgbClr val="FFFFFF"/>
                </a:solidFill>
                <a:effectLst/>
                <a:uLnTx/>
                <a:uFillTx/>
                <a:latin typeface="Salaam" pitchFamily="2" charset="0"/>
                <a:ea typeface="Osaka"/>
              </a:rPr>
              <a:t>aWôıâœaârâw</a:t>
            </a:r>
            <a:endParaRPr kumimoji="0" lang="en-US" sz="4000" b="1" i="0" u="none" strike="noStrike" kern="1200" cap="none" spc="0" normalizeH="0" baseline="0" noProof="0" dirty="0">
              <a:ln>
                <a:noFill/>
              </a:ln>
              <a:solidFill>
                <a:srgbClr val="FFFFFF"/>
              </a:solidFill>
              <a:effectLst/>
              <a:uLnTx/>
              <a:uFillTx/>
              <a:latin typeface="Salaam" pitchFamily="2" charset="0"/>
              <a:ea typeface="Osaka"/>
            </a:endParaRPr>
          </a:p>
        </p:txBody>
      </p:sp>
    </p:spTree>
    <p:extLst>
      <p:ext uri="{BB962C8B-B14F-4D97-AF65-F5344CB8AC3E}">
        <p14:creationId xmlns:p14="http://schemas.microsoft.com/office/powerpoint/2010/main" val="16084356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3"/>
          <p:cNvSpPr>
            <a:spLocks noChangeArrowheads="1"/>
          </p:cNvSpPr>
          <p:nvPr/>
        </p:nvSpPr>
        <p:spPr bwMode="auto">
          <a:xfrm>
            <a:off x="4572000" y="0"/>
            <a:ext cx="4686300" cy="6858000"/>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Osaka"/>
              <a:cs typeface="Arial"/>
            </a:endParaRPr>
          </a:p>
        </p:txBody>
      </p:sp>
      <p:sp>
        <p:nvSpPr>
          <p:cNvPr id="215044" name="Text Box 4"/>
          <p:cNvSpPr txBox="1">
            <a:spLocks noChangeArrowheads="1"/>
          </p:cNvSpPr>
          <p:nvPr/>
        </p:nvSpPr>
        <p:spPr bwMode="auto">
          <a:xfrm>
            <a:off x="251520" y="1636345"/>
            <a:ext cx="8712968" cy="2800767"/>
          </a:xfrm>
          <a:prstGeom prst="rect">
            <a:avLst/>
          </a:prstGeom>
          <a:noFill/>
          <a:ln w="9525">
            <a:noFill/>
            <a:miter lim="800000"/>
            <a:headEnd/>
            <a:tailEnd/>
          </a:ln>
          <a:effectLst/>
        </p:spPr>
        <p:txBody>
          <a:bodyPr wrap="square">
            <a:spAutoFit/>
          </a:bodyPr>
          <a:lstStyle>
            <a:defPPr>
              <a:defRPr lang="en-US"/>
            </a:defPPr>
            <a:lvl1pPr>
              <a:spcBef>
                <a:spcPct val="50000"/>
              </a:spcBef>
              <a:defRPr sz="4000" b="1">
                <a:solidFill>
                  <a:srgbClr val="FFFFFF"/>
                </a:solidFill>
                <a:effectLst>
                  <a:glow rad="228600">
                    <a:srgbClr val="100D00"/>
                  </a:glow>
                </a:effectLst>
                <a:latin typeface="Arial"/>
                <a:ea typeface="Times New Roman" charset="0"/>
                <a:cs typeface="Arial"/>
              </a:defRPr>
            </a:lvl1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228600">
                    <a:srgbClr val="100D00"/>
                  </a:glow>
                </a:effectLst>
                <a:uLnTx/>
                <a:uFillTx/>
                <a:latin typeface="Arial"/>
                <a:cs typeface="Arial"/>
              </a:rPr>
              <a:t>أَنْقِذْنِي مِنْ أَعْدَائِي يَا إِلَهِي. مِنْ مُقَاوِمِيَّ احْمِنِي. نَجِّنِي مِنْ فَاعِلِي الإِثْمِ وَمِنْ رِجَالِ الدِّمَاءِ خَلِّصْنِي لأَنَّهُمْ يَكْمُنُونَ لِنَفْسِي. الأَقْوِيَاءُ يَجْتَمِعُونَ عَلَيَّ لاَ لإِثْمِي وَلاَ لِخَطِيَّتِي يَا رَبُّ. </a:t>
            </a:r>
          </a:p>
        </p:txBody>
      </p:sp>
      <p:sp>
        <p:nvSpPr>
          <p:cNvPr id="215045" name="Text Box 5"/>
          <p:cNvSpPr txBox="1">
            <a:spLocks noChangeArrowheads="1"/>
          </p:cNvSpPr>
          <p:nvPr/>
        </p:nvSpPr>
        <p:spPr bwMode="auto">
          <a:xfrm>
            <a:off x="457200" y="212725"/>
            <a:ext cx="8229600" cy="707886"/>
          </a:xfrm>
          <a:prstGeom prst="rect">
            <a:avLst/>
          </a:prstGeom>
          <a:noFill/>
          <a:ln w="9525">
            <a:noFill/>
            <a:miter lim="800000"/>
            <a:headEnd/>
            <a:tailEnd/>
          </a:ln>
          <a:effectLst/>
        </p:spPr>
        <p:txBody>
          <a:bodyPr>
            <a:spAutoFit/>
          </a:bodyPr>
          <a:lstStyle>
            <a:defPPr>
              <a:defRPr lang="en-US"/>
            </a:defPPr>
            <a:lvl1pPr algn="ctr" eaLnBrk="1" hangingPunct="1">
              <a:spcBef>
                <a:spcPct val="50000"/>
              </a:spcBef>
              <a:defRPr sz="4000" b="1">
                <a:solidFill>
                  <a:srgbClr val="FFFFFF"/>
                </a:solidFill>
                <a:effectLst>
                  <a:glow rad="228600">
                    <a:srgbClr val="100D00"/>
                  </a:glow>
                </a:effectLst>
                <a:cs typeface="Times New Roman" charset="0"/>
              </a:defRPr>
            </a:lvl1pPr>
            <a:lvl2pPr marL="37931725" indent="-37474525" eaLnBrk="0" hangingPunct="0">
              <a:defRPr>
                <a:ea typeface="Arial" charset="0"/>
                <a:cs typeface="Arial" charset="0"/>
              </a:defRPr>
            </a:lvl2pPr>
            <a:lvl3pPr eaLnBrk="0" hangingPunct="0">
              <a:defRPr>
                <a:ea typeface="Arial" charset="0"/>
                <a:cs typeface="Arial" charset="0"/>
              </a:defRPr>
            </a:lvl3pPr>
            <a:lvl4pPr eaLnBrk="0" hangingPunct="0">
              <a:defRPr>
                <a:ea typeface="Arial" charset="0"/>
                <a:cs typeface="Arial" charset="0"/>
              </a:defRPr>
            </a:lvl4pPr>
            <a:lvl5pPr eaLnBrk="0" hangingPunct="0">
              <a:defRPr>
                <a:ea typeface="Arial" charset="0"/>
                <a:cs typeface="Arial" charset="0"/>
              </a:defRPr>
            </a:lvl5pPr>
            <a:lvl6pPr marL="457200" eaLnBrk="0" fontAlgn="base" hangingPunct="0">
              <a:spcBef>
                <a:spcPct val="0"/>
              </a:spcBef>
              <a:spcAft>
                <a:spcPct val="0"/>
              </a:spcAft>
              <a:defRPr>
                <a:ea typeface="Arial" charset="0"/>
                <a:cs typeface="Arial" charset="0"/>
              </a:defRPr>
            </a:lvl6pPr>
            <a:lvl7pPr marL="914400" eaLnBrk="0" fontAlgn="base" hangingPunct="0">
              <a:spcBef>
                <a:spcPct val="0"/>
              </a:spcBef>
              <a:spcAft>
                <a:spcPct val="0"/>
              </a:spcAft>
              <a:defRPr>
                <a:ea typeface="Arial" charset="0"/>
                <a:cs typeface="Arial" charset="0"/>
              </a:defRPr>
            </a:lvl7pPr>
            <a:lvl8pPr marL="1371600" eaLnBrk="0" fontAlgn="base" hangingPunct="0">
              <a:spcBef>
                <a:spcPct val="0"/>
              </a:spcBef>
              <a:spcAft>
                <a:spcPct val="0"/>
              </a:spcAft>
              <a:defRPr>
                <a:ea typeface="Arial" charset="0"/>
                <a:cs typeface="Arial" charset="0"/>
              </a:defRPr>
            </a:lvl8pPr>
            <a:lvl9pPr marL="1828800" eaLnBrk="0" fontAlgn="base" hangingPunct="0">
              <a:spcBef>
                <a:spcPct val="0"/>
              </a:spcBef>
              <a:spcAft>
                <a:spcPct val="0"/>
              </a:spcAft>
              <a:defRPr>
                <a:ea typeface="Arial" charset="0"/>
                <a:cs typeface="Arial"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t>مزامير ٥٩ : ١-٣</a:t>
            </a:r>
          </a:p>
        </p:txBody>
      </p:sp>
    </p:spTree>
    <p:extLst>
      <p:ext uri="{BB962C8B-B14F-4D97-AF65-F5344CB8AC3E}">
        <p14:creationId xmlns:p14="http://schemas.microsoft.com/office/powerpoint/2010/main" val="3248403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44"/>
                                        </p:tgtEl>
                                        <p:attrNameLst>
                                          <p:attrName>style.visibility</p:attrName>
                                        </p:attrNameLst>
                                      </p:cBhvr>
                                      <p:to>
                                        <p:strVal val="visible"/>
                                      </p:to>
                                    </p:set>
                                    <p:animEffect transition="in" filter="dissolve">
                                      <p:cBhvr>
                                        <p:cTn id="7" dur="500"/>
                                        <p:tgtEl>
                                          <p:spTgt spid="215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4" grpId="0"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صموئيل 19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37388631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داود الهارب</a:t>
            </a:r>
            <a:endParaRPr lang="en-US" dirty="0">
              <a:effectLst>
                <a:glow rad="228600">
                  <a:schemeClr val="tx1"/>
                </a:glow>
              </a:effectLst>
              <a:ea typeface="ＭＳ Ｐゴシック" charset="0"/>
            </a:endParaRPr>
          </a:p>
        </p:txBody>
      </p:sp>
      <p:pic>
        <p:nvPicPr>
          <p:cNvPr id="25293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13000" y="1841500"/>
            <a:ext cx="4305300" cy="317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2934"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17600"/>
            <a:ext cx="9144000" cy="461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2907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096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يسمح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الله</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بالتغيير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صموئيل</a:t>
            </a:r>
            <a:endParaRPr lang="en-US"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78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صموئيل 20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3125573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5949280"/>
            <a:ext cx="9129157" cy="90872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لقد ولّت أيام القيثارة</a:t>
            </a:r>
            <a:endParaRPr lang="en-US" dirty="0">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0" y="2492"/>
            <a:ext cx="9137446" cy="6018796"/>
          </a:xfrm>
          <a:prstGeom prst="rect">
            <a:avLst/>
          </a:prstGeom>
        </p:spPr>
      </p:pic>
    </p:spTree>
    <p:extLst>
      <p:ext uri="{BB962C8B-B14F-4D97-AF65-F5344CB8AC3E}">
        <p14:creationId xmlns:p14="http://schemas.microsoft.com/office/powerpoint/2010/main" val="305126052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5076825" y="4149725"/>
            <a:ext cx="3743325" cy="646331"/>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3600" dirty="0">
                <a:solidFill>
                  <a:srgbClr val="FFFFFF"/>
                </a:solidFill>
                <a:latin typeface="Arial" charset="0"/>
                <a:cs typeface="Arial" charset="0"/>
              </a:rPr>
              <a:t>الفراق النهائي</a:t>
            </a:r>
            <a:endParaRPr lang="en-US" sz="1800" dirty="0">
              <a:solidFill>
                <a:srgbClr val="FFFFFF"/>
              </a:solidFill>
              <a:latin typeface="Arial" charset="0"/>
              <a:cs typeface="Arial" charset="0"/>
            </a:endParaRPr>
          </a:p>
        </p:txBody>
      </p:sp>
      <p:sp>
        <p:nvSpPr>
          <p:cNvPr id="245762" name="Rectangle 3"/>
          <p:cNvSpPr>
            <a:spLocks noChangeArrowheads="1"/>
          </p:cNvSpPr>
          <p:nvPr/>
        </p:nvSpPr>
        <p:spPr bwMode="auto">
          <a:xfrm>
            <a:off x="5868144" y="6245225"/>
            <a:ext cx="3127156" cy="461665"/>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r"/>
            <a:r>
              <a:rPr lang="ar-JO" sz="2400" dirty="0">
                <a:solidFill>
                  <a:srgbClr val="FFFFFF"/>
                </a:solidFill>
                <a:latin typeface="Arial" charset="0"/>
                <a:cs typeface="Arial" charset="0"/>
              </a:rPr>
              <a:t>1 صم 20</a:t>
            </a:r>
            <a:endParaRPr lang="en-US" sz="2400" dirty="0">
              <a:solidFill>
                <a:srgbClr val="FFFFFF"/>
              </a:solidFill>
              <a:latin typeface="Arial" charset="0"/>
              <a:cs typeface="Arial" charset="0"/>
            </a:endParaRPr>
          </a:p>
        </p:txBody>
      </p:sp>
      <p:pic>
        <p:nvPicPr>
          <p:cNvPr id="245763" name="Picture 4" descr="1Sam2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0"/>
            <a:ext cx="5154613" cy="6858000"/>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spcBef>
                <a:spcPct val="50000"/>
              </a:spcBef>
              <a:defRPr/>
            </a:pPr>
            <a:r>
              <a:rPr lang="ar-JO" sz="2400" dirty="0">
                <a:solidFill>
                  <a:srgbClr val="FFFFFF"/>
                </a:solidFill>
                <a:latin typeface="Arial"/>
                <a:cs typeface="Arial"/>
              </a:rPr>
              <a:t>198</a:t>
            </a:r>
            <a:endParaRPr lang="en-US" sz="3200" dirty="0">
              <a:solidFill>
                <a:srgbClr val="FFFFFF"/>
              </a:solidFill>
              <a:latin typeface="Arial"/>
              <a:cs typeface="Arial"/>
            </a:endParaRPr>
          </a:p>
        </p:txBody>
      </p:sp>
      <p:sp>
        <p:nvSpPr>
          <p:cNvPr id="2" name="Title 1"/>
          <p:cNvSpPr>
            <a:spLocks noGrp="1"/>
          </p:cNvSpPr>
          <p:nvPr>
            <p:ph type="title" idx="4294967295"/>
          </p:nvPr>
        </p:nvSpPr>
        <p:spPr>
          <a:xfrm>
            <a:off x="4932040" y="609600"/>
            <a:ext cx="4211960" cy="2171328"/>
          </a:xfrm>
          <a:effectLst>
            <a:outerShdw blurRad="50800" dist="38100" dir="2700000">
              <a:srgbClr val="000000">
                <a:alpha val="43000"/>
              </a:srgbClr>
            </a:outerShdw>
          </a:effectLst>
        </p:spPr>
        <p:txBody>
          <a:bodyPr/>
          <a:lstStyle/>
          <a:p>
            <a:pPr eaLnBrk="1" hangingPunct="1">
              <a:defRPr/>
            </a:pPr>
            <a:r>
              <a:rPr lang="ar-JO" sz="4000" kern="1200" dirty="0">
                <a:solidFill>
                  <a:srgbClr val="FFFFFF"/>
                </a:solidFill>
                <a:ea typeface="ＭＳ Ｐゴシック"/>
              </a:rPr>
              <a:t>الأصدقاء الأعزاء :</a:t>
            </a:r>
            <a:br>
              <a:rPr lang="ar-JO" sz="4000" kern="1200" dirty="0">
                <a:solidFill>
                  <a:srgbClr val="FFFFFF"/>
                </a:solidFill>
                <a:ea typeface="ＭＳ Ｐゴシック"/>
              </a:rPr>
            </a:br>
            <a:r>
              <a:rPr lang="ar-JO" sz="4000" kern="1200" dirty="0">
                <a:solidFill>
                  <a:srgbClr val="FFFFFF"/>
                </a:solidFill>
                <a:ea typeface="ＭＳ Ｐゴシック"/>
              </a:rPr>
              <a:t>داود ويوناثان</a:t>
            </a:r>
            <a:endParaRPr lang="en-US" dirty="0">
              <a:solidFill>
                <a:srgbClr val="FFFFFF"/>
              </a:solidFill>
            </a:endParaRPr>
          </a:p>
        </p:txBody>
      </p:sp>
    </p:spTree>
    <p:extLst>
      <p:ext uri="{BB962C8B-B14F-4D97-AF65-F5344CB8AC3E}">
        <p14:creationId xmlns:p14="http://schemas.microsoft.com/office/powerpoint/2010/main" val="40873729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randombar(horizontal)">
                                      <p:cBhvr>
                                        <p:cTn id="7"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صموئيل 21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52678675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4797152"/>
            <a:ext cx="9129157" cy="2060848"/>
          </a:xfrm>
          <a:effectLst>
            <a:outerShdw blurRad="63500" dist="38099" dir="2700000" algn="ctr" rotWithShape="0">
              <a:schemeClr val="tx2">
                <a:alpha val="74998"/>
              </a:schemeClr>
            </a:outerShdw>
          </a:effectLst>
        </p:spPr>
        <p:txBody>
          <a:bodyPr/>
          <a:lstStyle/>
          <a:p>
            <a:pPr eaLnBrk="1" hangingPunct="1">
              <a:defRPr/>
            </a:pPr>
            <a:r>
              <a:rPr lang="ar-JO" sz="3600" dirty="0">
                <a:solidFill>
                  <a:schemeClr val="bg1"/>
                </a:solidFill>
              </a:rPr>
              <a:t>أعطى الكاهن أخيمالك سيف جليات والخبز المقدّس لداود ورجاله (صموئيل الأول 21: 6 ، 9)</a:t>
            </a:r>
            <a:endParaRPr lang="en-US" dirty="0">
              <a:solidFill>
                <a:schemeClr val="bg1"/>
              </a:solidFill>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2905" y="3665"/>
            <a:ext cx="9141095" cy="4779354"/>
          </a:xfrm>
          <a:prstGeom prst="rect">
            <a:avLst/>
          </a:prstGeom>
        </p:spPr>
      </p:pic>
    </p:spTree>
    <p:extLst>
      <p:ext uri="{BB962C8B-B14F-4D97-AF65-F5344CB8AC3E}">
        <p14:creationId xmlns:p14="http://schemas.microsoft.com/office/powerpoint/2010/main" val="10736320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0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3825"/>
            <a:ext cx="9153525" cy="6981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14842" y="5715000"/>
            <a:ext cx="9129157" cy="1143000"/>
          </a:xfrm>
          <a:effectLst>
            <a:outerShdw blurRad="63500" dist="38099" dir="2700000" algn="ctr" rotWithShape="0">
              <a:schemeClr val="tx2">
                <a:alpha val="74998"/>
              </a:schemeClr>
            </a:outerShdw>
          </a:effectLst>
        </p:spPr>
        <p:txBody>
          <a:bodyPr/>
          <a:lstStyle/>
          <a:p>
            <a:pPr eaLnBrk="1" hangingPunct="1">
              <a:defRPr/>
            </a:pPr>
            <a:r>
              <a:rPr lang="ar-JO" sz="4000" dirty="0">
                <a:solidFill>
                  <a:schemeClr val="bg1"/>
                </a:solidFill>
                <a:effectLst>
                  <a:glow rad="228600">
                    <a:schemeClr val="tx1"/>
                  </a:glow>
                </a:effectLst>
                <a:ea typeface="ＭＳ Ｐゴシック" charset="0"/>
              </a:rPr>
              <a:t>دواغ الأدومي وشاول (21 : 7)</a:t>
            </a:r>
            <a:endParaRPr lang="en-US" sz="4000" dirty="0">
              <a:effectLst>
                <a:glow rad="228600">
                  <a:schemeClr val="tx1"/>
                </a:glow>
              </a:effectLst>
              <a:ea typeface="ＭＳ Ｐゴシック" charset="0"/>
            </a:endParaRPr>
          </a:p>
        </p:txBody>
      </p:sp>
    </p:spTree>
    <p:extLst>
      <p:ext uri="{BB962C8B-B14F-4D97-AF65-F5344CB8AC3E}">
        <p14:creationId xmlns:p14="http://schemas.microsoft.com/office/powerpoint/2010/main" val="75103848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7"/>
            <a:ext cx="9144000" cy="2401711"/>
          </a:xfrm>
        </p:spPr>
        <p:txBody>
          <a:bodyPr/>
          <a:lstStyle/>
          <a:p>
            <a:pPr marL="1143000" indent="-1143000" rtl="1">
              <a:buFont typeface="Arial" panose="020B0604020202020204" pitchFamily="34" charset="0"/>
              <a:buChar char="•"/>
            </a:pPr>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مزمور</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٥٢</a:t>
            </a:r>
            <a:r>
              <a:rPr lang="en-US" sz="8800" dirty="0">
                <a:solidFill>
                  <a:schemeClr val="bg1"/>
                </a:solidFill>
                <a:latin typeface="Arial" charset="0"/>
                <a:ea typeface="Osaka" charset="0"/>
                <a:cs typeface="Arial" charset="0"/>
              </a:rPr>
              <a:t> </a:t>
            </a:r>
          </a:p>
        </p:txBody>
      </p:sp>
      <p:sp>
        <p:nvSpPr>
          <p:cNvPr id="2" name="Title 2">
            <a:extLst>
              <a:ext uri="{FF2B5EF4-FFF2-40B4-BE49-F238E27FC236}">
                <a16:creationId xmlns:a16="http://schemas.microsoft.com/office/drawing/2014/main" id="{214C5234-7EE6-AA6C-9514-646FD1699BDC}"/>
              </a:ext>
            </a:extLst>
          </p:cNvPr>
          <p:cNvSpPr txBox="1">
            <a:spLocks/>
          </p:cNvSpPr>
          <p:nvPr/>
        </p:nvSpPr>
        <p:spPr bwMode="auto">
          <a:xfrm>
            <a:off x="144016" y="3971567"/>
            <a:ext cx="8820472" cy="2401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âdôwaâDõ</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ö∑âDÁÑÍâœ</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âNÁûõ˜â´ôÂè¬Õa</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õmAâµõ</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âRâıê≈à›aâw</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ûôYõµwôdà</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a:t>
            </a: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è¡àa</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ôeaâwôd</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â#Aâ</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AâµâDê˜õø</a:t>
            </a:r>
            <a:endParaRPr kumimoji="0" lang="en-US" sz="3200" b="1" i="0" u="none" strike="noStrike" kern="1200" cap="none" spc="0" normalizeH="0" baseline="0" noProof="0" dirty="0">
              <a:ln>
                <a:noFill/>
              </a:ln>
              <a:solidFill>
                <a:srgbClr val="FFFFFF"/>
              </a:solidFill>
              <a:effectLst/>
              <a:uLnTx/>
              <a:uFillTx/>
              <a:latin typeface="Salaam" pitchFamily="2" charset="0"/>
              <a:ea typeface="Osaka"/>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Åà¬õ%a</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ôdôwaâd</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â#Aâ</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ôHà</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àlAâœâw</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àlôwAâ</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Salaam" pitchFamily="2" charset="0"/>
                <a:ea typeface="Osaka"/>
              </a:rPr>
              <a:t>.“</a:t>
            </a: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àKõ¬AâÂÁõ≈à›a</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ÑTêÁâ</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a:t>
            </a:r>
          </a:p>
        </p:txBody>
      </p:sp>
    </p:spTree>
    <p:extLst>
      <p:ext uri="{BB962C8B-B14F-4D97-AF65-F5344CB8AC3E}">
        <p14:creationId xmlns:p14="http://schemas.microsoft.com/office/powerpoint/2010/main" val="224483824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4"/>
          <p:cNvSpPr>
            <a:spLocks noChangeArrowheads="1"/>
          </p:cNvSpPr>
          <p:nvPr/>
        </p:nvSpPr>
        <p:spPr bwMode="auto">
          <a:xfrm>
            <a:off x="533400" y="1752607"/>
            <a:ext cx="82296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IQ"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لماذا تفتخر بالشر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a:t>
            </a:r>
            <a:r>
              <a:rPr kumimoji="0" lang="ar-IQ"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يها الجبار ؟  رحمة الله هي كل يوم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لسانك يخترع مفاسد ، كًمُوسى مسنونة يعمل بالغش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a:t>
            </a:r>
            <a:r>
              <a:rPr kumimoji="0" lang="ar-IQ"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حببت الشر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a:t>
            </a:r>
            <a:r>
              <a:rPr kumimoji="0" lang="ar-IQ"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كثر من الخير ،الكذب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a:t>
            </a:r>
            <a:r>
              <a:rPr kumimoji="0" lang="ar-IQ"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كثر من التكلم بالصدق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IQ"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مزمور 52 : 1- 3 </a:t>
            </a:r>
          </a:p>
        </p:txBody>
      </p:sp>
      <p:sp>
        <p:nvSpPr>
          <p:cNvPr id="126981" name="Rectangle 5"/>
          <p:cNvSpPr>
            <a:spLocks noGrp="1" noChangeArrowheads="1"/>
          </p:cNvSpPr>
          <p:nvPr>
            <p:ph type="title" idx="4294967295"/>
          </p:nvPr>
        </p:nvSpPr>
        <p:spPr/>
        <p:txBody>
          <a:bodyPr/>
          <a:lstStyle/>
          <a:p>
            <a:pPr eaLnBrk="1" hangingPunct="1">
              <a:defRPr/>
            </a:pPr>
            <a:r>
              <a:rPr lang="ar-IQ" b="1" dirty="0">
                <a:latin typeface="Arial" panose="020B0604020202020204" pitchFamily="34" charset="0"/>
                <a:cs typeface="Arial" panose="020B0604020202020204" pitchFamily="34" charset="0"/>
              </a:rPr>
              <a:t>توبيخ</a:t>
            </a:r>
            <a:endParaRPr lang="en-US" b="1" dirty="0">
              <a:latin typeface="Arial" panose="020B0604020202020204" pitchFamily="34" charset="0"/>
              <a:cs typeface="Arial" panose="020B0604020202020204" pitchFamily="34" charset="0"/>
            </a:endParaRPr>
          </a:p>
        </p:txBody>
      </p:sp>
    </p:spTree>
  </p:cSld>
  <p:clrMapOvr>
    <a:masterClrMapping/>
  </p:clrMapOvr>
  <p:transition spd="slow"/>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7"/>
            <a:ext cx="9144000" cy="2401711"/>
          </a:xfrm>
        </p:spPr>
        <p:txBody>
          <a:bodyPr/>
          <a:lstStyle/>
          <a:p>
            <a:pPr marL="1143000" indent="-1143000" rtl="1">
              <a:buFont typeface="Arial" panose="020B0604020202020204" pitchFamily="34" charset="0"/>
              <a:buChar char="•"/>
            </a:pPr>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مزمور</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٣٤</a:t>
            </a:r>
            <a:r>
              <a:rPr lang="en-US" sz="8800" dirty="0">
                <a:solidFill>
                  <a:schemeClr val="bg1"/>
                </a:solidFill>
                <a:latin typeface="Arial" charset="0"/>
                <a:ea typeface="Osaka" charset="0"/>
                <a:cs typeface="Arial" charset="0"/>
              </a:rPr>
              <a:t> </a:t>
            </a:r>
          </a:p>
        </p:txBody>
      </p:sp>
      <p:sp>
        <p:nvSpPr>
          <p:cNvPr id="2" name="Title 2">
            <a:extLst>
              <a:ext uri="{FF2B5EF4-FFF2-40B4-BE49-F238E27FC236}">
                <a16:creationId xmlns:a16="http://schemas.microsoft.com/office/drawing/2014/main" id="{1C88E470-2F46-EB19-FA61-1311DE1CCFD8}"/>
              </a:ext>
            </a:extLst>
          </p:cNvPr>
          <p:cNvSpPr txBox="1">
            <a:spLocks/>
          </p:cNvSpPr>
          <p:nvPr/>
        </p:nvSpPr>
        <p:spPr bwMode="auto">
          <a:xfrm>
            <a:off x="144016" y="3971567"/>
            <a:ext cx="8820472" cy="2401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srgbClr val="FFFFFF"/>
                </a:solidFill>
                <a:effectLst/>
                <a:uLnTx/>
                <a:uFillTx/>
                <a:latin typeface="Salaam" pitchFamily="2" charset="0"/>
                <a:ea typeface="Osaka"/>
              </a:rPr>
              <a:t>ôHàÒêŒâø</a:t>
            </a:r>
            <a:r>
              <a:rPr kumimoji="0" lang="en-US" sz="6000" b="1" i="0" u="none" strike="noStrike" kern="1200" cap="none" spc="0" normalizeH="0" baseline="0" noProof="0" dirty="0">
                <a:ln>
                  <a:noFill/>
                </a:ln>
                <a:solidFill>
                  <a:srgbClr val="FFFFFF"/>
                </a:solidFill>
                <a:effectLst/>
                <a:uLnTx/>
                <a:uFillTx/>
                <a:latin typeface="Salaam" pitchFamily="2" charset="0"/>
                <a:ea typeface="Osaka"/>
              </a:rPr>
              <a:t> </a:t>
            </a:r>
            <a:r>
              <a:rPr kumimoji="0" lang="en-US" sz="6000" b="1" i="0" u="none" strike="noStrike" kern="1200" cap="none" spc="0" normalizeH="0" baseline="0" noProof="0" dirty="0" err="1">
                <a:ln>
                  <a:noFill/>
                </a:ln>
                <a:solidFill>
                  <a:srgbClr val="FFFFFF"/>
                </a:solidFill>
                <a:effectLst/>
                <a:uLnTx/>
                <a:uFillTx/>
                <a:latin typeface="Salaam" pitchFamily="2" charset="0"/>
                <a:ea typeface="Osaka"/>
              </a:rPr>
              <a:t>âRûâÁâé</a:t>
            </a:r>
            <a:r>
              <a:rPr kumimoji="0" lang="en-US" sz="6000" b="1" i="0" u="none" strike="noStrike" kern="1200" cap="none" spc="0" normalizeH="0" baseline="0" noProof="0" dirty="0">
                <a:ln>
                  <a:noFill/>
                </a:ln>
                <a:solidFill>
                  <a:srgbClr val="FFFFFF"/>
                </a:solidFill>
                <a:effectLst/>
                <a:uLnTx/>
                <a:uFillTx/>
                <a:latin typeface="Salaam" pitchFamily="2" charset="0"/>
                <a:ea typeface="Osaka"/>
              </a:rPr>
              <a:t> </a:t>
            </a:r>
            <a:r>
              <a:rPr kumimoji="0" lang="en-US" sz="6000" b="1" i="0" u="none" strike="noStrike" kern="1200" cap="none" spc="0" normalizeH="0" baseline="0" noProof="0" dirty="0" err="1">
                <a:ln>
                  <a:noFill/>
                </a:ln>
                <a:solidFill>
                  <a:srgbClr val="FFFFFF"/>
                </a:solidFill>
                <a:effectLst/>
                <a:uLnTx/>
                <a:uFillTx/>
                <a:latin typeface="Salaam" pitchFamily="2" charset="0"/>
                <a:ea typeface="Osaka"/>
              </a:rPr>
              <a:t>AâµâDê˜õø</a:t>
            </a:r>
            <a:r>
              <a:rPr kumimoji="0" lang="en-US" sz="6000" b="1" i="0" u="none" strike="noStrike" kern="1200" cap="none" spc="0" normalizeH="0" baseline="0" noProof="0" dirty="0">
                <a:ln>
                  <a:noFill/>
                </a:ln>
                <a:solidFill>
                  <a:srgbClr val="FFFFFF"/>
                </a:solidFill>
                <a:effectLst/>
                <a:uLnTx/>
                <a:uFillTx/>
                <a:latin typeface="Salaam" pitchFamily="2" charset="0"/>
                <a:ea typeface="Osaka"/>
              </a:rPr>
              <a:t> </a:t>
            </a:r>
            <a:r>
              <a:rPr kumimoji="0" lang="en-US" sz="6000" b="1" i="0" u="none" strike="noStrike" kern="1200" cap="none" spc="0" normalizeH="0" baseline="0" noProof="0" dirty="0" err="1">
                <a:ln>
                  <a:noFill/>
                </a:ln>
                <a:solidFill>
                  <a:srgbClr val="FFFFFF"/>
                </a:solidFill>
                <a:effectLst/>
                <a:uLnTx/>
                <a:uFillTx/>
                <a:latin typeface="Salaam" pitchFamily="2" charset="0"/>
                <a:ea typeface="Osaka"/>
              </a:rPr>
              <a:t>âdôwaâDõ</a:t>
            </a:r>
            <a:r>
              <a:rPr kumimoji="0" lang="en-US" sz="6000" b="1" i="0" u="none" strike="noStrike" kern="1200" cap="none" spc="0" normalizeH="0" baseline="0" noProof="0" dirty="0">
                <a:ln>
                  <a:noFill/>
                </a:ln>
                <a:solidFill>
                  <a:srgbClr val="FFFFFF"/>
                </a:solidFill>
                <a:effectLst/>
                <a:uLnTx/>
                <a:uFillTx/>
                <a:latin typeface="Salaam" pitchFamily="2" charset="0"/>
                <a:ea typeface="Osaka"/>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srgbClr val="FFFFFF"/>
                </a:solidFill>
                <a:effectLst/>
                <a:uLnTx/>
                <a:uFillTx/>
                <a:latin typeface="Salaam" pitchFamily="2" charset="0"/>
                <a:ea typeface="Osaka"/>
              </a:rPr>
              <a:t>âQàÒàÏêñAâ</a:t>
            </a:r>
            <a:r>
              <a:rPr kumimoji="0" lang="el-GR" sz="6000" b="1" i="0" u="none" strike="noStrike" kern="1200" cap="none" spc="0" normalizeH="0" baseline="0" noProof="0" dirty="0">
                <a:ln>
                  <a:noFill/>
                </a:ln>
                <a:solidFill>
                  <a:srgbClr val="FFFFFF"/>
                </a:solidFill>
                <a:effectLst/>
                <a:uLnTx/>
                <a:uFillTx/>
                <a:latin typeface="Salaam" pitchFamily="2" charset="0"/>
                <a:ea typeface="Osaka"/>
              </a:rPr>
              <a:t>π </a:t>
            </a:r>
            <a:r>
              <a:rPr kumimoji="0" lang="en-US" sz="6000" b="1" i="0" u="none" strike="noStrike" kern="1200" cap="none" spc="0" normalizeH="0" baseline="0" noProof="0" dirty="0" err="1">
                <a:ln>
                  <a:noFill/>
                </a:ln>
                <a:solidFill>
                  <a:srgbClr val="FFFFFF"/>
                </a:solidFill>
                <a:effectLst/>
                <a:uLnTx/>
                <a:uFillTx/>
                <a:latin typeface="Salaam" pitchFamily="2" charset="0"/>
                <a:ea typeface="Osaka"/>
              </a:rPr>
              <a:t>ôhâdâRàÏâ</a:t>
            </a:r>
            <a:r>
              <a:rPr kumimoji="0" lang="el-GR" sz="6000" b="1" i="0" u="none" strike="noStrike" kern="1200" cap="none" spc="0" normalizeH="0" baseline="0" noProof="0" dirty="0">
                <a:ln>
                  <a:noFill/>
                </a:ln>
                <a:solidFill>
                  <a:srgbClr val="FFFFFF"/>
                </a:solidFill>
                <a:effectLst/>
                <a:uLnTx/>
                <a:uFillTx/>
                <a:latin typeface="Salaam" pitchFamily="2" charset="0"/>
                <a:ea typeface="Osaka"/>
              </a:rPr>
              <a:t>π </a:t>
            </a:r>
            <a:r>
              <a:rPr kumimoji="0" lang="en-US" sz="6000" b="1" i="0" u="none" strike="noStrike" kern="1200" cap="none" spc="0" normalizeH="0" baseline="0" noProof="0" dirty="0" err="1">
                <a:ln>
                  <a:noFill/>
                </a:ln>
                <a:solidFill>
                  <a:srgbClr val="FFFFFF"/>
                </a:solidFill>
                <a:effectLst/>
                <a:uLnTx/>
                <a:uFillTx/>
                <a:latin typeface="Salaam" pitchFamily="2" charset="0"/>
                <a:ea typeface="Osaka"/>
              </a:rPr>
              <a:t>àKõ¬AâÂÁõ∫à›a</a:t>
            </a:r>
            <a:r>
              <a:rPr kumimoji="0" lang="en-US" sz="6000" b="1" i="0" u="none" strike="noStrike" kern="1200" cap="none" spc="0" normalizeH="0" baseline="0" noProof="0" dirty="0">
                <a:ln>
                  <a:noFill/>
                </a:ln>
                <a:solidFill>
                  <a:srgbClr val="FFFFFF"/>
                </a:solidFill>
                <a:effectLst/>
                <a:uLnTx/>
                <a:uFillTx/>
                <a:latin typeface="Salaam" pitchFamily="2" charset="0"/>
                <a:ea typeface="Osaka"/>
              </a:rPr>
              <a:t> </a:t>
            </a:r>
            <a:r>
              <a:rPr kumimoji="0" lang="en-US" sz="6000" b="1" i="0" u="none" strike="noStrike" kern="1200" cap="none" spc="0" normalizeH="0" baseline="0" noProof="0" dirty="0" err="1">
                <a:ln>
                  <a:noFill/>
                </a:ln>
                <a:solidFill>
                  <a:srgbClr val="FFFFFF"/>
                </a:solidFill>
                <a:effectLst/>
                <a:uLnTx/>
                <a:uFillTx/>
                <a:latin typeface="Salaam" pitchFamily="2" charset="0"/>
                <a:ea typeface="Osaka"/>
              </a:rPr>
              <a:t>âmaûâDôœ</a:t>
            </a:r>
            <a:endParaRPr kumimoji="0" lang="en-US" sz="6000" b="1" i="0" u="none" strike="noStrike" kern="1200" cap="none" spc="0" normalizeH="0" baseline="0" noProof="0" dirty="0">
              <a:ln>
                <a:noFill/>
              </a:ln>
              <a:solidFill>
                <a:srgbClr val="FFFFFF"/>
              </a:solidFill>
              <a:effectLst/>
              <a:uLnTx/>
              <a:uFillTx/>
              <a:latin typeface="Salaam" pitchFamily="2" charset="0"/>
              <a:ea typeface="Osaka"/>
            </a:endParaRPr>
          </a:p>
        </p:txBody>
      </p:sp>
    </p:spTree>
    <p:extLst>
      <p:ext uri="{BB962C8B-B14F-4D97-AF65-F5344CB8AC3E}">
        <p14:creationId xmlns:p14="http://schemas.microsoft.com/office/powerpoint/2010/main" val="71899672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4"/>
          <p:cNvPicPr>
            <a:picLocks noChangeAspect="1" noChangeArrowheads="1"/>
          </p:cNvPicPr>
          <p:nvPr/>
        </p:nvPicPr>
        <p:blipFill>
          <a:blip r:embed="rId2">
            <a:lum bright="-12000" contrast="6000"/>
            <a:extLst>
              <a:ext uri="{28A0092B-C50C-407E-A947-70E740481C1C}">
                <a14:useLocalDpi xmlns:a14="http://schemas.microsoft.com/office/drawing/2010/main"/>
              </a:ext>
            </a:extLst>
          </a:blip>
          <a:srcRect/>
          <a:stretch>
            <a:fillRect/>
          </a:stretch>
        </p:blipFill>
        <p:spPr bwMode="auto">
          <a:xfrm>
            <a:off x="0" y="7"/>
            <a:ext cx="9144000" cy="6889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4" name="Text Box 2"/>
          <p:cNvSpPr txBox="1">
            <a:spLocks noChangeArrowheads="1"/>
          </p:cNvSpPr>
          <p:nvPr/>
        </p:nvSpPr>
        <p:spPr bwMode="auto">
          <a:xfrm>
            <a:off x="8032" y="1376076"/>
            <a:ext cx="9144000" cy="1754326"/>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alpha val="43137"/>
                    </a:srgbClr>
                  </a:outerShdw>
                </a:effectLst>
                <a:uLnTx/>
                <a:uFillTx/>
                <a:latin typeface="Arial" charset="0"/>
                <a:ea typeface="ＭＳ Ｐゴシック" charset="0"/>
                <a:cs typeface="Times New Roman" charset="0"/>
              </a:rPr>
              <a:t>مزمور 34 : 3</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alpha val="43137"/>
                    </a:srgbClr>
                  </a:outerShdw>
                </a:effectLst>
                <a:uLnTx/>
                <a:uFillTx/>
                <a:latin typeface="Arial" charset="0"/>
                <a:ea typeface="ＭＳ Ｐゴシック" charset="0"/>
                <a:cs typeface="Times New Roman" charset="0"/>
              </a:rPr>
              <a:t>عظّموا الرب معي ولنعلِ اسمه معاً</a:t>
            </a:r>
            <a:endParaRPr kumimoji="0" lang="en-US" sz="4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alpha val="43137"/>
                  </a:srgbClr>
                </a:outerShdw>
              </a:effectLst>
              <a:uLnTx/>
              <a:uFillTx/>
              <a:latin typeface="Arial" charset="0"/>
              <a:ea typeface="ＭＳ Ｐゴシック" charset="0"/>
              <a:cs typeface="Times New Roman" charset="0"/>
            </a:endParaRPr>
          </a:p>
        </p:txBody>
      </p:sp>
      <p:sp>
        <p:nvSpPr>
          <p:cNvPr id="6" name="Text Box 4"/>
          <p:cNvSpPr txBox="1">
            <a:spLocks noChangeArrowheads="1"/>
          </p:cNvSpPr>
          <p:nvPr/>
        </p:nvSpPr>
        <p:spPr bwMode="auto">
          <a:xfrm>
            <a:off x="8153400" y="76209"/>
            <a:ext cx="704039"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۳٩٠</a:t>
            </a:r>
            <a:endPar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endParaRPr>
          </a:p>
        </p:txBody>
      </p:sp>
      <p:sp>
        <p:nvSpPr>
          <p:cNvPr id="7" name="Text Box 4"/>
          <p:cNvSpPr txBox="1">
            <a:spLocks noChangeArrowheads="1"/>
          </p:cNvSpPr>
          <p:nvPr/>
        </p:nvSpPr>
        <p:spPr bwMode="auto">
          <a:xfrm>
            <a:off x="8153400" y="457209"/>
            <a:ext cx="942887"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ص 13</a:t>
            </a:r>
            <a:endPar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endParaRPr>
          </a:p>
        </p:txBody>
      </p:sp>
    </p:spTree>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خطط الله دائماً ليحكم من خلال الملوك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الداووديين</a:t>
            </a:r>
            <a:endParaRPr lang="en-US"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051720" y="1739900"/>
            <a:ext cx="5118100" cy="5118100"/>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فكرة تفسيرية من </a:t>
            </a:r>
            <a:r>
              <a:rPr lang="ar-JO"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صموئيل</a:t>
            </a:r>
            <a:endParaRPr lang="en-US"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0148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descr="isaiahScroll.jpeg"/>
          <p:cNvPicPr>
            <a:picLocks noChangeAspect="1"/>
          </p:cNvPicPr>
          <p:nvPr/>
        </p:nvPicPr>
        <p:blipFill>
          <a:blip r:embed="rId3">
            <a:alphaModFix amt="30000"/>
            <a:extLst>
              <a:ext uri="{28A0092B-C50C-407E-A947-70E740481C1C}">
                <a14:useLocalDpi xmlns:a14="http://schemas.microsoft.com/office/drawing/2010/main"/>
              </a:ext>
            </a:extLst>
          </a:blip>
          <a:srcRect/>
          <a:stretch>
            <a:fillRect/>
          </a:stretch>
        </p:blipFill>
        <p:spPr bwMode="auto">
          <a:xfrm>
            <a:off x="0" y="365125"/>
            <a:ext cx="9144000" cy="3886200"/>
          </a:xfrm>
          <a:prstGeom prst="rect">
            <a:avLst/>
          </a:prstGeom>
          <a:noFill/>
          <a:ln>
            <a:noFill/>
          </a:ln>
          <a:extLst>
            <a:ext uri="{909E8E84-426E-40dd-AFC4-6F175D3DCCD1}">
              <a14:hiddenFill xmlns="" xmlns:a14="http://schemas.microsoft.com/office/drawing/2010/main">
                <a:solidFill>
                  <a:srgbClr val="FFFFFF">
                    <a:alpha val="30196"/>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0" y="0"/>
            <a:ext cx="9144000" cy="6858000"/>
          </a:xfrm>
          <a:effectLst>
            <a:outerShdw blurRad="50800" dist="38100" dir="2700000">
              <a:srgbClr val="000000">
                <a:alpha val="43000"/>
              </a:srgbClr>
            </a:outerShdw>
          </a:effectLst>
        </p:spPr>
        <p:txBody>
          <a:bodyPr>
            <a:noAutofit/>
          </a:bodyPr>
          <a:lstStyle/>
          <a:p>
            <a:pPr>
              <a:defRPr/>
            </a:pPr>
            <a:r>
              <a:rPr lang="ar-JO" sz="4400" b="1" dirty="0">
                <a:solidFill>
                  <a:srgbClr val="0D0D0D"/>
                </a:solidFill>
                <a:latin typeface="Arial" panose="020B0604020202020204" pitchFamily="34" charset="0"/>
                <a:ea typeface="ＭＳ Ｐゴシック" charset="0"/>
                <a:cs typeface="Arial" panose="020B0604020202020204" pitchFamily="34" charset="0"/>
              </a:rPr>
              <a:t>مزمور 34</a:t>
            </a:r>
            <a:endParaRPr lang="en-US" sz="4400" b="1" dirty="0">
              <a:solidFill>
                <a:srgbClr val="0D0D0D"/>
              </a:solidFill>
              <a:latin typeface="Arial" panose="020B0604020202020204" pitchFamily="34" charset="0"/>
              <a:ea typeface="ＭＳ Ｐゴシック" charset="0"/>
              <a:cs typeface="Arial" panose="020B0604020202020204" pitchFamily="34" charset="0"/>
            </a:endParaRPr>
          </a:p>
          <a:p>
            <a:pPr>
              <a:defRPr/>
            </a:pPr>
            <a:r>
              <a:rPr lang="en-US" b="1" dirty="0">
                <a:solidFill>
                  <a:srgbClr val="0D0D0D"/>
                </a:solidFill>
                <a:latin typeface="Arial" panose="020B0604020202020204" pitchFamily="34" charset="0"/>
                <a:ea typeface="ＭＳ Ｐゴシック" charset="0"/>
                <a:cs typeface="Arial" panose="020B0604020202020204" pitchFamily="34" charset="0"/>
              </a:rPr>
              <a:t> </a:t>
            </a:r>
          </a:p>
          <a:p>
            <a:pPr>
              <a:defRPr/>
            </a:pPr>
            <a:r>
              <a:rPr lang="ar-JO" sz="5400" b="1" baseline="30000" dirty="0">
                <a:solidFill>
                  <a:srgbClr val="0D0D0D"/>
                </a:solidFill>
                <a:latin typeface="Arial" panose="020B0604020202020204" pitchFamily="34" charset="0"/>
                <a:ea typeface="ＭＳ Ｐゴシック" charset="0"/>
                <a:cs typeface="Arial" panose="020B0604020202020204" pitchFamily="34" charset="0"/>
              </a:rPr>
              <a:t>1أُبَارِكُ الرَّبَّ فِي كُلِّ حِينٍ. </a:t>
            </a:r>
          </a:p>
          <a:p>
            <a:pPr>
              <a:defRPr/>
            </a:pPr>
            <a:r>
              <a:rPr lang="ar-JO" sz="5400" b="1" baseline="30000" dirty="0">
                <a:solidFill>
                  <a:srgbClr val="0D0D0D"/>
                </a:solidFill>
                <a:latin typeface="Arial" panose="020B0604020202020204" pitchFamily="34" charset="0"/>
                <a:ea typeface="ＭＳ Ｐゴシック" charset="0"/>
                <a:cs typeface="Arial" panose="020B0604020202020204" pitchFamily="34" charset="0"/>
              </a:rPr>
              <a:t>دَائِمًا تَسْبِيحُهُ فِي فَمِي.</a:t>
            </a:r>
          </a:p>
          <a:p>
            <a:pPr>
              <a:defRPr/>
            </a:pPr>
            <a:r>
              <a:rPr lang="ar-JO" sz="5400" b="1" baseline="30000" dirty="0">
                <a:solidFill>
                  <a:srgbClr val="0D0D0D"/>
                </a:solidFill>
                <a:latin typeface="Arial" panose="020B0604020202020204" pitchFamily="34" charset="0"/>
                <a:ea typeface="ＭＳ Ｐゴシック" charset="0"/>
                <a:cs typeface="Arial" panose="020B0604020202020204" pitchFamily="34" charset="0"/>
              </a:rPr>
              <a:t> 2بِالرَّبِّ تَفْتَخِرُ نَفْسِي.</a:t>
            </a:r>
          </a:p>
          <a:p>
            <a:pPr>
              <a:defRPr/>
            </a:pPr>
            <a:r>
              <a:rPr lang="ar-JO" sz="5400" b="1" baseline="30000" dirty="0">
                <a:solidFill>
                  <a:srgbClr val="0D0D0D"/>
                </a:solidFill>
                <a:latin typeface="Arial" panose="020B0604020202020204" pitchFamily="34" charset="0"/>
                <a:ea typeface="ＭＳ Ｐゴシック" charset="0"/>
                <a:cs typeface="Arial" panose="020B0604020202020204" pitchFamily="34" charset="0"/>
              </a:rPr>
              <a:t> يَسْمَعُ الْوُدَعَاءُ فَيَفْرَحُونَ.</a:t>
            </a:r>
          </a:p>
          <a:p>
            <a:pPr>
              <a:defRPr/>
            </a:pPr>
            <a:r>
              <a:rPr lang="ar-JO" sz="5400" b="1" baseline="30000" dirty="0">
                <a:solidFill>
                  <a:srgbClr val="0D0D0D"/>
                </a:solidFill>
                <a:latin typeface="Arial" panose="020B0604020202020204" pitchFamily="34" charset="0"/>
                <a:ea typeface="ＭＳ Ｐゴシック" charset="0"/>
                <a:cs typeface="Arial" panose="020B0604020202020204" pitchFamily="34" charset="0"/>
              </a:rPr>
              <a:t> 3عَظِّمُوا الرَّبَّ مَعِي،</a:t>
            </a:r>
          </a:p>
          <a:p>
            <a:pPr>
              <a:defRPr/>
            </a:pPr>
            <a:r>
              <a:rPr lang="ar-JO" sz="5400" b="1" baseline="30000" dirty="0">
                <a:solidFill>
                  <a:srgbClr val="0D0D0D"/>
                </a:solidFill>
                <a:latin typeface="Arial" panose="020B0604020202020204" pitchFamily="34" charset="0"/>
                <a:ea typeface="ＭＳ Ｐゴシック" charset="0"/>
                <a:cs typeface="Arial" panose="020B0604020202020204" pitchFamily="34" charset="0"/>
              </a:rPr>
              <a:t> وَلْنُعَلِّ اسْمَهُ مَعًا.</a:t>
            </a:r>
          </a:p>
          <a:p>
            <a:pPr>
              <a:defRPr/>
            </a:pPr>
            <a:r>
              <a:rPr lang="ar-JO" sz="5400" b="1" baseline="30000" dirty="0">
                <a:solidFill>
                  <a:srgbClr val="0D0D0D"/>
                </a:solidFill>
                <a:latin typeface="Arial" panose="020B0604020202020204" pitchFamily="34" charset="0"/>
                <a:ea typeface="ＭＳ Ｐゴシック" charset="0"/>
                <a:cs typeface="Arial" panose="020B0604020202020204" pitchFamily="34" charset="0"/>
              </a:rPr>
              <a:t>4طَلَبْتُ إِلَى الرَّبِّ فَاسْتَجَابَ لِي،</a:t>
            </a:r>
          </a:p>
          <a:p>
            <a:pPr>
              <a:defRPr/>
            </a:pPr>
            <a:r>
              <a:rPr lang="ar-JO" sz="5400" b="1" baseline="30000" dirty="0">
                <a:solidFill>
                  <a:srgbClr val="0D0D0D"/>
                </a:solidFill>
                <a:latin typeface="Arial" panose="020B0604020202020204" pitchFamily="34" charset="0"/>
                <a:ea typeface="ＭＳ Ｐゴシック" charset="0"/>
                <a:cs typeface="Arial" panose="020B0604020202020204" pitchFamily="34" charset="0"/>
              </a:rPr>
              <a:t> وَمِنْ كُلِّ مَخَاوِفِي أَنْقَذَنِي. </a:t>
            </a:r>
            <a:endParaRPr lang="en-US" sz="5400" b="1" dirty="0">
              <a:solidFill>
                <a:srgbClr val="0D0D0D"/>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40600616"/>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3" descr="isaiahScroll.jpeg"/>
          <p:cNvPicPr>
            <a:picLocks noChangeAspect="1"/>
          </p:cNvPicPr>
          <p:nvPr/>
        </p:nvPicPr>
        <p:blipFill>
          <a:blip r:embed="rId3">
            <a:alphaModFix amt="30000"/>
            <a:extLst>
              <a:ext uri="{28A0092B-C50C-407E-A947-70E740481C1C}">
                <a14:useLocalDpi xmlns:a14="http://schemas.microsoft.com/office/drawing/2010/main"/>
              </a:ext>
            </a:extLst>
          </a:blip>
          <a:srcRect/>
          <a:stretch>
            <a:fillRect/>
          </a:stretch>
        </p:blipFill>
        <p:spPr bwMode="auto">
          <a:xfrm>
            <a:off x="0" y="365125"/>
            <a:ext cx="9144000" cy="3886200"/>
          </a:xfrm>
          <a:prstGeom prst="rect">
            <a:avLst/>
          </a:prstGeom>
          <a:noFill/>
          <a:ln>
            <a:noFill/>
          </a:ln>
          <a:extLst>
            <a:ext uri="{909E8E84-426E-40dd-AFC4-6F175D3DCCD1}">
              <a14:hiddenFill xmlns="" xmlns:a14="http://schemas.microsoft.com/office/drawing/2010/main">
                <a:solidFill>
                  <a:srgbClr val="FFFFFF">
                    <a:alpha val="30196"/>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0" y="548680"/>
            <a:ext cx="9144000" cy="6309320"/>
          </a:xfrm>
          <a:effectLst>
            <a:outerShdw blurRad="50800" dist="38100" dir="2700000">
              <a:srgbClr val="000000">
                <a:alpha val="43000"/>
              </a:srgbClr>
            </a:outerShdw>
          </a:effectLst>
        </p:spPr>
        <p:txBody>
          <a:bodyPr>
            <a:noAutofit/>
          </a:bodyPr>
          <a:lstStyle/>
          <a:p>
            <a:pPr>
              <a:defRPr/>
            </a:pPr>
            <a:r>
              <a:rPr lang="ar-JO" sz="6600" b="1" baseline="30000" dirty="0">
                <a:solidFill>
                  <a:srgbClr val="0D0D0D"/>
                </a:solidFill>
                <a:latin typeface="Arial" panose="020B0604020202020204" pitchFamily="34" charset="0"/>
                <a:ea typeface="ＭＳ Ｐゴシック" charset="0"/>
                <a:cs typeface="Arial" panose="020B0604020202020204" pitchFamily="34" charset="0"/>
              </a:rPr>
              <a:t>5نَظَرُوا إِلَيْهِ وَاسْتَنَارُوا، وَوُجُوهُهُمْ لَمْ تَخْجَلْ. 6هذَا الْمِسْكِينُ صَرَخَ، وَالرَّبُّ اسْتَمَعَهُ، وَمِنْ كُلِّ ضِيقَاتِهِ خَلَّصَهُ.</a:t>
            </a:r>
          </a:p>
          <a:p>
            <a:pPr>
              <a:defRPr/>
            </a:pPr>
            <a:r>
              <a:rPr lang="ar-JO" sz="6600" b="1" baseline="30000" dirty="0">
                <a:solidFill>
                  <a:srgbClr val="0D0D0D"/>
                </a:solidFill>
                <a:latin typeface="Arial" panose="020B0604020202020204" pitchFamily="34" charset="0"/>
                <a:ea typeface="ＭＳ Ｐゴシック" charset="0"/>
                <a:cs typeface="Arial" panose="020B0604020202020204" pitchFamily="34" charset="0"/>
              </a:rPr>
              <a:t> 7مَلاَكُ الرَّبِّ حَالٌّ حَوْلَ خَائِفِيهِ، وَيُنَجِّيهِمْ.</a:t>
            </a:r>
          </a:p>
          <a:p>
            <a:pPr>
              <a:defRPr/>
            </a:pPr>
            <a:r>
              <a:rPr lang="ar-JO" sz="6600" b="1" baseline="30000" dirty="0">
                <a:solidFill>
                  <a:srgbClr val="0D0D0D"/>
                </a:solidFill>
                <a:latin typeface="Arial" panose="020B0604020202020204" pitchFamily="34" charset="0"/>
                <a:ea typeface="ＭＳ Ｐゴシック" charset="0"/>
                <a:cs typeface="Arial" panose="020B0604020202020204" pitchFamily="34" charset="0"/>
              </a:rPr>
              <a:t> 8ذُوقُوا وَانْظُرُوا مَا أَطْيَبَ الرَّبَّ! طُوبَى لِلرَّجُلِ الْمُتَوَكِّلِ عَلَيْهِ.</a:t>
            </a:r>
          </a:p>
          <a:p>
            <a:pPr>
              <a:defRPr/>
            </a:pPr>
            <a:r>
              <a:rPr lang="ar-JO" sz="6600" b="1" baseline="30000" dirty="0">
                <a:solidFill>
                  <a:srgbClr val="0D0D0D"/>
                </a:solidFill>
                <a:latin typeface="Arial" panose="020B0604020202020204" pitchFamily="34" charset="0"/>
                <a:ea typeface="ＭＳ Ｐゴシック" charset="0"/>
                <a:cs typeface="Arial" panose="020B0604020202020204" pitchFamily="34" charset="0"/>
              </a:rPr>
              <a:t> 9اتَّقُوا الرَّبَّ يَا قِدِّيسِيهِ، لأَنَّهُ لَيْسَ عَوَزٌ لِمُتَّقِيهِ. </a:t>
            </a:r>
            <a:endParaRPr lang="en-US" sz="6600" b="1" dirty="0">
              <a:solidFill>
                <a:srgbClr val="0D0D0D"/>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92290773"/>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3" descr="isaiahScroll.jpeg"/>
          <p:cNvPicPr>
            <a:picLocks noChangeAspect="1"/>
          </p:cNvPicPr>
          <p:nvPr/>
        </p:nvPicPr>
        <p:blipFill>
          <a:blip r:embed="rId3">
            <a:alphaModFix amt="30000"/>
            <a:extLst>
              <a:ext uri="{28A0092B-C50C-407E-A947-70E740481C1C}">
                <a14:useLocalDpi xmlns:a14="http://schemas.microsoft.com/office/drawing/2010/main"/>
              </a:ext>
            </a:extLst>
          </a:blip>
          <a:srcRect/>
          <a:stretch>
            <a:fillRect/>
          </a:stretch>
        </p:blipFill>
        <p:spPr bwMode="auto">
          <a:xfrm>
            <a:off x="0" y="365125"/>
            <a:ext cx="9144000" cy="3886200"/>
          </a:xfrm>
          <a:prstGeom prst="rect">
            <a:avLst/>
          </a:prstGeom>
          <a:noFill/>
          <a:ln>
            <a:noFill/>
          </a:ln>
          <a:extLst>
            <a:ext uri="{909E8E84-426E-40dd-AFC4-6F175D3DCCD1}">
              <a14:hiddenFill xmlns="" xmlns:a14="http://schemas.microsoft.com/office/drawing/2010/main">
                <a:solidFill>
                  <a:srgbClr val="FFFFFF">
                    <a:alpha val="30196"/>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0" y="365124"/>
            <a:ext cx="9144000" cy="6492875"/>
          </a:xfrm>
          <a:effectLst>
            <a:outerShdw blurRad="50800" dist="38100" dir="2700000">
              <a:srgbClr val="000000">
                <a:alpha val="43000"/>
              </a:srgbClr>
            </a:outerShdw>
          </a:effectLst>
        </p:spPr>
        <p:txBody>
          <a:bodyPr>
            <a:noAutofit/>
          </a:bodyPr>
          <a:lstStyle/>
          <a:p>
            <a:pPr>
              <a:defRPr/>
            </a:pPr>
            <a:r>
              <a:rPr lang="ar-JO" sz="6000" b="1" baseline="30000" dirty="0">
                <a:solidFill>
                  <a:srgbClr val="0D0D0D"/>
                </a:solidFill>
                <a:latin typeface="Arial" panose="020B0604020202020204" pitchFamily="34" charset="0"/>
                <a:cs typeface="Arial" panose="020B0604020202020204" pitchFamily="34" charset="0"/>
              </a:rPr>
              <a:t> 10الأَشْبَالُ احْتَاجَتْ وَجَاعَتْ، وَأَمَّا طَالِبُو الرَّبِّ فَلاَ يُعْوِزُهُمْ شَيْءٌ مِنَ الْخَيْرِ.</a:t>
            </a:r>
          </a:p>
          <a:p>
            <a:pPr>
              <a:defRPr/>
            </a:pPr>
            <a:r>
              <a:rPr lang="ar-JO" sz="6000" b="1" baseline="30000" dirty="0">
                <a:solidFill>
                  <a:srgbClr val="0D0D0D"/>
                </a:solidFill>
                <a:latin typeface="Arial" panose="020B0604020202020204" pitchFamily="34" charset="0"/>
                <a:cs typeface="Arial" panose="020B0604020202020204" pitchFamily="34" charset="0"/>
              </a:rPr>
              <a:t>11هَلُمَّ أَيُّهَا الْبَنُونَ اسْتَمِعُوا إِلَيَّ فَأُعَلِّمَكُمْ مَخَافَةَ الرَّبِّ. 12مَنْ هُوَ الإِنْسَانُ الَّذِي يَهْوَى الْحَيَاةَ، وَيُحِبُّ كَثْرَةَ الأَيَّامِ لِيَرَى خَيْرًا؟</a:t>
            </a:r>
          </a:p>
          <a:p>
            <a:pPr>
              <a:defRPr/>
            </a:pPr>
            <a:r>
              <a:rPr lang="ar-JO" sz="6000" b="1" baseline="30000" dirty="0">
                <a:solidFill>
                  <a:srgbClr val="0D0D0D"/>
                </a:solidFill>
                <a:latin typeface="Arial" panose="020B0604020202020204" pitchFamily="34" charset="0"/>
                <a:cs typeface="Arial" panose="020B0604020202020204" pitchFamily="34" charset="0"/>
              </a:rPr>
              <a:t> 13صُنْ لِسَانَكَ عَنِ الشَّرِّ، وَشَفَتَيْكَ عَنِ التَّكَلُّمِ بِالْغِشِّ. 14حِدْ عَنِ الشَّرِّ، وَاصْنَعِ الْخَيْرَ. اطْلُبِ السَّلاَمَةَ، وَاسْعَ وَرَاءَهَا.</a:t>
            </a:r>
            <a:endParaRPr lang="en-US" sz="6000" b="1" dirty="0">
              <a:solidFill>
                <a:srgbClr val="0D0D0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7191363"/>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descr="isaiahScroll.jpeg"/>
          <p:cNvPicPr>
            <a:picLocks noChangeAspect="1"/>
          </p:cNvPicPr>
          <p:nvPr/>
        </p:nvPicPr>
        <p:blipFill>
          <a:blip r:embed="rId3">
            <a:alphaModFix amt="30000"/>
            <a:extLst>
              <a:ext uri="{28A0092B-C50C-407E-A947-70E740481C1C}">
                <a14:useLocalDpi xmlns:a14="http://schemas.microsoft.com/office/drawing/2010/main"/>
              </a:ext>
            </a:extLst>
          </a:blip>
          <a:srcRect/>
          <a:stretch>
            <a:fillRect/>
          </a:stretch>
        </p:blipFill>
        <p:spPr bwMode="auto">
          <a:xfrm>
            <a:off x="0" y="365125"/>
            <a:ext cx="9144000" cy="3886200"/>
          </a:xfrm>
          <a:prstGeom prst="rect">
            <a:avLst/>
          </a:prstGeom>
          <a:noFill/>
          <a:ln>
            <a:noFill/>
          </a:ln>
          <a:extLst>
            <a:ext uri="{909E8E84-426E-40dd-AFC4-6F175D3DCCD1}">
              <a14:hiddenFill xmlns="" xmlns:a14="http://schemas.microsoft.com/office/drawing/2010/main">
                <a:solidFill>
                  <a:srgbClr val="FFFFFF">
                    <a:alpha val="30196"/>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0" y="0"/>
            <a:ext cx="9144000" cy="6858000"/>
          </a:xfrm>
          <a:effectLst>
            <a:outerShdw blurRad="50800" dist="38100" dir="2700000">
              <a:srgbClr val="000000">
                <a:alpha val="43000"/>
              </a:srgbClr>
            </a:outerShdw>
          </a:effectLst>
        </p:spPr>
        <p:txBody>
          <a:bodyPr>
            <a:noAutofit/>
          </a:bodyPr>
          <a:lstStyle/>
          <a:p>
            <a:pPr>
              <a:defRPr/>
            </a:pPr>
            <a:r>
              <a:rPr lang="ar-JO" sz="4800" b="1" dirty="0">
                <a:solidFill>
                  <a:srgbClr val="0D0D0D"/>
                </a:solidFill>
                <a:latin typeface="Arial" panose="020B0604020202020204" pitchFamily="34" charset="0"/>
                <a:ea typeface="ＭＳ Ｐゴシック" charset="0"/>
                <a:cs typeface="Arial" panose="020B0604020202020204" pitchFamily="34" charset="0"/>
              </a:rPr>
              <a:t> 15عَيْنَا الرَّبِّ نَحْوَ الصِّدِّيقِينَ، وَأُذُنَاهُ إِلَى صُرَاخِهِمْ. </a:t>
            </a:r>
          </a:p>
          <a:p>
            <a:pPr>
              <a:defRPr/>
            </a:pPr>
            <a:r>
              <a:rPr lang="ar-JO" sz="4800" b="1" dirty="0">
                <a:solidFill>
                  <a:srgbClr val="0D0D0D"/>
                </a:solidFill>
                <a:latin typeface="Arial" panose="020B0604020202020204" pitchFamily="34" charset="0"/>
                <a:ea typeface="ＭＳ Ｐゴシック" charset="0"/>
                <a:cs typeface="Arial" panose="020B0604020202020204" pitchFamily="34" charset="0"/>
              </a:rPr>
              <a:t>16وَجْهُ الرَّبِّ ضِدُّ عَامِلِي الشَّرِّ لِيَقْطَعَ مِنَ الأَرْضِ ذِكْرَهُمْ.</a:t>
            </a:r>
          </a:p>
          <a:p>
            <a:pPr>
              <a:defRPr/>
            </a:pPr>
            <a:r>
              <a:rPr lang="ar-JO" sz="4800" b="1" dirty="0">
                <a:solidFill>
                  <a:srgbClr val="0D0D0D"/>
                </a:solidFill>
                <a:latin typeface="Arial" panose="020B0604020202020204" pitchFamily="34" charset="0"/>
                <a:ea typeface="ＭＳ Ｐゴシック" charset="0"/>
                <a:cs typeface="Arial" panose="020B0604020202020204" pitchFamily="34" charset="0"/>
              </a:rPr>
              <a:t> 17أُولئِكَ صَرَخُوا، وَالرَّبُّ سَمِعَ، وَمِنْ كُلِّ شَدَائِدِهِمْ أَنْقَذَهُمْ.</a:t>
            </a:r>
          </a:p>
          <a:p>
            <a:pPr>
              <a:defRPr/>
            </a:pPr>
            <a:r>
              <a:rPr lang="ar-JO" sz="4800" b="1" dirty="0">
                <a:solidFill>
                  <a:srgbClr val="0D0D0D"/>
                </a:solidFill>
                <a:latin typeface="Arial" panose="020B0604020202020204" pitchFamily="34" charset="0"/>
                <a:ea typeface="ＭＳ Ｐゴシック" charset="0"/>
                <a:cs typeface="Arial" panose="020B0604020202020204" pitchFamily="34" charset="0"/>
              </a:rPr>
              <a:t> 18قَرِيبٌ هُوَ الرَّبُّ مِنَ الْمُنْكَسِرِي الْقُلُوبِ، وَيُخَلِّصُ الْمُنْسَحِقِي الرُّوحِ. </a:t>
            </a:r>
            <a:endParaRPr lang="en-US" sz="4800" b="1" dirty="0">
              <a:solidFill>
                <a:srgbClr val="0D0D0D"/>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68608105"/>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3" descr="isaiahScroll.jpeg"/>
          <p:cNvPicPr>
            <a:picLocks noChangeAspect="1"/>
          </p:cNvPicPr>
          <p:nvPr/>
        </p:nvPicPr>
        <p:blipFill>
          <a:blip r:embed="rId3">
            <a:alphaModFix amt="30000"/>
            <a:extLst>
              <a:ext uri="{28A0092B-C50C-407E-A947-70E740481C1C}">
                <a14:useLocalDpi xmlns:a14="http://schemas.microsoft.com/office/drawing/2010/main"/>
              </a:ext>
            </a:extLst>
          </a:blip>
          <a:srcRect/>
          <a:stretch>
            <a:fillRect/>
          </a:stretch>
        </p:blipFill>
        <p:spPr bwMode="auto">
          <a:xfrm>
            <a:off x="0" y="365125"/>
            <a:ext cx="9144000" cy="3886200"/>
          </a:xfrm>
          <a:prstGeom prst="rect">
            <a:avLst/>
          </a:prstGeom>
          <a:noFill/>
          <a:ln>
            <a:noFill/>
          </a:ln>
          <a:extLst>
            <a:ext uri="{909E8E84-426E-40dd-AFC4-6F175D3DCCD1}">
              <a14:hiddenFill xmlns="" xmlns:a14="http://schemas.microsoft.com/office/drawing/2010/main">
                <a:solidFill>
                  <a:srgbClr val="FFFFFF">
                    <a:alpha val="30196"/>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0" y="365124"/>
            <a:ext cx="9144000" cy="6492875"/>
          </a:xfrm>
          <a:effectLst>
            <a:outerShdw blurRad="50800" dist="38100" dir="2700000">
              <a:srgbClr val="000000">
                <a:alpha val="43000"/>
              </a:srgbClr>
            </a:outerShdw>
          </a:effectLst>
        </p:spPr>
        <p:txBody>
          <a:bodyPr>
            <a:noAutofit/>
          </a:bodyPr>
          <a:lstStyle/>
          <a:p>
            <a:pPr>
              <a:defRPr/>
            </a:pPr>
            <a:r>
              <a:rPr lang="ar-JO" sz="6000" b="1" baseline="30000" dirty="0">
                <a:solidFill>
                  <a:srgbClr val="0D0D0D"/>
                </a:solidFill>
                <a:latin typeface="Arial" panose="020B0604020202020204" pitchFamily="34" charset="0"/>
                <a:ea typeface="ＭＳ Ｐゴシック" charset="0"/>
                <a:cs typeface="Arial" panose="020B0604020202020204" pitchFamily="34" charset="0"/>
              </a:rPr>
              <a:t>19كَثِيرَةٌ هِيَ بَلاَيَا الصِّدِّيقِ، وَمِنْ جَمِيعِهَا يُنَجِّيهِ الرَّبُّ. 20يَحْفَظُ جَمِيعَ عِظَامِهِ. وَاحِدٌ مِنْهَا لاَ يَنْكَسِرُ.</a:t>
            </a:r>
          </a:p>
          <a:p>
            <a:pPr>
              <a:defRPr/>
            </a:pPr>
            <a:r>
              <a:rPr lang="ar-JO" sz="6000" b="1" baseline="30000" dirty="0">
                <a:solidFill>
                  <a:srgbClr val="0D0D0D"/>
                </a:solidFill>
                <a:latin typeface="Arial" panose="020B0604020202020204" pitchFamily="34" charset="0"/>
                <a:ea typeface="ＭＳ Ｐゴシック" charset="0"/>
                <a:cs typeface="Arial" panose="020B0604020202020204" pitchFamily="34" charset="0"/>
              </a:rPr>
              <a:t> 21الشَّرُّ يُمِيتُ الشِّرِّيرَ، وَمُبْغِضُو الصِّدِّيقِ يُعَاقَبُونَ. 22الرَّبُّ فَادِي نُفُوسِ عَبِيدِهِ، وَكُلُّ مَنِ اتَّكَلَ عَلَيْهِ لاَ يُعَاقَبُ.</a:t>
            </a:r>
            <a:endParaRPr lang="en-US" sz="6000" b="1" dirty="0">
              <a:solidFill>
                <a:srgbClr val="0D0D0D"/>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01669613"/>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25940" y="0"/>
            <a:ext cx="9144000" cy="5151120"/>
            <a:chOff x="-25940" y="0"/>
            <a:chExt cx="9144000" cy="5151120"/>
          </a:xfrm>
        </p:grpSpPr>
        <p:pic>
          <p:nvPicPr>
            <p:cNvPr id="2" name="Picture 1" descr="Ps 34: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40" y="0"/>
              <a:ext cx="9144000" cy="5151120"/>
            </a:xfrm>
            <a:prstGeom prst="rect">
              <a:avLst/>
            </a:prstGeom>
          </p:spPr>
        </p:pic>
        <p:sp>
          <p:nvSpPr>
            <p:cNvPr id="3" name="Rectangle 2"/>
            <p:cNvSpPr/>
            <p:nvPr/>
          </p:nvSpPr>
          <p:spPr bwMode="auto">
            <a:xfrm>
              <a:off x="899592" y="3933056"/>
              <a:ext cx="7344816" cy="463846"/>
            </a:xfrm>
            <a:prstGeom prst="rect">
              <a:avLst/>
            </a:prstGeom>
            <a:solidFill>
              <a:srgbClr val="F22C2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ectangle 7"/>
            <p:cNvSpPr/>
            <p:nvPr/>
          </p:nvSpPr>
          <p:spPr bwMode="auto">
            <a:xfrm>
              <a:off x="2699792" y="4365104"/>
              <a:ext cx="3600400" cy="432048"/>
            </a:xfrm>
            <a:prstGeom prst="rect">
              <a:avLst/>
            </a:prstGeom>
            <a:solidFill>
              <a:srgbClr val="F22C2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87394" name="Text Box 2"/>
          <p:cNvSpPr txBox="1">
            <a:spLocks noChangeArrowheads="1"/>
          </p:cNvSpPr>
          <p:nvPr/>
        </p:nvSpPr>
        <p:spPr bwMode="auto">
          <a:xfrm>
            <a:off x="0" y="3645024"/>
            <a:ext cx="9144000" cy="1815882"/>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قريب هو الرب من المنكسري القلوب</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ويخلص المنسحقي الروح</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مزمور 34: 18</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2758787301"/>
      </p:ext>
    </p:extLst>
  </p:cSld>
  <p:clrMapOvr>
    <a:overrideClrMapping bg1="lt1" tx1="dk1" bg2="lt2" tx2="dk2" accent1="accent1" accent2="accent2" accent3="accent3" accent4="accent4" accent5="accent5" accent6="accent6" hlink="hlink" folHlink="folHlink"/>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7"/>
            <a:ext cx="9144000" cy="2401711"/>
          </a:xfrm>
        </p:spPr>
        <p:txBody>
          <a:bodyPr/>
          <a:lstStyle/>
          <a:p>
            <a:pPr marL="1143000" indent="-1143000" rtl="1">
              <a:buFont typeface="Arial" panose="020B0604020202020204" pitchFamily="34" charset="0"/>
              <a:buChar char="•"/>
            </a:pPr>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مزمور</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٥٦</a:t>
            </a:r>
            <a:r>
              <a:rPr lang="en-US" sz="8800" dirty="0">
                <a:solidFill>
                  <a:schemeClr val="bg1"/>
                </a:solidFill>
                <a:latin typeface="Arial" charset="0"/>
                <a:ea typeface="Osaka" charset="0"/>
                <a:cs typeface="Arial" charset="0"/>
              </a:rPr>
              <a:t> </a:t>
            </a:r>
          </a:p>
        </p:txBody>
      </p:sp>
      <p:sp>
        <p:nvSpPr>
          <p:cNvPr id="2" name="Title 2">
            <a:extLst>
              <a:ext uri="{FF2B5EF4-FFF2-40B4-BE49-F238E27FC236}">
                <a16:creationId xmlns:a16="http://schemas.microsoft.com/office/drawing/2014/main" id="{FDFFAFDC-3679-2D8D-B8A4-53249F6426B9}"/>
              </a:ext>
            </a:extLst>
          </p:cNvPr>
          <p:cNvSpPr txBox="1">
            <a:spLocks/>
          </p:cNvSpPr>
          <p:nvPr/>
        </p:nvSpPr>
        <p:spPr bwMode="auto">
          <a:xfrm>
            <a:off x="161764" y="4221088"/>
            <a:ext cx="8820472" cy="2401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õ„âµAâÂâÔè¬Õa</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ÅàÒâø</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âNÁûõ˜â´ôÂè¬Õa</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õmAâµõ</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Ü„âıûâ˙âÎô</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µ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õ#Aâ∫âRô´è¬Õa</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âNêÁâ</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õ#AâÂèÛâıè¬Õa</a:t>
            </a:r>
            <a:endParaRPr kumimoji="0" lang="en-US" sz="3600" b="1" i="0" u="none" strike="noStrike" kern="1200" cap="none" spc="0" normalizeH="0" baseline="0" noProof="0" dirty="0">
              <a:ln>
                <a:noFill/>
              </a:ln>
              <a:solidFill>
                <a:srgbClr val="FFFFFF"/>
              </a:solidFill>
              <a:effectLst/>
              <a:uLnTx/>
              <a:uFillTx/>
              <a:latin typeface="Salaam" pitchFamily="2" charset="0"/>
              <a:ea typeface="Osaka"/>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ànWûôÁõ˜ÁõÏêÇõÒõ∏è¬Õa</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ôhâÎâ≈à›a</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AâµâDê˜õøâdôwaâDõ</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Salaam" pitchFamily="2" charset="0"/>
                <a:ea typeface="Osaka"/>
              </a:rPr>
              <a:t>.</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úáTâ</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Yõ</a:t>
            </a:r>
            <a:r>
              <a:rPr kumimoji="0" lang="el-GR" sz="3600" b="1" i="0" u="none" strike="noStrike" kern="1200" cap="none" spc="0" normalizeH="0" baseline="0" noProof="0" dirty="0">
                <a:ln>
                  <a:noFill/>
                </a:ln>
                <a:solidFill>
                  <a:srgbClr val="FFFFFF"/>
                </a:solidFill>
                <a:effectLst/>
                <a:uLnTx/>
                <a:uFillTx/>
                <a:latin typeface="Salaam" pitchFamily="2" charset="0"/>
                <a:ea typeface="Osaka"/>
              </a:rPr>
              <a:t>π</a:t>
            </a:r>
          </a:p>
        </p:txBody>
      </p:sp>
    </p:spTree>
    <p:extLst>
      <p:ext uri="{BB962C8B-B14F-4D97-AF65-F5344CB8AC3E}">
        <p14:creationId xmlns:p14="http://schemas.microsoft.com/office/powerpoint/2010/main" val="429072260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3"/>
          <p:cNvSpPr>
            <a:spLocks noChangeArrowheads="1"/>
          </p:cNvSpPr>
          <p:nvPr/>
        </p:nvSpPr>
        <p:spPr bwMode="auto">
          <a:xfrm>
            <a:off x="4572000" y="0"/>
            <a:ext cx="4686300" cy="6858000"/>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Osaka"/>
              <a:cs typeface="Arial"/>
            </a:endParaRPr>
          </a:p>
        </p:txBody>
      </p:sp>
      <p:sp>
        <p:nvSpPr>
          <p:cNvPr id="215044" name="Text Box 4"/>
          <p:cNvSpPr txBox="1">
            <a:spLocks noChangeArrowheads="1"/>
          </p:cNvSpPr>
          <p:nvPr/>
        </p:nvSpPr>
        <p:spPr bwMode="auto">
          <a:xfrm>
            <a:off x="13704" y="1700808"/>
            <a:ext cx="8712968" cy="3785652"/>
          </a:xfrm>
          <a:prstGeom prst="rect">
            <a:avLst/>
          </a:prstGeom>
          <a:noFill/>
          <a:ln w="9525">
            <a:noFill/>
            <a:miter lim="800000"/>
            <a:headEnd/>
            <a:tailEnd/>
          </a:ln>
          <a:effectLst/>
        </p:spPr>
        <p:txBody>
          <a:bodyPr wrap="square">
            <a:spAutoFit/>
          </a:bodyPr>
          <a:lstStyle>
            <a:defPPr>
              <a:defRPr lang="en-US"/>
            </a:defPPr>
            <a:lvl1pPr>
              <a:spcBef>
                <a:spcPct val="50000"/>
              </a:spcBef>
              <a:defRPr sz="4000" b="1">
                <a:solidFill>
                  <a:srgbClr val="FFFFFF"/>
                </a:solidFill>
                <a:effectLst>
                  <a:glow rad="228600">
                    <a:srgbClr val="100D00"/>
                  </a:glow>
                </a:effectLst>
                <a:latin typeface="Arial"/>
                <a:ea typeface="Times New Roman" charset="0"/>
                <a:cs typeface="Arial"/>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100D00"/>
                  </a:glow>
                </a:effectLst>
                <a:uLnTx/>
                <a:uFillTx/>
                <a:latin typeface="Arial"/>
                <a:cs typeface="Arial"/>
              </a:rPr>
              <a:t>١ اِرْحَمْنِي يَا اللهُ لأَنَّ الإِنْسَانَ </a:t>
            </a:r>
            <a:r>
              <a:rPr kumimoji="0" lang="ar-SA" sz="4000" b="1" i="0" u="none" strike="noStrike" kern="1200" cap="none" spc="0" normalizeH="0" baseline="0" noProof="0" dirty="0" err="1">
                <a:ln>
                  <a:noFill/>
                </a:ln>
                <a:solidFill>
                  <a:srgbClr val="FFFFFF"/>
                </a:solidFill>
                <a:effectLst>
                  <a:glow rad="228600">
                    <a:srgbClr val="100D00"/>
                  </a:glow>
                </a:effectLst>
                <a:uLnTx/>
                <a:uFillTx/>
                <a:latin typeface="Arial"/>
                <a:cs typeface="Arial"/>
              </a:rPr>
              <a:t>يَتَهَمَّمُنِي</a:t>
            </a:r>
            <a:r>
              <a:rPr kumimoji="0" lang="ar-SA" sz="4000" b="1" i="0" u="none" strike="noStrike" kern="1200" cap="none" spc="0" normalizeH="0" baseline="0" noProof="0" dirty="0">
                <a:ln>
                  <a:noFill/>
                </a:ln>
                <a:solidFill>
                  <a:srgbClr val="FFFFFF"/>
                </a:solidFill>
                <a:effectLst>
                  <a:glow rad="228600">
                    <a:srgbClr val="100D00"/>
                  </a:glow>
                </a:effectLst>
                <a:uLnTx/>
                <a:uFillTx/>
                <a:latin typeface="Arial"/>
                <a:cs typeface="Arial"/>
              </a:rPr>
              <a:t> وَالْيَوْمَ كُلَّهُ مُحَارِباً يُضَايِقُنِي.</a:t>
            </a:r>
            <a:br>
              <a:rPr kumimoji="0" lang="en-US" sz="4000" b="1" i="0" u="none" strike="noStrike" kern="1200" cap="none" spc="0" normalizeH="0" baseline="0" noProof="0" dirty="0">
                <a:ln>
                  <a:noFill/>
                </a:ln>
                <a:solidFill>
                  <a:srgbClr val="FFFFFF"/>
                </a:solidFill>
                <a:effectLst>
                  <a:glow rad="228600">
                    <a:srgbClr val="100D00"/>
                  </a:glow>
                </a:effectLst>
                <a:uLnTx/>
                <a:uFillTx/>
                <a:latin typeface="Arial"/>
                <a:cs typeface="Arial"/>
              </a:rPr>
            </a:br>
            <a:r>
              <a:rPr kumimoji="0" lang="ar-SA" sz="4000" b="1" i="0" u="none" strike="noStrike" kern="1200" cap="none" spc="0" normalizeH="0" baseline="0" noProof="0" dirty="0">
                <a:ln>
                  <a:noFill/>
                </a:ln>
                <a:solidFill>
                  <a:srgbClr val="FFFFFF"/>
                </a:solidFill>
                <a:effectLst>
                  <a:glow rad="228600">
                    <a:srgbClr val="100D00"/>
                  </a:glow>
                </a:effectLst>
                <a:uLnTx/>
                <a:uFillTx/>
                <a:latin typeface="Arial"/>
                <a:cs typeface="Arial"/>
              </a:rPr>
              <a:t>٢ تَهَمَّمَنِي أَعْدَائِي الْيَوْمَ كُلَّهُ لأَنَّ كَثِيرِينَ يُقَاوِمُونَنِي بِكِبْرِيَاءٍ.</a:t>
            </a:r>
            <a:br>
              <a:rPr kumimoji="0" lang="en-US" sz="4000" b="1" i="0" u="none" strike="noStrike" kern="1200" cap="none" spc="0" normalizeH="0" baseline="0" noProof="0" dirty="0">
                <a:ln>
                  <a:noFill/>
                </a:ln>
                <a:solidFill>
                  <a:srgbClr val="FFFFFF"/>
                </a:solidFill>
                <a:effectLst>
                  <a:glow rad="228600">
                    <a:srgbClr val="100D00"/>
                  </a:glow>
                </a:effectLst>
                <a:uLnTx/>
                <a:uFillTx/>
                <a:latin typeface="Arial"/>
                <a:cs typeface="Arial"/>
              </a:rPr>
            </a:br>
            <a:r>
              <a:rPr kumimoji="0" lang="ar-SA" sz="4000" b="1" i="0" u="none" strike="noStrike" kern="1200" cap="none" spc="0" normalizeH="0" baseline="0" noProof="0" dirty="0">
                <a:ln>
                  <a:noFill/>
                </a:ln>
                <a:solidFill>
                  <a:srgbClr val="FFFFFF"/>
                </a:solidFill>
                <a:effectLst>
                  <a:glow rad="228600">
                    <a:srgbClr val="100D00"/>
                  </a:glow>
                </a:effectLst>
                <a:uLnTx/>
                <a:uFillTx/>
                <a:latin typeface="Arial"/>
                <a:cs typeface="Arial"/>
              </a:rPr>
              <a:t>٣ فِي يَوْمِ خَوْفِي أَنَا عَلَيْكَ أَتَّكِلُ. ٤ اَللهُ أَفْتَخِرُ بِكَلاَمِهِ. عَلَى اللهِ تَوَكَّلْتُ فَلاَ أَخَافُ. مَاذَا يَصْنَعُهُ بِي الْبَشَرُ! </a:t>
            </a:r>
          </a:p>
        </p:txBody>
      </p:sp>
      <p:sp>
        <p:nvSpPr>
          <p:cNvPr id="215045" name="Text Box 5"/>
          <p:cNvSpPr txBox="1">
            <a:spLocks noChangeArrowheads="1"/>
          </p:cNvSpPr>
          <p:nvPr/>
        </p:nvSpPr>
        <p:spPr bwMode="auto">
          <a:xfrm>
            <a:off x="457200" y="212725"/>
            <a:ext cx="8229600" cy="707886"/>
          </a:xfrm>
          <a:prstGeom prst="rect">
            <a:avLst/>
          </a:prstGeom>
          <a:solidFill>
            <a:schemeClr val="accent2"/>
          </a:solidFill>
          <a:ln w="9525">
            <a:noFill/>
            <a:miter lim="800000"/>
            <a:headEnd/>
            <a:tailEnd/>
          </a:ln>
          <a:effectLst/>
        </p:spPr>
        <p:txBody>
          <a:bodyPr>
            <a:spAutoFit/>
          </a:bodyPr>
          <a:lstStyle>
            <a:defPPr>
              <a:defRPr lang="en-US"/>
            </a:defPPr>
            <a:lvl1pPr algn="ctr" eaLnBrk="1" hangingPunct="1">
              <a:spcBef>
                <a:spcPct val="50000"/>
              </a:spcBef>
              <a:defRPr sz="4000" b="1">
                <a:solidFill>
                  <a:srgbClr val="FFFFFF"/>
                </a:solidFill>
                <a:effectLst>
                  <a:glow rad="228600">
                    <a:srgbClr val="100D00"/>
                  </a:glow>
                </a:effectLst>
                <a:cs typeface="Times New Roman" charset="0"/>
              </a:defRPr>
            </a:lvl1pPr>
            <a:lvl2pPr marL="37931725" indent="-37474525" eaLnBrk="0" hangingPunct="0">
              <a:defRPr>
                <a:ea typeface="Arial" charset="0"/>
                <a:cs typeface="Arial" charset="0"/>
              </a:defRPr>
            </a:lvl2pPr>
            <a:lvl3pPr eaLnBrk="0" hangingPunct="0">
              <a:defRPr>
                <a:ea typeface="Arial" charset="0"/>
                <a:cs typeface="Arial" charset="0"/>
              </a:defRPr>
            </a:lvl3pPr>
            <a:lvl4pPr eaLnBrk="0" hangingPunct="0">
              <a:defRPr>
                <a:ea typeface="Arial" charset="0"/>
                <a:cs typeface="Arial" charset="0"/>
              </a:defRPr>
            </a:lvl4pPr>
            <a:lvl5pPr eaLnBrk="0" hangingPunct="0">
              <a:defRPr>
                <a:ea typeface="Arial" charset="0"/>
                <a:cs typeface="Arial" charset="0"/>
              </a:defRPr>
            </a:lvl5pPr>
            <a:lvl6pPr marL="457200" eaLnBrk="0" fontAlgn="base" hangingPunct="0">
              <a:spcBef>
                <a:spcPct val="0"/>
              </a:spcBef>
              <a:spcAft>
                <a:spcPct val="0"/>
              </a:spcAft>
              <a:defRPr>
                <a:ea typeface="Arial" charset="0"/>
                <a:cs typeface="Arial" charset="0"/>
              </a:defRPr>
            </a:lvl6pPr>
            <a:lvl7pPr marL="914400" eaLnBrk="0" fontAlgn="base" hangingPunct="0">
              <a:spcBef>
                <a:spcPct val="0"/>
              </a:spcBef>
              <a:spcAft>
                <a:spcPct val="0"/>
              </a:spcAft>
              <a:defRPr>
                <a:ea typeface="Arial" charset="0"/>
                <a:cs typeface="Arial" charset="0"/>
              </a:defRPr>
            </a:lvl7pPr>
            <a:lvl8pPr marL="1371600" eaLnBrk="0" fontAlgn="base" hangingPunct="0">
              <a:spcBef>
                <a:spcPct val="0"/>
              </a:spcBef>
              <a:spcAft>
                <a:spcPct val="0"/>
              </a:spcAft>
              <a:defRPr>
                <a:ea typeface="Arial" charset="0"/>
                <a:cs typeface="Arial" charset="0"/>
              </a:defRPr>
            </a:lvl8pPr>
            <a:lvl9pPr marL="1828800" eaLnBrk="0" fontAlgn="base" hangingPunct="0">
              <a:spcBef>
                <a:spcPct val="0"/>
              </a:spcBef>
              <a:spcAft>
                <a:spcPct val="0"/>
              </a:spcAft>
              <a:defRPr>
                <a:ea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t>مزامير ٥٦ : ١-٤</a:t>
            </a:r>
          </a:p>
        </p:txBody>
      </p:sp>
    </p:spTree>
    <p:extLst>
      <p:ext uri="{BB962C8B-B14F-4D97-AF65-F5344CB8AC3E}">
        <p14:creationId xmlns:p14="http://schemas.microsoft.com/office/powerpoint/2010/main" val="2599990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44"/>
                                        </p:tgtEl>
                                        <p:attrNameLst>
                                          <p:attrName>style.visibility</p:attrName>
                                        </p:attrNameLst>
                                      </p:cBhvr>
                                      <p:to>
                                        <p:strVal val="visible"/>
                                      </p:to>
                                    </p:set>
                                    <p:animEffect transition="in" filter="dissolve">
                                      <p:cBhvr>
                                        <p:cTn id="7" dur="500"/>
                                        <p:tgtEl>
                                          <p:spTgt spid="215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4" grpId="0"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صموئيل 22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92299212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2400"/>
            <a:ext cx="9144000" cy="6527869"/>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4644008" y="4005064"/>
            <a:ext cx="4499992" cy="2852936"/>
          </a:xfrm>
          <a:effectLst>
            <a:outerShdw blurRad="63500" dist="38099" dir="2700000" algn="ctr" rotWithShape="0">
              <a:schemeClr val="tx2">
                <a:alpha val="74998"/>
              </a:schemeClr>
            </a:outerShdw>
          </a:effectLst>
        </p:spPr>
        <p:txBody>
          <a:bodyPr/>
          <a:lstStyle/>
          <a:p>
            <a:pPr eaLnBrk="1" hangingPunct="1">
              <a:defRPr/>
            </a:pPr>
            <a:r>
              <a:rPr lang="ar-JO" sz="3600" dirty="0">
                <a:solidFill>
                  <a:schemeClr val="bg1"/>
                </a:solidFill>
                <a:effectLst>
                  <a:glow rad="228600">
                    <a:schemeClr val="tx1"/>
                  </a:glow>
                </a:effectLst>
                <a:ea typeface="ＭＳ Ｐゴシック" charset="0"/>
              </a:rPr>
              <a:t>قتل شاول الكهنة في نوب</a:t>
            </a:r>
            <a:br>
              <a:rPr lang="en-US" sz="3600" dirty="0">
                <a:solidFill>
                  <a:schemeClr val="bg1"/>
                </a:solidFill>
                <a:effectLst>
                  <a:glow rad="228600">
                    <a:schemeClr val="tx1"/>
                  </a:glow>
                </a:effectLst>
                <a:ea typeface="ＭＳ Ｐゴシック" charset="0"/>
              </a:rPr>
            </a:br>
            <a:r>
              <a:rPr lang="en-US" sz="3600" dirty="0">
                <a:solidFill>
                  <a:schemeClr val="bg1"/>
                </a:solidFill>
                <a:effectLst>
                  <a:glow rad="228600">
                    <a:schemeClr val="tx1"/>
                  </a:glow>
                </a:effectLst>
                <a:ea typeface="ＭＳ Ｐゴシック" charset="0"/>
              </a:rPr>
              <a:t>(</a:t>
            </a:r>
            <a:r>
              <a:rPr lang="ar-JO" sz="3600" dirty="0">
                <a:solidFill>
                  <a:schemeClr val="bg1"/>
                </a:solidFill>
                <a:effectLst>
                  <a:glow rad="228600">
                    <a:schemeClr val="tx1"/>
                  </a:glow>
                </a:effectLst>
                <a:ea typeface="ＭＳ Ｐゴシック" charset="0"/>
              </a:rPr>
              <a:t>1 صم 22</a:t>
            </a:r>
            <a:r>
              <a:rPr lang="en-US" sz="3600" dirty="0">
                <a:solidFill>
                  <a:schemeClr val="bg1"/>
                </a:solidFill>
                <a:effectLst>
                  <a:glow rad="228600">
                    <a:schemeClr val="tx1"/>
                  </a:glow>
                </a:effectLst>
                <a:ea typeface="ＭＳ Ｐゴシック" charset="0"/>
              </a:rPr>
              <a:t>)</a:t>
            </a:r>
            <a:endParaRPr lang="en-US" sz="3600" dirty="0">
              <a:effectLst>
                <a:glow rad="228600">
                  <a:schemeClr val="tx1"/>
                </a:glow>
              </a:effectLst>
              <a:ea typeface="ＭＳ Ｐゴシック" charset="0"/>
            </a:endParaRPr>
          </a:p>
        </p:txBody>
      </p:sp>
    </p:spTree>
    <p:extLst>
      <p:ext uri="{BB962C8B-B14F-4D97-AF65-F5344CB8AC3E}">
        <p14:creationId xmlns:p14="http://schemas.microsoft.com/office/powerpoint/2010/main" val="3579801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8212110" y="-27480"/>
            <a:ext cx="931890" cy="48213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193</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9507" name="Rectangle 3"/>
          <p:cNvSpPr>
            <a:spLocks noGrp="1" noChangeArrowheads="1"/>
          </p:cNvSpPr>
          <p:nvPr>
            <p:ph type="title"/>
          </p:nvPr>
        </p:nvSpPr>
        <p:spPr>
          <a:xfrm>
            <a:off x="0" y="454650"/>
            <a:ext cx="9144000" cy="729000"/>
          </a:xfrm>
          <a:solidFill>
            <a:schemeClr val="tx1"/>
          </a:solidFill>
          <a:ln>
            <a:solidFill>
              <a:schemeClr val="tx1"/>
            </a:solidFill>
            <a:miter lim="800000"/>
            <a:headEnd/>
            <a:tailEnd/>
          </a:ln>
        </p:spPr>
        <p:txBody>
          <a:bodyPr anchor="ctr" anchorCtr="1"/>
          <a:lstStyle/>
          <a:p>
            <a:pPr algn="ctr" eaLnBrk="1" hangingPunct="1"/>
            <a:r>
              <a:rPr lang="ar-JO" altLang="zh-CN" sz="3600" b="1" dirty="0">
                <a:solidFill>
                  <a:schemeClr val="bg1"/>
                </a:solidFill>
                <a:latin typeface="Arial" panose="020B0604020202020204" pitchFamily="34" charset="0"/>
                <a:ea typeface="宋体" charset="0"/>
                <a:cs typeface="Arial" panose="020B0604020202020204" pitchFamily="34" charset="0"/>
              </a:rPr>
              <a:t>لاهوت القضاة-راعوث-صموئيل</a:t>
            </a:r>
            <a:endParaRPr lang="en-US" sz="1600" dirty="0">
              <a:solidFill>
                <a:schemeClr val="bg1"/>
              </a:solidFill>
              <a:latin typeface="Arial" panose="020B0604020202020204" pitchFamily="34" charset="0"/>
              <a:ea typeface="宋体" charset="0"/>
              <a:cs typeface="Arial" panose="020B0604020202020204" pitchFamily="34" charset="0"/>
            </a:endParaRPr>
          </a:p>
        </p:txBody>
      </p:sp>
      <p:sp>
        <p:nvSpPr>
          <p:cNvPr id="149508" name="Rectangle 7"/>
          <p:cNvSpPr>
            <a:spLocks noChangeArrowheads="1"/>
          </p:cNvSpPr>
          <p:nvPr/>
        </p:nvSpPr>
        <p:spPr bwMode="auto">
          <a:xfrm>
            <a:off x="1668542" y="134729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القضاة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9509" name="Rectangle 8"/>
          <p:cNvSpPr>
            <a:spLocks noChangeArrowheads="1"/>
          </p:cNvSpPr>
          <p:nvPr/>
        </p:nvSpPr>
        <p:spPr bwMode="auto">
          <a:xfrm>
            <a:off x="3827124" y="134729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راعوث</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9510" name="Rectangle 9"/>
          <p:cNvSpPr>
            <a:spLocks noChangeArrowheads="1"/>
          </p:cNvSpPr>
          <p:nvPr/>
        </p:nvSpPr>
        <p:spPr bwMode="auto">
          <a:xfrm>
            <a:off x="5835804" y="134729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صموئيل</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11"/>
          <p:cNvGrpSpPr>
            <a:grpSpLocks/>
          </p:cNvGrpSpPr>
          <p:nvPr/>
        </p:nvGrpSpPr>
        <p:grpSpPr bwMode="auto">
          <a:xfrm>
            <a:off x="1674813" y="4987428"/>
            <a:ext cx="1892745" cy="1096962"/>
            <a:chOff x="0" y="0"/>
            <a:chExt cx="20000" cy="20000"/>
          </a:xfrm>
        </p:grpSpPr>
        <p:sp>
          <p:nvSpPr>
            <p:cNvPr id="149533" name="Freeform 12"/>
            <p:cNvSpPr>
              <a:spLocks/>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9534" name="Rectangle 13"/>
            <p:cNvSpPr>
              <a:spLocks noChangeArrowheads="1"/>
            </p:cNvSpPr>
            <p:nvPr/>
          </p:nvSpPr>
          <p:spPr bwMode="auto">
            <a:xfrm>
              <a:off x="3999" y="3331"/>
              <a:ext cx="13336" cy="8341"/>
            </a:xfrm>
            <a:prstGeom prst="rect">
              <a:avLst/>
            </a:prstGeom>
            <a:no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الحاجة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للملكية</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 name="Group 14"/>
          <p:cNvGrpSpPr>
            <a:grpSpLocks/>
          </p:cNvGrpSpPr>
          <p:nvPr/>
        </p:nvGrpSpPr>
        <p:grpSpPr bwMode="auto">
          <a:xfrm>
            <a:off x="3687763" y="4987428"/>
            <a:ext cx="1453831" cy="822325"/>
            <a:chOff x="4" y="0"/>
            <a:chExt cx="22720" cy="20000"/>
          </a:xfrm>
        </p:grpSpPr>
        <p:sp>
          <p:nvSpPr>
            <p:cNvPr id="149531" name="Oval 15"/>
            <p:cNvSpPr>
              <a:spLocks noChangeArrowheads="1"/>
            </p:cNvSpPr>
            <p:nvPr/>
          </p:nvSpPr>
          <p:spPr bwMode="auto">
            <a:xfrm>
              <a:off x="4" y="0"/>
              <a:ext cx="22720" cy="20000"/>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9532" name="Rectangle 16"/>
            <p:cNvSpPr>
              <a:spLocks noChangeArrowheads="1"/>
            </p:cNvSpPr>
            <p:nvPr/>
          </p:nvSpPr>
          <p:spPr bwMode="auto">
            <a:xfrm>
              <a:off x="2859" y="4441"/>
              <a:ext cx="19865" cy="11102"/>
            </a:xfrm>
            <a:prstGeom prst="rect">
              <a:avLst/>
            </a:prstGeom>
            <a:noFill/>
            <a:ln>
              <a:noFill/>
            </a:ln>
            <a:extLs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التحضير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للملكية</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9960" name="Line 24"/>
          <p:cNvSpPr>
            <a:spLocks noChangeShapeType="1"/>
          </p:cNvSpPr>
          <p:nvPr/>
        </p:nvSpPr>
        <p:spPr bwMode="auto">
          <a:xfrm flipV="1">
            <a:off x="3633986" y="3232794"/>
            <a:ext cx="361950" cy="182562"/>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9961" name="Line 25"/>
          <p:cNvSpPr>
            <a:spLocks noChangeShapeType="1"/>
          </p:cNvSpPr>
          <p:nvPr/>
        </p:nvSpPr>
        <p:spPr bwMode="auto">
          <a:xfrm flipV="1">
            <a:off x="5273675" y="2642690"/>
            <a:ext cx="363538" cy="182563"/>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9962" name="Line 26"/>
          <p:cNvSpPr>
            <a:spLocks noChangeShapeType="1"/>
          </p:cNvSpPr>
          <p:nvPr/>
        </p:nvSpPr>
        <p:spPr bwMode="auto">
          <a:xfrm>
            <a:off x="3773488" y="4346078"/>
            <a:ext cx="1866900" cy="346075"/>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9965" name="Text Box 29"/>
          <p:cNvSpPr txBox="1">
            <a:spLocks noChangeArrowheads="1"/>
          </p:cNvSpPr>
          <p:nvPr/>
        </p:nvSpPr>
        <p:spPr bwMode="auto">
          <a:xfrm>
            <a:off x="1130027" y="2452190"/>
            <a:ext cx="111440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بيت لحم</a:t>
            </a:r>
            <a:endParaRPr kumimoji="0" lang="en-US" sz="28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9966" name="Text Box 30"/>
          <p:cNvSpPr txBox="1">
            <a:spLocks noChangeArrowheads="1"/>
          </p:cNvSpPr>
          <p:nvPr/>
        </p:nvSpPr>
        <p:spPr bwMode="auto">
          <a:xfrm>
            <a:off x="675861" y="2947490"/>
            <a:ext cx="2857729" cy="90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الوثنية (17 – 18)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السرية (19)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9967" name="Text Box 31"/>
          <p:cNvSpPr txBox="1">
            <a:spLocks noChangeArrowheads="1"/>
          </p:cNvSpPr>
          <p:nvPr/>
        </p:nvSpPr>
        <p:spPr bwMode="auto">
          <a:xfrm>
            <a:off x="1033368" y="3861890"/>
            <a:ext cx="74892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جبعة</a:t>
            </a:r>
            <a:endParaRPr kumimoji="0" lang="en-US" sz="28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9968" name="Text Box 32"/>
          <p:cNvSpPr txBox="1">
            <a:spLocks noChangeArrowheads="1"/>
          </p:cNvSpPr>
          <p:nvPr/>
        </p:nvSpPr>
        <p:spPr bwMode="auto">
          <a:xfrm>
            <a:off x="1274902" y="4242890"/>
            <a:ext cx="190468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جريمة (19-20)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9969" name="Text Box 33"/>
          <p:cNvSpPr txBox="1">
            <a:spLocks noChangeArrowheads="1"/>
          </p:cNvSpPr>
          <p:nvPr/>
        </p:nvSpPr>
        <p:spPr bwMode="auto">
          <a:xfrm>
            <a:off x="3978275" y="2566490"/>
            <a:ext cx="1114408" cy="90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بوعز</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البيتلحمي</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9970" name="Text Box 34"/>
          <p:cNvSpPr txBox="1">
            <a:spLocks noChangeArrowheads="1"/>
          </p:cNvSpPr>
          <p:nvPr/>
        </p:nvSpPr>
        <p:spPr bwMode="auto">
          <a:xfrm>
            <a:off x="5937250" y="4427770"/>
            <a:ext cx="72327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شاول</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9971" name="Text Box 35"/>
          <p:cNvSpPr txBox="1">
            <a:spLocks noChangeArrowheads="1"/>
          </p:cNvSpPr>
          <p:nvPr/>
        </p:nvSpPr>
        <p:spPr bwMode="auto">
          <a:xfrm>
            <a:off x="5915025" y="2414090"/>
            <a:ext cx="60305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داود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4" name="Group 36"/>
          <p:cNvGrpSpPr>
            <a:grpSpLocks/>
          </p:cNvGrpSpPr>
          <p:nvPr/>
        </p:nvGrpSpPr>
        <p:grpSpPr bwMode="auto">
          <a:xfrm>
            <a:off x="5610225" y="4865189"/>
            <a:ext cx="1295400" cy="906463"/>
            <a:chOff x="3456" y="3404"/>
            <a:chExt cx="816" cy="571"/>
          </a:xfrm>
        </p:grpSpPr>
        <p:sp>
          <p:nvSpPr>
            <p:cNvPr id="149525" name="Rectangle 27"/>
            <p:cNvSpPr>
              <a:spLocks noChangeArrowheads="1"/>
            </p:cNvSpPr>
            <p:nvPr/>
          </p:nvSpPr>
          <p:spPr bwMode="auto">
            <a:xfrm>
              <a:off x="3456" y="3462"/>
              <a:ext cx="816" cy="43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9526"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9527"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9528"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9529" name="Rectangle 23"/>
            <p:cNvSpPr>
              <a:spLocks noChangeArrowheads="1"/>
            </p:cNvSpPr>
            <p:nvPr/>
          </p:nvSpPr>
          <p:spPr bwMode="auto">
            <a:xfrm>
              <a:off x="3482" y="3552"/>
              <a:ext cx="771" cy="231"/>
            </a:xfrm>
            <a:prstGeom prst="rect">
              <a:avLst/>
            </a:prstGeom>
            <a:no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تأسيس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الملكية</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9530" name="Freeform 22"/>
            <p:cNvSpPr>
              <a:spLocks/>
            </p:cNvSpPr>
            <p:nvPr/>
          </p:nvSpPr>
          <p:spPr bwMode="auto">
            <a:xfrm rot="10800000">
              <a:off x="3456" y="3404"/>
              <a:ext cx="807" cy="58"/>
            </a:xfrm>
            <a:custGeom>
              <a:avLst/>
              <a:gdLst>
                <a:gd name="T0" fmla="*/ 0 w 20000"/>
                <a:gd name="T1" fmla="*/ 0 h 20000"/>
                <a:gd name="T2" fmla="*/ 58 w 20000"/>
                <a:gd name="T3" fmla="*/ 58 h 20000"/>
                <a:gd name="T4" fmla="*/ 115 w 20000"/>
                <a:gd name="T5" fmla="*/ 0 h 20000"/>
                <a:gd name="T6" fmla="*/ 173 w 20000"/>
                <a:gd name="T7" fmla="*/ 58 h 20000"/>
                <a:gd name="T8" fmla="*/ 230 w 20000"/>
                <a:gd name="T9" fmla="*/ 0 h 20000"/>
                <a:gd name="T10" fmla="*/ 288 w 20000"/>
                <a:gd name="T11" fmla="*/ 58 h 20000"/>
                <a:gd name="T12" fmla="*/ 346 w 20000"/>
                <a:gd name="T13" fmla="*/ 0 h 20000"/>
                <a:gd name="T14" fmla="*/ 403 w 20000"/>
                <a:gd name="T15" fmla="*/ 58 h 20000"/>
                <a:gd name="T16" fmla="*/ 461 w 20000"/>
                <a:gd name="T17" fmla="*/ 0 h 20000"/>
                <a:gd name="T18" fmla="*/ 519 w 20000"/>
                <a:gd name="T19" fmla="*/ 58 h 20000"/>
                <a:gd name="T20" fmla="*/ 576 w 20000"/>
                <a:gd name="T21" fmla="*/ 0 h 20000"/>
                <a:gd name="T22" fmla="*/ 634 w 20000"/>
                <a:gd name="T23" fmla="*/ 58 h 20000"/>
                <a:gd name="T24" fmla="*/ 691 w 20000"/>
                <a:gd name="T25" fmla="*/ 0 h 20000"/>
                <a:gd name="T26" fmla="*/ 749 w 20000"/>
                <a:gd name="T27" fmla="*/ 58 h 20000"/>
                <a:gd name="T28" fmla="*/ 807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49524" name="Text Box 37"/>
          <p:cNvSpPr txBox="1">
            <a:spLocks noChangeArrowheads="1"/>
          </p:cNvSpPr>
          <p:nvPr/>
        </p:nvSpPr>
        <p:spPr bwMode="auto">
          <a:xfrm>
            <a:off x="0" y="6151660"/>
            <a:ext cx="9144000" cy="634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مقتبس من توماس ل. كونستابل، لاهوت يشوع و راعوث و القضاة</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في اللاهوت الكتابي للعهد القديم، إد، روي ر. زوك، 95-96، 117</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39116157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965"/>
                                        </p:tgtEl>
                                        <p:attrNameLst>
                                          <p:attrName>style.visibility</p:attrName>
                                        </p:attrNameLst>
                                      </p:cBhvr>
                                      <p:to>
                                        <p:strVal val="visible"/>
                                      </p:to>
                                    </p:set>
                                    <p:animEffect transition="in" filter="wipe(left)">
                                      <p:cBhvr>
                                        <p:cTn id="12" dur="500"/>
                                        <p:tgtEl>
                                          <p:spTgt spid="399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966"/>
                                        </p:tgtEl>
                                        <p:attrNameLst>
                                          <p:attrName>style.visibility</p:attrName>
                                        </p:attrNameLst>
                                      </p:cBhvr>
                                      <p:to>
                                        <p:strVal val="visible"/>
                                      </p:to>
                                    </p:set>
                                    <p:animEffect transition="in" filter="wipe(left)">
                                      <p:cBhvr>
                                        <p:cTn id="17" dur="500"/>
                                        <p:tgtEl>
                                          <p:spTgt spid="399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7"/>
                                        </p:tgtEl>
                                        <p:attrNameLst>
                                          <p:attrName>style.visibility</p:attrName>
                                        </p:attrNameLst>
                                      </p:cBhvr>
                                      <p:to>
                                        <p:strVal val="visible"/>
                                      </p:to>
                                    </p:set>
                                    <p:animEffect transition="in" filter="wipe(left)">
                                      <p:cBhvr>
                                        <p:cTn id="22" dur="500"/>
                                        <p:tgtEl>
                                          <p:spTgt spid="399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968"/>
                                        </p:tgtEl>
                                        <p:attrNameLst>
                                          <p:attrName>style.visibility</p:attrName>
                                        </p:attrNameLst>
                                      </p:cBhvr>
                                      <p:to>
                                        <p:strVal val="visible"/>
                                      </p:to>
                                    </p:set>
                                    <p:animEffect transition="in" filter="wipe(left)">
                                      <p:cBhvr>
                                        <p:cTn id="27" dur="500"/>
                                        <p:tgtEl>
                                          <p:spTgt spid="399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9970"/>
                                        </p:tgtEl>
                                        <p:attrNameLst>
                                          <p:attrName>style.visibility</p:attrName>
                                        </p:attrNameLst>
                                      </p:cBhvr>
                                      <p:to>
                                        <p:strVal val="visible"/>
                                      </p:to>
                                    </p:set>
                                    <p:animEffect transition="in" filter="wipe(left)">
                                      <p:cBhvr>
                                        <p:cTn id="42" dur="500"/>
                                        <p:tgtEl>
                                          <p:spTgt spid="3997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9962"/>
                                        </p:tgtEl>
                                        <p:attrNameLst>
                                          <p:attrName>style.visibility</p:attrName>
                                        </p:attrNameLst>
                                      </p:cBhvr>
                                      <p:to>
                                        <p:strVal val="visible"/>
                                      </p:to>
                                    </p:set>
                                    <p:animEffect transition="in" filter="wipe(left)">
                                      <p:cBhvr>
                                        <p:cTn id="47" dur="500"/>
                                        <p:tgtEl>
                                          <p:spTgt spid="3996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9960"/>
                                        </p:tgtEl>
                                        <p:attrNameLst>
                                          <p:attrName>style.visibility</p:attrName>
                                        </p:attrNameLst>
                                      </p:cBhvr>
                                      <p:to>
                                        <p:strVal val="visible"/>
                                      </p:to>
                                    </p:set>
                                    <p:animEffect transition="in" filter="wipe(left)">
                                      <p:cBhvr>
                                        <p:cTn id="52" dur="500"/>
                                        <p:tgtEl>
                                          <p:spTgt spid="39960"/>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9969"/>
                                        </p:tgtEl>
                                        <p:attrNameLst>
                                          <p:attrName>style.visibility</p:attrName>
                                        </p:attrNameLst>
                                      </p:cBhvr>
                                      <p:to>
                                        <p:strVal val="visible"/>
                                      </p:to>
                                    </p:set>
                                    <p:animEffect transition="in" filter="wipe(left)">
                                      <p:cBhvr>
                                        <p:cTn id="55" dur="500"/>
                                        <p:tgtEl>
                                          <p:spTgt spid="3996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9961"/>
                                        </p:tgtEl>
                                        <p:attrNameLst>
                                          <p:attrName>style.visibility</p:attrName>
                                        </p:attrNameLst>
                                      </p:cBhvr>
                                      <p:to>
                                        <p:strVal val="visible"/>
                                      </p:to>
                                    </p:set>
                                    <p:animEffect transition="in" filter="wipe(left)">
                                      <p:cBhvr>
                                        <p:cTn id="60" dur="500"/>
                                        <p:tgtEl>
                                          <p:spTgt spid="39961"/>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9971"/>
                                        </p:tgtEl>
                                        <p:attrNameLst>
                                          <p:attrName>style.visibility</p:attrName>
                                        </p:attrNameLst>
                                      </p:cBhvr>
                                      <p:to>
                                        <p:strVal val="visible"/>
                                      </p:to>
                                    </p:set>
                                    <p:animEffect transition="in" filter="wipe(left)">
                                      <p:cBhvr>
                                        <p:cTn id="63" dur="500"/>
                                        <p:tgtEl>
                                          <p:spTgt spid="39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صموئيل 23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99354170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7"/>
            <a:ext cx="9144000" cy="2401711"/>
          </a:xfrm>
        </p:spPr>
        <p:txBody>
          <a:bodyPr/>
          <a:lstStyle/>
          <a:p>
            <a:pPr marL="1143000" indent="-1143000" rtl="1">
              <a:buFont typeface="Arial" panose="020B0604020202020204" pitchFamily="34" charset="0"/>
              <a:buChar char="•"/>
            </a:pPr>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مزمور</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٥٤</a:t>
            </a:r>
            <a:r>
              <a:rPr lang="en-US" sz="8800" dirty="0">
                <a:solidFill>
                  <a:schemeClr val="bg1"/>
                </a:solidFill>
                <a:latin typeface="Arial" charset="0"/>
                <a:ea typeface="Osaka" charset="0"/>
                <a:cs typeface="Arial" charset="0"/>
              </a:rPr>
              <a:t> </a:t>
            </a:r>
          </a:p>
        </p:txBody>
      </p:sp>
      <p:sp>
        <p:nvSpPr>
          <p:cNvPr id="2" name="Title 2">
            <a:extLst>
              <a:ext uri="{FF2B5EF4-FFF2-40B4-BE49-F238E27FC236}">
                <a16:creationId xmlns:a16="http://schemas.microsoft.com/office/drawing/2014/main" id="{56D5E49C-783A-EDE1-2C11-4EFF7718A160}"/>
              </a:ext>
            </a:extLst>
          </p:cNvPr>
          <p:cNvSpPr txBox="1">
            <a:spLocks/>
          </p:cNvSpPr>
          <p:nvPr/>
        </p:nvSpPr>
        <p:spPr bwMode="auto">
          <a:xfrm>
            <a:off x="161764" y="4221088"/>
            <a:ext cx="8820472" cy="2401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Ñtaâwâ</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ÅàÒâø</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âNÁûõ˜â´ôÂè¬Õa</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õmAâµõ</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Åâ†à›a</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AâµâDê˜õø</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âdôwaâDõ</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ö∑âDÁÑÍâœ</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õrAâ†êwà</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è¡Õa</a:t>
            </a:r>
            <a:endParaRPr kumimoji="0" lang="en-US" sz="3600" b="1" i="0" u="none" strike="noStrike" kern="1200" cap="none" spc="0" normalizeH="0" baseline="0" noProof="0" dirty="0">
              <a:ln>
                <a:noFill/>
              </a:ln>
              <a:solidFill>
                <a:srgbClr val="FFFFFF"/>
              </a:solidFill>
              <a:effectLst/>
              <a:uLnTx/>
              <a:uFillTx/>
              <a:latin typeface="Salaam" pitchFamily="2" charset="0"/>
              <a:ea typeface="Osaka"/>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áCêÁà¬à›a</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àlôwAâ◊õ</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aWò¬Aâœâw</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ànWûôÁõ</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ûõZ¬Õa</a:t>
            </a:r>
            <a:endParaRPr kumimoji="0" lang="en-US" sz="3600" b="1" i="0" u="none" strike="noStrike" kern="1200" cap="none" spc="0" normalizeH="0" baseline="0" noProof="0" dirty="0">
              <a:ln>
                <a:noFill/>
              </a:ln>
              <a:solidFill>
                <a:srgbClr val="FFFFFF"/>
              </a:solidFill>
              <a:effectLst/>
              <a:uLnTx/>
              <a:uFillTx/>
              <a:latin typeface="Salaam" pitchFamily="2" charset="0"/>
              <a:ea typeface="Osaka"/>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Salaam" pitchFamily="2" charset="0"/>
                <a:ea typeface="Osaka"/>
              </a:rPr>
              <a:t>.“?</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AâñâDê˜õø</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Aä»õıâˇê˛ô</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µ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ôdôwaâd</a:t>
            </a:r>
            <a:endParaRPr kumimoji="0" lang="en-US" sz="3600" b="1" i="0" u="none" strike="noStrike" kern="1200" cap="none" spc="0" normalizeH="0" baseline="0" noProof="0" dirty="0">
              <a:ln>
                <a:noFill/>
              </a:ln>
              <a:solidFill>
                <a:srgbClr val="FFFFFF"/>
              </a:solidFill>
              <a:effectLst/>
              <a:uLnTx/>
              <a:uFillTx/>
              <a:latin typeface="Salaam" pitchFamily="2" charset="0"/>
              <a:ea typeface="Osaka"/>
            </a:endParaRPr>
          </a:p>
        </p:txBody>
      </p:sp>
    </p:spTree>
    <p:extLst>
      <p:ext uri="{BB962C8B-B14F-4D97-AF65-F5344CB8AC3E}">
        <p14:creationId xmlns:p14="http://schemas.microsoft.com/office/powerpoint/2010/main" val="236007198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n on King David and the Kings">
            <a:extLst>
              <a:ext uri="{FF2B5EF4-FFF2-40B4-BE49-F238E27FC236}">
                <a16:creationId xmlns:a16="http://schemas.microsoft.com/office/drawing/2014/main" id="{810DCC5D-F156-9B05-553D-3D8E2D5A6F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620688"/>
            <a:ext cx="8255000" cy="6197600"/>
          </a:xfrm>
          <a:prstGeom prst="rect">
            <a:avLst/>
          </a:prstGeom>
          <a:noFill/>
          <a:extLst>
            <a:ext uri="{909E8E84-426E-40DD-AFC4-6F175D3DCCD1}">
              <a14:hiddenFill xmlns:a14="http://schemas.microsoft.com/office/drawing/2010/main">
                <a:solidFill>
                  <a:srgbClr val="FFFFFF"/>
                </a:solidFill>
              </a14:hiddenFill>
            </a:ext>
          </a:extLst>
        </p:spPr>
      </p:pic>
      <p:sp>
        <p:nvSpPr>
          <p:cNvPr id="215044" name="Text Box 4"/>
          <p:cNvSpPr txBox="1">
            <a:spLocks noChangeArrowheads="1"/>
          </p:cNvSpPr>
          <p:nvPr/>
        </p:nvSpPr>
        <p:spPr bwMode="auto">
          <a:xfrm>
            <a:off x="773708" y="1196752"/>
            <a:ext cx="7571184" cy="2062103"/>
          </a:xfrm>
          <a:prstGeom prst="rect">
            <a:avLst/>
          </a:prstGeom>
          <a:noFill/>
          <a:ln w="9525">
            <a:noFill/>
            <a:miter lim="800000"/>
            <a:headEnd/>
            <a:tailEnd/>
          </a:ln>
          <a:effectLst/>
        </p:spPr>
        <p:txBody>
          <a:bodyPr wrap="square">
            <a:spAutoFit/>
          </a:bodyPr>
          <a:lstStyle>
            <a:defPPr>
              <a:defRPr lang="en-US"/>
            </a:defPPr>
            <a:lvl1pPr>
              <a:spcBef>
                <a:spcPct val="50000"/>
              </a:spcBef>
              <a:defRPr sz="4000" b="1">
                <a:solidFill>
                  <a:srgbClr val="FFFFFF"/>
                </a:solidFill>
                <a:effectLst>
                  <a:glow rad="228600">
                    <a:srgbClr val="100D00"/>
                  </a:glow>
                </a:effectLst>
                <a:latin typeface="Arial"/>
                <a:ea typeface="Times New Roman" charset="0"/>
                <a:cs typeface="Arial"/>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228600">
                    <a:srgbClr val="100D00"/>
                  </a:glow>
                </a:effectLst>
                <a:uLnTx/>
                <a:uFillTx/>
                <a:latin typeface="Arial"/>
                <a:cs typeface="Arial"/>
              </a:rPr>
              <a:t>١ اَللهُمَّ بِاسْمِكَ خَلِّصْنِي وَبِقُوَّتِكَ احْكُمْ لِي.</a:t>
            </a:r>
            <a:br>
              <a:rPr kumimoji="0" lang="en-US" sz="3200" b="1" i="0" u="none" strike="noStrike" kern="1200" cap="none" spc="0" normalizeH="0" baseline="0" noProof="0" dirty="0">
                <a:ln>
                  <a:noFill/>
                </a:ln>
                <a:solidFill>
                  <a:srgbClr val="FFFFFF"/>
                </a:solidFill>
                <a:effectLst>
                  <a:glow rad="228600">
                    <a:srgbClr val="100D00"/>
                  </a:glow>
                </a:effectLst>
                <a:uLnTx/>
                <a:uFillTx/>
                <a:latin typeface="Arial"/>
                <a:cs typeface="Arial"/>
              </a:rPr>
            </a:br>
            <a:r>
              <a:rPr kumimoji="0" lang="ar-SA" sz="3200" b="1" i="0" u="none" strike="noStrike" kern="1200" cap="none" spc="0" normalizeH="0" baseline="0" noProof="0" dirty="0">
                <a:ln>
                  <a:noFill/>
                </a:ln>
                <a:solidFill>
                  <a:srgbClr val="FFFFFF"/>
                </a:solidFill>
                <a:effectLst>
                  <a:glow rad="228600">
                    <a:srgbClr val="100D00"/>
                  </a:glow>
                </a:effectLst>
                <a:uLnTx/>
                <a:uFillTx/>
                <a:latin typeface="Arial"/>
                <a:cs typeface="Arial"/>
              </a:rPr>
              <a:t> ٢ اسْمَعْ يَا اللهُ صَلاَتِي. اصْغَ إِلَى كَلاَمِ فَمِي.</a:t>
            </a:r>
            <a:br>
              <a:rPr kumimoji="0" lang="en-US" sz="3200" b="1" i="0" u="none" strike="noStrike" kern="1200" cap="none" spc="0" normalizeH="0" baseline="0" noProof="0" dirty="0">
                <a:ln>
                  <a:noFill/>
                </a:ln>
                <a:solidFill>
                  <a:srgbClr val="FFFFFF"/>
                </a:solidFill>
                <a:effectLst>
                  <a:glow rad="228600">
                    <a:srgbClr val="100D00"/>
                  </a:glow>
                </a:effectLst>
                <a:uLnTx/>
                <a:uFillTx/>
                <a:latin typeface="Arial"/>
                <a:cs typeface="Arial"/>
              </a:rPr>
            </a:br>
            <a:r>
              <a:rPr kumimoji="0" lang="ar-SA" sz="3200" b="1" i="0" u="none" strike="noStrike" kern="1200" cap="none" spc="0" normalizeH="0" baseline="0" noProof="0" dirty="0">
                <a:ln>
                  <a:noFill/>
                </a:ln>
                <a:solidFill>
                  <a:srgbClr val="FFFFFF"/>
                </a:solidFill>
                <a:effectLst>
                  <a:glow rad="228600">
                    <a:srgbClr val="100D00"/>
                  </a:glow>
                </a:effectLst>
                <a:uLnTx/>
                <a:uFillTx/>
                <a:latin typeface="Arial"/>
                <a:cs typeface="Arial"/>
              </a:rPr>
              <a:t> ٣ لأَنَّ غُرَبَاءَ قَدْ قَامُوا عَلَيَّ وَعُتَاةً طَلَبُوا نَفْسِي. لَمْ يَجْعَلُوا اللهَ أَمَامَهُمْ. سِلاَهْ. </a:t>
            </a:r>
          </a:p>
        </p:txBody>
      </p:sp>
      <p:sp>
        <p:nvSpPr>
          <p:cNvPr id="215045" name="Text Box 5"/>
          <p:cNvSpPr txBox="1">
            <a:spLocks noChangeArrowheads="1"/>
          </p:cNvSpPr>
          <p:nvPr/>
        </p:nvSpPr>
        <p:spPr bwMode="auto">
          <a:xfrm>
            <a:off x="431800" y="212725"/>
            <a:ext cx="8255000" cy="707886"/>
          </a:xfrm>
          <a:prstGeom prst="rect">
            <a:avLst/>
          </a:prstGeom>
          <a:solidFill>
            <a:srgbClr val="863E58"/>
          </a:solidFill>
          <a:ln w="9525">
            <a:noFill/>
            <a:miter lim="800000"/>
            <a:headEnd/>
            <a:tailEnd/>
          </a:ln>
          <a:effectLst/>
        </p:spPr>
        <p:txBody>
          <a:bodyPr wrap="square">
            <a:spAutoFit/>
          </a:bodyPr>
          <a:lstStyle>
            <a:defPPr>
              <a:defRPr lang="en-US"/>
            </a:defPPr>
            <a:lvl1pPr algn="ctr" eaLnBrk="1" hangingPunct="1">
              <a:spcBef>
                <a:spcPct val="50000"/>
              </a:spcBef>
              <a:defRPr sz="4000" b="1">
                <a:solidFill>
                  <a:srgbClr val="FFFFFF"/>
                </a:solidFill>
                <a:effectLst>
                  <a:glow rad="228600">
                    <a:srgbClr val="100D00"/>
                  </a:glow>
                </a:effectLst>
                <a:cs typeface="Times New Roman" charset="0"/>
              </a:defRPr>
            </a:lvl1pPr>
            <a:lvl2pPr marL="37931725" indent="-37474525" eaLnBrk="0" hangingPunct="0">
              <a:defRPr>
                <a:ea typeface="Arial" charset="0"/>
                <a:cs typeface="Arial" charset="0"/>
              </a:defRPr>
            </a:lvl2pPr>
            <a:lvl3pPr eaLnBrk="0" hangingPunct="0">
              <a:defRPr>
                <a:ea typeface="Arial" charset="0"/>
                <a:cs typeface="Arial" charset="0"/>
              </a:defRPr>
            </a:lvl3pPr>
            <a:lvl4pPr eaLnBrk="0" hangingPunct="0">
              <a:defRPr>
                <a:ea typeface="Arial" charset="0"/>
                <a:cs typeface="Arial" charset="0"/>
              </a:defRPr>
            </a:lvl4pPr>
            <a:lvl5pPr eaLnBrk="0" hangingPunct="0">
              <a:defRPr>
                <a:ea typeface="Arial" charset="0"/>
                <a:cs typeface="Arial" charset="0"/>
              </a:defRPr>
            </a:lvl5pPr>
            <a:lvl6pPr marL="457200" eaLnBrk="0" fontAlgn="base" hangingPunct="0">
              <a:spcBef>
                <a:spcPct val="0"/>
              </a:spcBef>
              <a:spcAft>
                <a:spcPct val="0"/>
              </a:spcAft>
              <a:defRPr>
                <a:ea typeface="Arial" charset="0"/>
                <a:cs typeface="Arial" charset="0"/>
              </a:defRPr>
            </a:lvl6pPr>
            <a:lvl7pPr marL="914400" eaLnBrk="0" fontAlgn="base" hangingPunct="0">
              <a:spcBef>
                <a:spcPct val="0"/>
              </a:spcBef>
              <a:spcAft>
                <a:spcPct val="0"/>
              </a:spcAft>
              <a:defRPr>
                <a:ea typeface="Arial" charset="0"/>
                <a:cs typeface="Arial" charset="0"/>
              </a:defRPr>
            </a:lvl7pPr>
            <a:lvl8pPr marL="1371600" eaLnBrk="0" fontAlgn="base" hangingPunct="0">
              <a:spcBef>
                <a:spcPct val="0"/>
              </a:spcBef>
              <a:spcAft>
                <a:spcPct val="0"/>
              </a:spcAft>
              <a:defRPr>
                <a:ea typeface="Arial" charset="0"/>
                <a:cs typeface="Arial" charset="0"/>
              </a:defRPr>
            </a:lvl8pPr>
            <a:lvl9pPr marL="1828800" eaLnBrk="0" fontAlgn="base" hangingPunct="0">
              <a:spcBef>
                <a:spcPct val="0"/>
              </a:spcBef>
              <a:spcAft>
                <a:spcPct val="0"/>
              </a:spcAft>
              <a:defRPr>
                <a:ea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t>مزامير ٥٤ : ١-٣</a:t>
            </a:r>
          </a:p>
        </p:txBody>
      </p:sp>
    </p:spTree>
    <p:extLst>
      <p:ext uri="{BB962C8B-B14F-4D97-AF65-F5344CB8AC3E}">
        <p14:creationId xmlns:p14="http://schemas.microsoft.com/office/powerpoint/2010/main" val="37850004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44"/>
                                        </p:tgtEl>
                                        <p:attrNameLst>
                                          <p:attrName>style.visibility</p:attrName>
                                        </p:attrNameLst>
                                      </p:cBhvr>
                                      <p:to>
                                        <p:strVal val="visible"/>
                                      </p:to>
                                    </p:set>
                                    <p:animEffect transition="in" filter="dissolve">
                                      <p:cBhvr>
                                        <p:cTn id="7" dur="500"/>
                                        <p:tgtEl>
                                          <p:spTgt spid="215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4" grpId="0"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7025" name="Rectangle 2"/>
          <p:cNvSpPr>
            <a:spLocks noChangeArrowheads="1"/>
          </p:cNvSpPr>
          <p:nvPr/>
        </p:nvSpPr>
        <p:spPr bwMode="auto">
          <a:xfrm>
            <a:off x="0" y="5181600"/>
            <a:ext cx="91440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pPr>
            <a:r>
              <a:rPr lang="ar-JO" dirty="0">
                <a:solidFill>
                  <a:schemeClr val="bg1"/>
                </a:solidFill>
                <a:latin typeface="Arial" panose="020B0604020202020204" pitchFamily="34" charset="0"/>
                <a:cs typeface="Arial" panose="020B0604020202020204" pitchFamily="34" charset="0"/>
              </a:rPr>
              <a:t>فوق عين جدي نظر إلى الوادي من الغرب إلى الشرق مع البحر الميت في الخلف وجد داود هنا ملجأ من شاول (1 صم 23: 29 ؛ 24: 1)</a:t>
            </a:r>
            <a:endParaRPr lang="en-US" dirty="0">
              <a:solidFill>
                <a:schemeClr val="bg1"/>
              </a:solidFill>
              <a:latin typeface="Arial" panose="020B0604020202020204" pitchFamily="34" charset="0"/>
              <a:cs typeface="Arial" panose="020B0604020202020204" pitchFamily="34" charset="0"/>
            </a:endParaRPr>
          </a:p>
        </p:txBody>
      </p:sp>
      <p:pic>
        <p:nvPicPr>
          <p:cNvPr id="25702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7" name="Text Box 5"/>
          <p:cNvSpPr txBox="1">
            <a:spLocks noChangeArrowheads="1"/>
          </p:cNvSpPr>
          <p:nvPr/>
        </p:nvSpPr>
        <p:spPr bwMode="auto">
          <a:xfrm>
            <a:off x="8153400" y="6613525"/>
            <a:ext cx="1111250"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1000" b="0">
                <a:solidFill>
                  <a:srgbClr val="000000"/>
                </a:solidFill>
                <a:latin typeface="Arial" panose="020B0604020202020204" pitchFamily="34" charset="0"/>
                <a:cs typeface="Arial" panose="020B0604020202020204" pitchFamily="34" charset="0"/>
              </a:rPr>
              <a:t>Zondervan Atlas</a:t>
            </a:r>
          </a:p>
        </p:txBody>
      </p:sp>
      <p:sp>
        <p:nvSpPr>
          <p:cNvPr id="6" name="Text Box 6"/>
          <p:cNvSpPr txBox="1">
            <a:spLocks noChangeArrowheads="1"/>
          </p:cNvSpPr>
          <p:nvPr/>
        </p:nvSpPr>
        <p:spPr bwMode="auto">
          <a:xfrm>
            <a:off x="8101013" y="9525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panose="020B0604020202020204" pitchFamily="34" charset="0"/>
                <a:cs typeface="Arial" panose="020B0604020202020204" pitchFamily="34" charset="0"/>
              </a:rPr>
              <a:t>199</a:t>
            </a:r>
            <a:endParaRPr lang="en-US" sz="2400" dirty="0">
              <a:solidFill>
                <a:srgbClr val="000000"/>
              </a:solidFill>
              <a:latin typeface="Arial" panose="020B0604020202020204" pitchFamily="34" charset="0"/>
              <a:cs typeface="Arial" panose="020B0604020202020204" pitchFamily="34" charset="0"/>
            </a:endParaRPr>
          </a:p>
        </p:txBody>
      </p:sp>
      <p:sp>
        <p:nvSpPr>
          <p:cNvPr id="257029" name="Title 1"/>
          <p:cNvSpPr>
            <a:spLocks noGrp="1"/>
          </p:cNvSpPr>
          <p:nvPr>
            <p:ph type="title" idx="4294967295"/>
          </p:nvPr>
        </p:nvSpPr>
        <p:spPr>
          <a:xfrm>
            <a:off x="0" y="333375"/>
            <a:ext cx="9144000" cy="1143000"/>
          </a:xfrm>
        </p:spPr>
        <p:txBody>
          <a:bodyPr/>
          <a:lstStyle/>
          <a:p>
            <a:r>
              <a:rPr lang="ar-JO" dirty="0">
                <a:latin typeface="Arial" panose="020B0604020202020204" pitchFamily="34" charset="0"/>
                <a:ea typeface="ＭＳ Ｐゴシック" charset="0"/>
                <a:cs typeface="Arial" panose="020B0604020202020204" pitchFamily="34" charset="0"/>
              </a:rPr>
              <a:t>ملجأ عين جدي</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11772446"/>
      </p:ext>
    </p:extLst>
  </p:cSld>
  <p:clrMapOvr>
    <a:overrideClrMapping bg1="lt1" tx1="dk1" bg2="lt2" tx2="dk2" accent1="accent1" accent2="accent2" accent3="accent3" accent4="accent4" accent5="accent5" accent6="accent6" hlink="hlink" folHlink="folHlink"/>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صموئيل 24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85000119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DE2B64C2-C9D6-5F13-53D5-1B82C43B5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8049" name="Rectangle 3"/>
          <p:cNvSpPr>
            <a:spLocks noChangeArrowheads="1"/>
          </p:cNvSpPr>
          <p:nvPr/>
        </p:nvSpPr>
        <p:spPr bwMode="auto">
          <a:xfrm>
            <a:off x="6732588" y="6248400"/>
            <a:ext cx="23844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l"/>
            <a:r>
              <a:rPr lang="ar-JO" b="0" i="1" dirty="0">
                <a:solidFill>
                  <a:srgbClr val="FFFFFF"/>
                </a:solidFill>
                <a:effectLst>
                  <a:glow rad="228600">
                    <a:schemeClr val="accent4">
                      <a:satMod val="175000"/>
                      <a:alpha val="76000"/>
                    </a:schemeClr>
                  </a:glow>
                </a:effectLst>
                <a:latin typeface="Arial" charset="0"/>
                <a:cs typeface="Arial" charset="0"/>
              </a:rPr>
              <a:t>1 صم 24 و26</a:t>
            </a:r>
            <a:endParaRPr lang="en-US" b="0" i="1" dirty="0">
              <a:solidFill>
                <a:srgbClr val="FFFFFF"/>
              </a:solidFill>
              <a:effectLst>
                <a:glow rad="228600">
                  <a:schemeClr val="accent4">
                    <a:satMod val="175000"/>
                    <a:alpha val="76000"/>
                  </a:schemeClr>
                </a:glow>
              </a:effectLst>
              <a:latin typeface="Arial" charset="0"/>
              <a:cs typeface="Arial" charset="0"/>
            </a:endParaRPr>
          </a:p>
        </p:txBody>
      </p:sp>
      <p:sp>
        <p:nvSpPr>
          <p:cNvPr id="114692" name="Text Box 4"/>
          <p:cNvSpPr txBox="1">
            <a:spLocks noChangeArrowheads="1"/>
          </p:cNvSpPr>
          <p:nvPr/>
        </p:nvSpPr>
        <p:spPr bwMode="auto">
          <a:xfrm>
            <a:off x="1979712" y="1705442"/>
            <a:ext cx="4649688" cy="4031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SA" sz="3200" b="0" dirty="0">
                <a:solidFill>
                  <a:srgbClr val="FFFFFF"/>
                </a:solidFill>
                <a:effectLst>
                  <a:glow rad="228600">
                    <a:schemeClr val="accent4">
                      <a:satMod val="175000"/>
                      <a:alpha val="76000"/>
                    </a:schemeClr>
                  </a:glow>
                </a:effectLst>
                <a:latin typeface="Arial" charset="0"/>
                <a:cs typeface="Arial" charset="0"/>
              </a:rPr>
              <a:t>سمي شاول</a:t>
            </a:r>
          </a:p>
          <a:p>
            <a:pPr eaLnBrk="1" hangingPunct="1"/>
            <a:r>
              <a:rPr lang="ar-SA" sz="3200" b="0" dirty="0">
                <a:solidFill>
                  <a:srgbClr val="FFFFFF"/>
                </a:solidFill>
                <a:effectLst>
                  <a:glow rad="228600">
                    <a:schemeClr val="accent4">
                      <a:satMod val="175000"/>
                      <a:alpha val="76000"/>
                    </a:schemeClr>
                  </a:glow>
                </a:effectLst>
                <a:latin typeface="Arial" charset="0"/>
                <a:cs typeface="Arial" charset="0"/>
              </a:rPr>
              <a:t>”مسيح الرب" </a:t>
            </a:r>
          </a:p>
          <a:p>
            <a:pPr eaLnBrk="1" hangingPunct="1"/>
            <a:r>
              <a:rPr lang="ar-SA" sz="3200" b="0" dirty="0">
                <a:solidFill>
                  <a:srgbClr val="FFFFFF"/>
                </a:solidFill>
                <a:effectLst>
                  <a:glow rad="228600">
                    <a:schemeClr val="accent4">
                      <a:satMod val="175000"/>
                      <a:alpha val="76000"/>
                    </a:schemeClr>
                  </a:glow>
                </a:effectLst>
                <a:latin typeface="Arial" charset="0"/>
                <a:cs typeface="Arial" charset="0"/>
              </a:rPr>
              <a:t>7 مرات في </a:t>
            </a:r>
            <a:r>
              <a:rPr lang="ar-SA" sz="3200" b="0" dirty="0" err="1">
                <a:solidFill>
                  <a:srgbClr val="FFFFFF"/>
                </a:solidFill>
                <a:effectLst>
                  <a:glow rad="228600">
                    <a:schemeClr val="accent4">
                      <a:satMod val="175000"/>
                      <a:alpha val="76000"/>
                    </a:schemeClr>
                  </a:glow>
                </a:effectLst>
                <a:latin typeface="Arial" charset="0"/>
                <a:cs typeface="Arial" charset="0"/>
              </a:rPr>
              <a:t>الإصحاحات</a:t>
            </a:r>
            <a:r>
              <a:rPr lang="ar-SA" sz="3200" b="0" dirty="0">
                <a:solidFill>
                  <a:srgbClr val="FFFFFF"/>
                </a:solidFill>
                <a:effectLst>
                  <a:glow rad="228600">
                    <a:schemeClr val="accent4">
                      <a:satMod val="175000"/>
                      <a:alpha val="76000"/>
                    </a:schemeClr>
                  </a:glow>
                </a:effectLst>
                <a:latin typeface="Arial" charset="0"/>
                <a:cs typeface="Arial" charset="0"/>
              </a:rPr>
              <a:t> 24و26</a:t>
            </a:r>
          </a:p>
          <a:p>
            <a:pPr eaLnBrk="1" hangingPunct="1"/>
            <a:endParaRPr lang="ar-SA" sz="3200" b="0" dirty="0">
              <a:solidFill>
                <a:srgbClr val="FFFFFF"/>
              </a:solidFill>
              <a:effectLst>
                <a:glow rad="228600">
                  <a:schemeClr val="accent4">
                    <a:satMod val="175000"/>
                    <a:alpha val="76000"/>
                  </a:schemeClr>
                </a:glow>
              </a:effectLst>
              <a:latin typeface="Arial" charset="0"/>
              <a:cs typeface="Arial" charset="0"/>
            </a:endParaRPr>
          </a:p>
          <a:p>
            <a:pPr eaLnBrk="1" hangingPunct="1"/>
            <a:r>
              <a:rPr lang="ar-SA" sz="3200" b="0" dirty="0">
                <a:solidFill>
                  <a:srgbClr val="FFFFFF"/>
                </a:solidFill>
                <a:effectLst>
                  <a:glow rad="228600">
                    <a:schemeClr val="accent4">
                      <a:satMod val="175000"/>
                      <a:alpha val="76000"/>
                    </a:schemeClr>
                  </a:glow>
                </a:effectLst>
                <a:latin typeface="Arial" charset="0"/>
                <a:cs typeface="Arial" charset="0"/>
              </a:rPr>
              <a:t>احترم داود الملك مسيح الله</a:t>
            </a:r>
          </a:p>
          <a:p>
            <a:pPr eaLnBrk="1" hangingPunct="1"/>
            <a:endParaRPr lang="ar-SA" sz="3200" b="0" dirty="0">
              <a:solidFill>
                <a:srgbClr val="FFFFFF"/>
              </a:solidFill>
              <a:effectLst>
                <a:glow rad="228600">
                  <a:schemeClr val="accent4">
                    <a:satMod val="175000"/>
                    <a:alpha val="76000"/>
                  </a:schemeClr>
                </a:glow>
              </a:effectLst>
              <a:latin typeface="Arial" charset="0"/>
              <a:cs typeface="Arial" charset="0"/>
            </a:endParaRPr>
          </a:p>
          <a:p>
            <a:pPr eaLnBrk="1" hangingPunct="1"/>
            <a:r>
              <a:rPr lang="ar-SA" sz="3200" b="0" dirty="0">
                <a:solidFill>
                  <a:srgbClr val="FFFFFF"/>
                </a:solidFill>
                <a:effectLst>
                  <a:glow rad="228600">
                    <a:schemeClr val="accent4">
                      <a:satMod val="175000"/>
                      <a:alpha val="76000"/>
                    </a:schemeClr>
                  </a:glow>
                </a:effectLst>
                <a:latin typeface="Arial" charset="0"/>
                <a:cs typeface="Arial" charset="0"/>
              </a:rPr>
              <a:t>حفظ داود حياة شاول مع أن شاول حاول قتله</a:t>
            </a:r>
          </a:p>
        </p:txBody>
      </p:sp>
      <p:sp>
        <p:nvSpPr>
          <p:cNvPr id="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en-US" sz="2400" dirty="0">
                <a:solidFill>
                  <a:srgbClr val="000000"/>
                </a:solidFill>
                <a:latin typeface="Arial"/>
                <a:cs typeface="Arial"/>
              </a:rPr>
              <a:t>199</a:t>
            </a:r>
          </a:p>
        </p:txBody>
      </p:sp>
      <p:sp>
        <p:nvSpPr>
          <p:cNvPr id="2" name="Title 1"/>
          <p:cNvSpPr>
            <a:spLocks noGrp="1"/>
          </p:cNvSpPr>
          <p:nvPr>
            <p:ph type="title" idx="4294967295"/>
          </p:nvPr>
        </p:nvSpPr>
        <p:spPr>
          <a:xfrm>
            <a:off x="0" y="-27384"/>
            <a:ext cx="9144000" cy="720824"/>
          </a:xfrm>
        </p:spPr>
        <p:txBody>
          <a:bodyPr/>
          <a:lstStyle/>
          <a:p>
            <a:pPr eaLnBrk="1" hangingPunct="1">
              <a:defRPr/>
            </a:pPr>
            <a:r>
              <a:rPr lang="ar-JO" kern="1200" dirty="0">
                <a:solidFill>
                  <a:srgbClr val="000000"/>
                </a:solidFill>
                <a:ea typeface="ＭＳ Ｐゴシック"/>
              </a:rPr>
              <a:t>حفظ داود حياة شاول</a:t>
            </a:r>
            <a:endParaRPr lang="en-US" sz="5400" dirty="0"/>
          </a:p>
        </p:txBody>
      </p:sp>
    </p:spTree>
    <p:extLst>
      <p:ext uri="{BB962C8B-B14F-4D97-AF65-F5344CB8AC3E}">
        <p14:creationId xmlns:p14="http://schemas.microsoft.com/office/powerpoint/2010/main" val="605792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14692">
                                            <p:txEl>
                                              <p:pRg st="0" end="0"/>
                                            </p:txEl>
                                          </p:spTgt>
                                        </p:tgtEl>
                                        <p:attrNameLst>
                                          <p:attrName>style.visibility</p:attrName>
                                        </p:attrNameLst>
                                      </p:cBhvr>
                                      <p:to>
                                        <p:strVal val="visible"/>
                                      </p:to>
                                    </p:set>
                                    <p:animEffect transition="in" filter="strips(downRight)">
                                      <p:cBhvr>
                                        <p:cTn id="7" dur="500"/>
                                        <p:tgtEl>
                                          <p:spTgt spid="1146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14692">
                                            <p:txEl>
                                              <p:pRg st="1" end="1"/>
                                            </p:txEl>
                                          </p:spTgt>
                                        </p:tgtEl>
                                        <p:attrNameLst>
                                          <p:attrName>style.visibility</p:attrName>
                                        </p:attrNameLst>
                                      </p:cBhvr>
                                      <p:to>
                                        <p:strVal val="visible"/>
                                      </p:to>
                                    </p:set>
                                    <p:animEffect transition="in" filter="strips(downRight)">
                                      <p:cBhvr>
                                        <p:cTn id="12" dur="500"/>
                                        <p:tgtEl>
                                          <p:spTgt spid="11469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14692">
                                            <p:txEl>
                                              <p:pRg st="2" end="2"/>
                                            </p:txEl>
                                          </p:spTgt>
                                        </p:tgtEl>
                                        <p:attrNameLst>
                                          <p:attrName>style.visibility</p:attrName>
                                        </p:attrNameLst>
                                      </p:cBhvr>
                                      <p:to>
                                        <p:strVal val="visible"/>
                                      </p:to>
                                    </p:set>
                                    <p:animEffect transition="in" filter="strips(downRight)">
                                      <p:cBhvr>
                                        <p:cTn id="17" dur="500"/>
                                        <p:tgtEl>
                                          <p:spTgt spid="11469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114692">
                                            <p:txEl>
                                              <p:pRg st="4" end="4"/>
                                            </p:txEl>
                                          </p:spTgt>
                                        </p:tgtEl>
                                        <p:attrNameLst>
                                          <p:attrName>style.visibility</p:attrName>
                                        </p:attrNameLst>
                                      </p:cBhvr>
                                      <p:to>
                                        <p:strVal val="visible"/>
                                      </p:to>
                                    </p:set>
                                    <p:animEffect transition="in" filter="strips(downRight)">
                                      <p:cBhvr>
                                        <p:cTn id="22" dur="500"/>
                                        <p:tgtEl>
                                          <p:spTgt spid="11469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114692">
                                            <p:txEl>
                                              <p:pRg st="6" end="6"/>
                                            </p:txEl>
                                          </p:spTgt>
                                        </p:tgtEl>
                                        <p:attrNameLst>
                                          <p:attrName>style.visibility</p:attrName>
                                        </p:attrNameLst>
                                      </p:cBhvr>
                                      <p:to>
                                        <p:strVal val="visible"/>
                                      </p:to>
                                    </p:set>
                                    <p:animEffect transition="in" filter="strips(downRight)">
                                      <p:cBhvr>
                                        <p:cTn id="27" dur="500"/>
                                        <p:tgtEl>
                                          <p:spTgt spid="11469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2" grpId="0" build="p"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7"/>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مزمور ١٤٢</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84697398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260648"/>
            <a:ext cx="8392450" cy="304698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For the L</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ORD</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said, “I will also banish Judah from my presence just as I have banished Israel. And I will reject my chosen city of Jerusalem and the Temple where my name was to be honored”</a:t>
            </a:r>
            <a:b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(NLT).</a:t>
            </a:r>
          </a:p>
        </p:txBody>
      </p:sp>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مزمور 142</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8" name="Group 7">
            <a:extLst>
              <a:ext uri="{FF2B5EF4-FFF2-40B4-BE49-F238E27FC236}">
                <a16:creationId xmlns:a16="http://schemas.microsoft.com/office/drawing/2014/main" id="{53F3B14D-78FA-0146-B4CF-645DEE1CB659}"/>
              </a:ext>
            </a:extLst>
          </p:cNvPr>
          <p:cNvGrpSpPr/>
          <p:nvPr/>
        </p:nvGrpSpPr>
        <p:grpSpPr>
          <a:xfrm>
            <a:off x="17184" y="0"/>
            <a:ext cx="9126816" cy="5609216"/>
            <a:chOff x="17184" y="0"/>
            <a:chExt cx="9126816" cy="5609216"/>
          </a:xfrm>
        </p:grpSpPr>
        <p:pic>
          <p:nvPicPr>
            <p:cNvPr id="1026" name="Picture 2" descr="Image result for psalm 142">
              <a:extLst>
                <a:ext uri="{FF2B5EF4-FFF2-40B4-BE49-F238E27FC236}">
                  <a16:creationId xmlns:a16="http://schemas.microsoft.com/office/drawing/2014/main" id="{E883AC79-C1B8-2342-888A-A48420332A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390"/>
            <a:stretch/>
          </p:blipFill>
          <p:spPr bwMode="auto">
            <a:xfrm>
              <a:off x="17184" y="0"/>
              <a:ext cx="9126816" cy="56092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psalm 142">
              <a:extLst>
                <a:ext uri="{FF2B5EF4-FFF2-40B4-BE49-F238E27FC236}">
                  <a16:creationId xmlns:a16="http://schemas.microsoft.com/office/drawing/2014/main" id="{CB4318CF-8B03-2A43-A3E0-93206EFD79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127" r="68358"/>
            <a:stretch/>
          </p:blipFill>
          <p:spPr bwMode="auto">
            <a:xfrm>
              <a:off x="18360" y="0"/>
              <a:ext cx="3257496" cy="28328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psalm 142">
              <a:extLst>
                <a:ext uri="{FF2B5EF4-FFF2-40B4-BE49-F238E27FC236}">
                  <a16:creationId xmlns:a16="http://schemas.microsoft.com/office/drawing/2014/main" id="{A16A1CF0-8C63-7247-B1E9-33F2445F3F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127" r="68358"/>
            <a:stretch/>
          </p:blipFill>
          <p:spPr bwMode="auto">
            <a:xfrm>
              <a:off x="1979712" y="36576"/>
              <a:ext cx="2676888" cy="232792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75BDD8BA-A44B-EA41-BF19-F888C043FCE6}"/>
              </a:ext>
            </a:extLst>
          </p:cNvPr>
          <p:cNvSpPr/>
          <p:nvPr/>
        </p:nvSpPr>
        <p:spPr>
          <a:xfrm>
            <a:off x="375775" y="290400"/>
            <a:ext cx="4916305"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قصيدة لداود لما كان في المغارة صلاة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65980497"/>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260648"/>
            <a:ext cx="8392450" cy="304698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For the L</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ORD</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said, “I will also banish Judah from my presence just as I have banished Israel. And I will reject my chosen city of Jerusalem and the Temple where my name was to be honored”</a:t>
            </a:r>
            <a:b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(NLT).</a:t>
            </a:r>
          </a:p>
        </p:txBody>
      </p:sp>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مزمور 142</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8" name="Group 7">
            <a:extLst>
              <a:ext uri="{FF2B5EF4-FFF2-40B4-BE49-F238E27FC236}">
                <a16:creationId xmlns:a16="http://schemas.microsoft.com/office/drawing/2014/main" id="{53F3B14D-78FA-0146-B4CF-645DEE1CB659}"/>
              </a:ext>
            </a:extLst>
          </p:cNvPr>
          <p:cNvGrpSpPr/>
          <p:nvPr/>
        </p:nvGrpSpPr>
        <p:grpSpPr>
          <a:xfrm>
            <a:off x="17184" y="0"/>
            <a:ext cx="9126816" cy="5609216"/>
            <a:chOff x="17184" y="0"/>
            <a:chExt cx="9126816" cy="5609216"/>
          </a:xfrm>
        </p:grpSpPr>
        <p:pic>
          <p:nvPicPr>
            <p:cNvPr id="1026" name="Picture 2" descr="Image result for psalm 142">
              <a:extLst>
                <a:ext uri="{FF2B5EF4-FFF2-40B4-BE49-F238E27FC236}">
                  <a16:creationId xmlns:a16="http://schemas.microsoft.com/office/drawing/2014/main" id="{E883AC79-C1B8-2342-888A-A48420332A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390"/>
            <a:stretch/>
          </p:blipFill>
          <p:spPr bwMode="auto">
            <a:xfrm>
              <a:off x="17184" y="0"/>
              <a:ext cx="9126816" cy="56092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psalm 142">
              <a:extLst>
                <a:ext uri="{FF2B5EF4-FFF2-40B4-BE49-F238E27FC236}">
                  <a16:creationId xmlns:a16="http://schemas.microsoft.com/office/drawing/2014/main" id="{CB4318CF-8B03-2A43-A3E0-93206EFD79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127" r="68358"/>
            <a:stretch/>
          </p:blipFill>
          <p:spPr bwMode="auto">
            <a:xfrm>
              <a:off x="18360" y="0"/>
              <a:ext cx="3257496" cy="28328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psalm 142">
              <a:extLst>
                <a:ext uri="{FF2B5EF4-FFF2-40B4-BE49-F238E27FC236}">
                  <a16:creationId xmlns:a16="http://schemas.microsoft.com/office/drawing/2014/main" id="{A16A1CF0-8C63-7247-B1E9-33F2445F3F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127" r="68358"/>
            <a:stretch/>
          </p:blipFill>
          <p:spPr bwMode="auto">
            <a:xfrm>
              <a:off x="1979712" y="36576"/>
              <a:ext cx="2676888" cy="232792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75BDD8BA-A44B-EA41-BF19-F888C043FCE6}"/>
              </a:ext>
            </a:extLst>
          </p:cNvPr>
          <p:cNvSpPr/>
          <p:nvPr/>
        </p:nvSpPr>
        <p:spPr>
          <a:xfrm>
            <a:off x="375775" y="290400"/>
            <a:ext cx="5996425" cy="2246769"/>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1بِصَوْتِي إِلَى الرَّبِّ أَصْرُخُ. بِصَوْتِي إِلَى الرَّبِّ أَتَضَرَّعُ.</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2أَسْكُبُ أَمَامَهُ شَكْوَايَ. بِضِيقِيْ قُدَّامَهُ أُخْبِرُ.</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3عِنْدَ مَا أَعْيَتْ رُوحِي فِيَّ، وَأَنْتَ عَرَفْتَ مَسْلَكِي. فِي الطَّرِيقِ الَّتِي أَسْلُكُ أَخْفَوْا لِي فَخًّا.</a:t>
            </a:r>
            <a:endParaRPr kumimoji="0" 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34941023"/>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260648"/>
            <a:ext cx="8392450" cy="304698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For the L</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ORD</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said, “I will also banish Judah from my presence just as I have banished Israel. And I will reject my chosen city of Jerusalem and the Temple where my name was to be honored”</a:t>
            </a:r>
            <a:b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(NLT).</a:t>
            </a:r>
          </a:p>
        </p:txBody>
      </p:sp>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مزمور 142</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8" name="Group 7">
            <a:extLst>
              <a:ext uri="{FF2B5EF4-FFF2-40B4-BE49-F238E27FC236}">
                <a16:creationId xmlns:a16="http://schemas.microsoft.com/office/drawing/2014/main" id="{53F3B14D-78FA-0146-B4CF-645DEE1CB659}"/>
              </a:ext>
            </a:extLst>
          </p:cNvPr>
          <p:cNvGrpSpPr/>
          <p:nvPr/>
        </p:nvGrpSpPr>
        <p:grpSpPr>
          <a:xfrm>
            <a:off x="17184" y="0"/>
            <a:ext cx="9126816" cy="5609216"/>
            <a:chOff x="17184" y="0"/>
            <a:chExt cx="9126816" cy="5609216"/>
          </a:xfrm>
        </p:grpSpPr>
        <p:pic>
          <p:nvPicPr>
            <p:cNvPr id="1026" name="Picture 2" descr="Image result for psalm 142">
              <a:extLst>
                <a:ext uri="{FF2B5EF4-FFF2-40B4-BE49-F238E27FC236}">
                  <a16:creationId xmlns:a16="http://schemas.microsoft.com/office/drawing/2014/main" id="{E883AC79-C1B8-2342-888A-A48420332A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390"/>
            <a:stretch/>
          </p:blipFill>
          <p:spPr bwMode="auto">
            <a:xfrm>
              <a:off x="17184" y="0"/>
              <a:ext cx="9126816" cy="56092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psalm 142">
              <a:extLst>
                <a:ext uri="{FF2B5EF4-FFF2-40B4-BE49-F238E27FC236}">
                  <a16:creationId xmlns:a16="http://schemas.microsoft.com/office/drawing/2014/main" id="{CB4318CF-8B03-2A43-A3E0-93206EFD79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127" r="68358"/>
            <a:stretch/>
          </p:blipFill>
          <p:spPr bwMode="auto">
            <a:xfrm>
              <a:off x="18360" y="0"/>
              <a:ext cx="3257496" cy="28328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psalm 142">
              <a:extLst>
                <a:ext uri="{FF2B5EF4-FFF2-40B4-BE49-F238E27FC236}">
                  <a16:creationId xmlns:a16="http://schemas.microsoft.com/office/drawing/2014/main" id="{A16A1CF0-8C63-7247-B1E9-33F2445F3F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127" r="68358"/>
            <a:stretch/>
          </p:blipFill>
          <p:spPr bwMode="auto">
            <a:xfrm>
              <a:off x="1979712" y="36576"/>
              <a:ext cx="2676888" cy="232792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75BDD8BA-A44B-EA41-BF19-F888C043FCE6}"/>
              </a:ext>
            </a:extLst>
          </p:cNvPr>
          <p:cNvSpPr/>
          <p:nvPr/>
        </p:nvSpPr>
        <p:spPr>
          <a:xfrm>
            <a:off x="375775" y="290400"/>
            <a:ext cx="6500481" cy="1815882"/>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4انْظُرْ إِلَى الْيَمِينِ وَأَبْصِرْ، فَلَيْسَ لِي عَارِفٌ. بَادَ عَنِّي الْمَنَاصُ. لَيْسَ مَنْ يَسْأَلُ عَنْ نَفْسِي.</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5صَرَخْتُ إِلَيْكَ يَا رَبُّ. قُلْتُ: «أَنْتَ مَلْجَإِي، نَصِيبِي فِي أَرْضِ الأَحْيَاءِ». </a:t>
            </a:r>
            <a:endParaRPr kumimoji="0" 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6249173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96" y="-1"/>
            <a:ext cx="9138604" cy="608288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2.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يبادر</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الله بالتغيير ليتمم خططه لنا</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فكرة رئيسية في </a:t>
            </a:r>
            <a:r>
              <a:rPr lang="ar-JO"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صموئيل</a:t>
            </a:r>
            <a:endParaRPr lang="en-US"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877898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260648"/>
            <a:ext cx="8392450" cy="304698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For the L</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ORD</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said, “I will also banish Judah from my presence just as I have banished Israel. And I will reject my chosen city of Jerusalem and the Temple where my name was to be honored”</a:t>
            </a:r>
            <a:b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(NLT).</a:t>
            </a:r>
          </a:p>
        </p:txBody>
      </p:sp>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مزمور 142</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8" name="Group 7">
            <a:extLst>
              <a:ext uri="{FF2B5EF4-FFF2-40B4-BE49-F238E27FC236}">
                <a16:creationId xmlns:a16="http://schemas.microsoft.com/office/drawing/2014/main" id="{53F3B14D-78FA-0146-B4CF-645DEE1CB659}"/>
              </a:ext>
            </a:extLst>
          </p:cNvPr>
          <p:cNvGrpSpPr/>
          <p:nvPr/>
        </p:nvGrpSpPr>
        <p:grpSpPr>
          <a:xfrm>
            <a:off x="17184" y="0"/>
            <a:ext cx="9126816" cy="5609216"/>
            <a:chOff x="17184" y="0"/>
            <a:chExt cx="9126816" cy="5609216"/>
          </a:xfrm>
        </p:grpSpPr>
        <p:pic>
          <p:nvPicPr>
            <p:cNvPr id="1026" name="Picture 2" descr="Image result for psalm 142">
              <a:extLst>
                <a:ext uri="{FF2B5EF4-FFF2-40B4-BE49-F238E27FC236}">
                  <a16:creationId xmlns:a16="http://schemas.microsoft.com/office/drawing/2014/main" id="{E883AC79-C1B8-2342-888A-A48420332A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390"/>
            <a:stretch/>
          </p:blipFill>
          <p:spPr bwMode="auto">
            <a:xfrm>
              <a:off x="17184" y="0"/>
              <a:ext cx="9126816" cy="56092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psalm 142">
              <a:extLst>
                <a:ext uri="{FF2B5EF4-FFF2-40B4-BE49-F238E27FC236}">
                  <a16:creationId xmlns:a16="http://schemas.microsoft.com/office/drawing/2014/main" id="{CB4318CF-8B03-2A43-A3E0-93206EFD79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127" r="68358"/>
            <a:stretch/>
          </p:blipFill>
          <p:spPr bwMode="auto">
            <a:xfrm>
              <a:off x="18360" y="0"/>
              <a:ext cx="3257496" cy="28328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psalm 142">
              <a:extLst>
                <a:ext uri="{FF2B5EF4-FFF2-40B4-BE49-F238E27FC236}">
                  <a16:creationId xmlns:a16="http://schemas.microsoft.com/office/drawing/2014/main" id="{A16A1CF0-8C63-7247-B1E9-33F2445F3F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127" r="68358"/>
            <a:stretch/>
          </p:blipFill>
          <p:spPr bwMode="auto">
            <a:xfrm>
              <a:off x="1979712" y="36576"/>
              <a:ext cx="2676888" cy="232792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75BDD8BA-A44B-EA41-BF19-F888C043FCE6}"/>
              </a:ext>
            </a:extLst>
          </p:cNvPr>
          <p:cNvSpPr/>
          <p:nvPr/>
        </p:nvSpPr>
        <p:spPr>
          <a:xfrm>
            <a:off x="375775" y="290400"/>
            <a:ext cx="6212449" cy="1938992"/>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3000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6أَصْغِ إِلَى صُرَاخِي، لأَنِّي قَدْ تَذَلَّلْتُ جِدًّا. نَجِّنِي مِنْ مُضْطَهِدِيَّ، لأَنَّهُمْ أَشَدُّ مِنِّي.</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3000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7أَخْرِجْ مِنَ الْحَبْسِ نَفْسِي، لِتَحْمِيدِ اسْمِكَ. الصِّدِّيقُونَ يَكْتَنِفُونَنِي، لأَنَّكَ تُحْسِنُ إِلَيَّ.</a:t>
            </a:r>
            <a:endParaRPr kumimoji="0" lang="en-US" sz="40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32543369"/>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صموئيل 25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67962092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2"/>
          <p:cNvSpPr>
            <a:spLocks noChangeArrowheads="1"/>
          </p:cNvSpPr>
          <p:nvPr/>
        </p:nvSpPr>
        <p:spPr bwMode="auto">
          <a:xfrm>
            <a:off x="7380288" y="6248400"/>
            <a:ext cx="12218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ar-JO" sz="2400" i="1" dirty="0">
                <a:solidFill>
                  <a:srgbClr val="FFFFFF"/>
                </a:solidFill>
                <a:latin typeface="Arial" charset="0"/>
                <a:cs typeface="Arial" charset="0"/>
              </a:rPr>
              <a:t>1 صم 25</a:t>
            </a:r>
            <a:endParaRPr lang="en-US" sz="2400" i="1" dirty="0">
              <a:solidFill>
                <a:srgbClr val="FFFFFF"/>
              </a:solidFill>
              <a:latin typeface="Arial" charset="0"/>
              <a:cs typeface="Arial" charset="0"/>
            </a:endParaRPr>
          </a:p>
        </p:txBody>
      </p:sp>
      <p:pic>
        <p:nvPicPr>
          <p:cNvPr id="260098" name="Picture 11" descr="j023864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8800" y="3040063"/>
            <a:ext cx="4953000" cy="347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p:spPr>
        <p:txBody>
          <a:bodyPr anchor="ctr"/>
          <a:lstStyle/>
          <a:p>
            <a:pPr algn="r">
              <a:spcBef>
                <a:spcPct val="50000"/>
              </a:spcBef>
              <a:defRPr/>
            </a:pPr>
            <a:r>
              <a:rPr lang="ar-JO" sz="2400" dirty="0">
                <a:solidFill>
                  <a:srgbClr val="FFFFFF"/>
                </a:solidFill>
                <a:latin typeface="Arial"/>
                <a:ea typeface="Osaka"/>
                <a:cs typeface="Arial"/>
              </a:rPr>
              <a:t>199</a:t>
            </a:r>
            <a:endParaRPr lang="en-US" sz="2400" dirty="0">
              <a:solidFill>
                <a:srgbClr val="FFFFFF"/>
              </a:solidFill>
              <a:latin typeface="Arial"/>
              <a:ea typeface="Osaka"/>
              <a:cs typeface="Arial"/>
            </a:endParaRPr>
          </a:p>
        </p:txBody>
      </p:sp>
      <p:sp>
        <p:nvSpPr>
          <p:cNvPr id="2" name="Title 1"/>
          <p:cNvSpPr>
            <a:spLocks noGrp="1"/>
          </p:cNvSpPr>
          <p:nvPr>
            <p:ph type="title" idx="4294967295"/>
          </p:nvPr>
        </p:nvSpPr>
        <p:spPr/>
        <p:txBody>
          <a:bodyPr/>
          <a:lstStyle/>
          <a:p>
            <a:pPr eaLnBrk="1" hangingPunct="1">
              <a:defRPr/>
            </a:pPr>
            <a:r>
              <a:rPr lang="ar-JO" sz="6600" kern="1200" dirty="0">
                <a:solidFill>
                  <a:srgbClr val="FFFFFF"/>
                </a:solidFill>
                <a:latin typeface="Arial" panose="020B0604020202020204" pitchFamily="34" charset="0"/>
                <a:ea typeface="ＭＳ Ｐゴシック"/>
                <a:cs typeface="Arial" panose="020B0604020202020204" pitchFamily="34" charset="0"/>
              </a:rPr>
              <a:t>مات صموئيل</a:t>
            </a:r>
            <a:endParaRPr lang="en-US"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96758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توقع المكافأة (1 صم 25)</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391416074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14842" y="5715000"/>
            <a:ext cx="9129157" cy="1143000"/>
          </a:xfrm>
          <a:effectLst>
            <a:outerShdw blurRad="63500" dist="38099" dir="2700000" algn="ctr" rotWithShape="0">
              <a:schemeClr val="tx2">
                <a:alpha val="74998"/>
              </a:schemeClr>
            </a:outerShdw>
          </a:effectLst>
        </p:spPr>
        <p:txBody>
          <a:bodyPr/>
          <a:lstStyle/>
          <a:p>
            <a:pPr eaLnBrk="1" hangingPunct="1">
              <a:defRPr/>
            </a:pPr>
            <a:r>
              <a:rPr lang="ar-JO" sz="3600" dirty="0">
                <a:solidFill>
                  <a:schemeClr val="bg1"/>
                </a:solidFill>
                <a:effectLst>
                  <a:glow rad="228600">
                    <a:schemeClr val="tx1"/>
                  </a:glow>
                </a:effectLst>
                <a:ea typeface="ＭＳ Ｐゴシック" charset="0"/>
              </a:rPr>
              <a:t>أبيجايل، نابال وداود (1 صم 25)</a:t>
            </a:r>
            <a:endParaRPr lang="en-US" sz="3600" dirty="0">
              <a:effectLst>
                <a:glow rad="228600">
                  <a:schemeClr val="tx1"/>
                </a:glow>
              </a:effectLst>
              <a:ea typeface="ＭＳ Ｐゴシック" charset="0"/>
            </a:endParaRPr>
          </a:p>
        </p:txBody>
      </p:sp>
      <p:pic>
        <p:nvPicPr>
          <p:cNvPr id="2" name="Picture 1"/>
          <p:cNvPicPr>
            <a:picLocks noChangeAspect="1"/>
          </p:cNvPicPr>
          <p:nvPr/>
        </p:nvPicPr>
        <p:blipFill rotWithShape="1">
          <a:blip r:embed="rId3"/>
          <a:srcRect l="48551" t="5643" r="14367" b="6230"/>
          <a:stretch/>
        </p:blipFill>
        <p:spPr>
          <a:xfrm>
            <a:off x="4439457" y="838863"/>
            <a:ext cx="3390768" cy="4532194"/>
          </a:xfrm>
          <a:prstGeom prst="rect">
            <a:avLst/>
          </a:prstGeom>
        </p:spPr>
      </p:pic>
    </p:spTree>
    <p:extLst>
      <p:ext uri="{BB962C8B-B14F-4D97-AF65-F5344CB8AC3E}">
        <p14:creationId xmlns:p14="http://schemas.microsoft.com/office/powerpoint/2010/main" val="139986309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صموئيل 26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06240588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112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51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14842" y="5715000"/>
            <a:ext cx="9129157"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حفظ داود حياة شاول (26 : 5)</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258262134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صموئيل 27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7398624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5F35D7-18F0-B442-8465-15EAA32400D4}"/>
              </a:ext>
            </a:extLst>
          </p:cNvPr>
          <p:cNvGrpSpPr/>
          <p:nvPr/>
        </p:nvGrpSpPr>
        <p:grpSpPr>
          <a:xfrm>
            <a:off x="-108520" y="65088"/>
            <a:ext cx="4748132" cy="6858000"/>
            <a:chOff x="265113" y="65088"/>
            <a:chExt cx="4748132" cy="6858000"/>
          </a:xfrm>
        </p:grpSpPr>
        <p:pic>
          <p:nvPicPr>
            <p:cNvPr id="1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21210547">
              <a:off x="265113" y="65088"/>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bwMode="auto">
            <a:xfrm rot="21228184">
              <a:off x="441065" y="4072219"/>
              <a:ext cx="4572180" cy="2019988"/>
            </a:xfrm>
            <a:prstGeom prst="rect">
              <a:avLst/>
            </a:prstGeom>
            <a:solidFill>
              <a:srgbClr val="460046"/>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r>
                <a:rPr lang="ar-JO" dirty="0">
                  <a:solidFill>
                    <a:srgbClr val="FFFFFF"/>
                  </a:solidFill>
                  <a:latin typeface="Arial" charset="0"/>
                </a:rPr>
                <a:t>حكاية</a:t>
              </a:r>
            </a:p>
            <a:p>
              <a:pPr algn="ctr" eaLnBrk="1" hangingPunct="1"/>
              <a:r>
                <a:rPr lang="ar-JO" dirty="0">
                  <a:solidFill>
                    <a:srgbClr val="FFFFFF"/>
                  </a:solidFill>
                  <a:latin typeface="Arial" charset="0"/>
                </a:rPr>
                <a:t>الملوك الثلاثة</a:t>
              </a:r>
              <a:br>
                <a:rPr lang="en-US" dirty="0">
                  <a:solidFill>
                    <a:srgbClr val="FFFFFF"/>
                  </a:solidFill>
                  <a:latin typeface="Arial" charset="0"/>
                </a:rPr>
              </a:br>
              <a:r>
                <a:rPr lang="ar-JO" sz="3200" i="1" dirty="0">
                  <a:solidFill>
                    <a:srgbClr val="FFFFFF"/>
                  </a:solidFill>
                  <a:latin typeface="Arial" charset="0"/>
                </a:rPr>
                <a:t>دراسة في الإنكسار</a:t>
              </a:r>
              <a:endParaRPr lang="en-US" dirty="0">
                <a:solidFill>
                  <a:srgbClr val="FFFFFF"/>
                </a:solidFill>
                <a:latin typeface="Arial" charset="0"/>
              </a:endParaRPr>
            </a:p>
          </p:txBody>
        </p:sp>
      </p:grpSp>
      <p:sp>
        <p:nvSpPr>
          <p:cNvPr id="6" name="Text Box 6"/>
          <p:cNvSpPr txBox="1">
            <a:spLocks noChangeArrowheads="1"/>
          </p:cNvSpPr>
          <p:nvPr/>
        </p:nvSpPr>
        <p:spPr bwMode="auto">
          <a:xfrm>
            <a:off x="8320088" y="-459432"/>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0" y="6832470"/>
            <a:ext cx="9129157"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حكاية الملوك الثلاثة</a:t>
            </a:r>
            <a:endParaRPr lang="en-US" dirty="0">
              <a:effectLst>
                <a:glow rad="228600">
                  <a:schemeClr val="tx1"/>
                </a:glow>
              </a:effectLst>
              <a:ea typeface="ＭＳ Ｐゴシック" charset="0"/>
            </a:endParaRPr>
          </a:p>
        </p:txBody>
      </p:sp>
      <p:pic>
        <p:nvPicPr>
          <p:cNvPr id="3" name="Picture 2"/>
          <p:cNvPicPr>
            <a:picLocks noChangeAspect="1"/>
          </p:cNvPicPr>
          <p:nvPr/>
        </p:nvPicPr>
        <p:blipFill>
          <a:blip r:embed="rId4"/>
          <a:stretch>
            <a:fillRect/>
          </a:stretch>
        </p:blipFill>
        <p:spPr>
          <a:xfrm>
            <a:off x="4885964" y="764704"/>
            <a:ext cx="1990292" cy="1990292"/>
          </a:xfrm>
          <a:prstGeom prst="rect">
            <a:avLst/>
          </a:prstGeom>
        </p:spPr>
      </p:pic>
      <p:pic>
        <p:nvPicPr>
          <p:cNvPr id="9" name="Picture 8"/>
          <p:cNvPicPr>
            <a:picLocks noChangeAspect="1"/>
          </p:cNvPicPr>
          <p:nvPr/>
        </p:nvPicPr>
        <p:blipFill>
          <a:blip r:embed="rId4"/>
          <a:stretch>
            <a:fillRect/>
          </a:stretch>
        </p:blipFill>
        <p:spPr>
          <a:xfrm>
            <a:off x="4885964" y="2528900"/>
            <a:ext cx="1990292" cy="1990292"/>
          </a:xfrm>
          <a:prstGeom prst="rect">
            <a:avLst/>
          </a:prstGeom>
        </p:spPr>
      </p:pic>
      <p:pic>
        <p:nvPicPr>
          <p:cNvPr id="10" name="Picture 9"/>
          <p:cNvPicPr>
            <a:picLocks noChangeAspect="1"/>
          </p:cNvPicPr>
          <p:nvPr/>
        </p:nvPicPr>
        <p:blipFill>
          <a:blip r:embed="rId4"/>
          <a:stretch>
            <a:fillRect/>
          </a:stretch>
        </p:blipFill>
        <p:spPr>
          <a:xfrm>
            <a:off x="4885964" y="4293096"/>
            <a:ext cx="1990292" cy="1990292"/>
          </a:xfrm>
          <a:prstGeom prst="rect">
            <a:avLst/>
          </a:prstGeom>
        </p:spPr>
      </p:pic>
      <p:sp>
        <p:nvSpPr>
          <p:cNvPr id="7" name="Rectangle 3"/>
          <p:cNvSpPr txBox="1">
            <a:spLocks noChangeArrowheads="1"/>
          </p:cNvSpPr>
          <p:nvPr/>
        </p:nvSpPr>
        <p:spPr bwMode="auto">
          <a:xfrm>
            <a:off x="4600541" y="188640"/>
            <a:ext cx="4363947" cy="66693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r" eaLnBrk="1" hangingPunct="1">
              <a:defRPr/>
            </a:pPr>
            <a:r>
              <a:rPr lang="ar-JO" sz="4000" dirty="0">
                <a:solidFill>
                  <a:srgbClr val="FFFFFF"/>
                </a:solidFill>
                <a:effectLst>
                  <a:glow rad="228600">
                    <a:srgbClr val="000000"/>
                  </a:glow>
                </a:effectLst>
                <a:ea typeface="ＭＳ Ｐゴシック" charset="0"/>
              </a:rPr>
              <a:t>الملوك الثلاثة :</a:t>
            </a:r>
            <a:endParaRPr lang="en-US" sz="4000" dirty="0">
              <a:solidFill>
                <a:srgbClr val="FFFFFF"/>
              </a:solidFill>
              <a:effectLst>
                <a:glow rad="228600">
                  <a:srgbClr val="000000"/>
                </a:glow>
              </a:effectLst>
              <a:ea typeface="ＭＳ Ｐゴシック" charset="0"/>
            </a:endParaRPr>
          </a:p>
          <a:p>
            <a:pPr algn="r" eaLnBrk="1" hangingPunct="1">
              <a:defRPr/>
            </a:pPr>
            <a:endParaRPr lang="en-US" sz="4000" dirty="0">
              <a:solidFill>
                <a:srgbClr val="FFFFFF"/>
              </a:solidFill>
              <a:effectLst>
                <a:glow rad="228600">
                  <a:srgbClr val="000000"/>
                </a:glow>
              </a:effectLst>
              <a:ea typeface="ＭＳ Ｐゴシック" charset="0"/>
            </a:endParaRPr>
          </a:p>
          <a:p>
            <a:pPr algn="r" eaLnBrk="1" hangingPunct="1">
              <a:defRPr/>
            </a:pPr>
            <a:r>
              <a:rPr lang="ar-JO" sz="4000" dirty="0">
                <a:solidFill>
                  <a:srgbClr val="FFFFFF"/>
                </a:solidFill>
                <a:effectLst>
                  <a:glow rad="228600">
                    <a:srgbClr val="000000"/>
                  </a:glow>
                </a:effectLst>
                <a:ea typeface="ＭＳ Ｐゴシック" charset="0"/>
              </a:rPr>
              <a:t>شاول</a:t>
            </a:r>
            <a:endParaRPr lang="en-US" sz="4000" dirty="0">
              <a:solidFill>
                <a:srgbClr val="FFFFFF"/>
              </a:solidFill>
              <a:effectLst>
                <a:glow rad="228600">
                  <a:srgbClr val="000000"/>
                </a:glow>
              </a:effectLst>
              <a:ea typeface="ＭＳ Ｐゴシック" charset="0"/>
            </a:endParaRPr>
          </a:p>
          <a:p>
            <a:pPr algn="r" eaLnBrk="1" hangingPunct="1">
              <a:defRPr/>
            </a:pPr>
            <a:endParaRPr lang="en-US" sz="4000" dirty="0">
              <a:solidFill>
                <a:srgbClr val="FFFFFF"/>
              </a:solidFill>
              <a:effectLst>
                <a:glow rad="228600">
                  <a:srgbClr val="000000"/>
                </a:glow>
              </a:effectLst>
              <a:ea typeface="ＭＳ Ｐゴシック" charset="0"/>
            </a:endParaRPr>
          </a:p>
          <a:p>
            <a:pPr algn="r" eaLnBrk="1" hangingPunct="1">
              <a:defRPr/>
            </a:pPr>
            <a:endParaRPr lang="en-US" sz="4000" dirty="0">
              <a:solidFill>
                <a:srgbClr val="FFFFFF"/>
              </a:solidFill>
              <a:effectLst>
                <a:glow rad="228600">
                  <a:srgbClr val="000000"/>
                </a:glow>
              </a:effectLst>
              <a:ea typeface="ＭＳ Ｐゴシック" charset="0"/>
            </a:endParaRPr>
          </a:p>
          <a:p>
            <a:pPr algn="r" eaLnBrk="1" hangingPunct="1">
              <a:defRPr/>
            </a:pPr>
            <a:r>
              <a:rPr lang="ar-JO" sz="4000" dirty="0">
                <a:solidFill>
                  <a:srgbClr val="FFFFFF"/>
                </a:solidFill>
                <a:effectLst>
                  <a:glow rad="228600">
                    <a:srgbClr val="000000"/>
                  </a:glow>
                </a:effectLst>
                <a:ea typeface="ＭＳ Ｐゴシック" charset="0"/>
              </a:rPr>
              <a:t>داود</a:t>
            </a:r>
            <a:endParaRPr lang="en-US" sz="4000" dirty="0">
              <a:solidFill>
                <a:srgbClr val="FFFFFF"/>
              </a:solidFill>
              <a:effectLst>
                <a:glow rad="228600">
                  <a:srgbClr val="000000"/>
                </a:glow>
              </a:effectLst>
              <a:ea typeface="ＭＳ Ｐゴシック" charset="0"/>
            </a:endParaRPr>
          </a:p>
          <a:p>
            <a:pPr algn="r" eaLnBrk="1" hangingPunct="1">
              <a:defRPr/>
            </a:pPr>
            <a:endParaRPr lang="en-US" sz="4000" dirty="0">
              <a:solidFill>
                <a:srgbClr val="FFFFFF"/>
              </a:solidFill>
              <a:effectLst>
                <a:glow rad="228600">
                  <a:srgbClr val="000000"/>
                </a:glow>
              </a:effectLst>
              <a:ea typeface="ＭＳ Ｐゴシック" charset="0"/>
            </a:endParaRPr>
          </a:p>
          <a:p>
            <a:pPr algn="r" eaLnBrk="1" hangingPunct="1">
              <a:defRPr/>
            </a:pPr>
            <a:endParaRPr lang="en-US" sz="4000" dirty="0">
              <a:solidFill>
                <a:srgbClr val="FFFFFF"/>
              </a:solidFill>
              <a:effectLst>
                <a:glow rad="228600">
                  <a:srgbClr val="000000"/>
                </a:glow>
              </a:effectLst>
              <a:ea typeface="ＭＳ Ｐゴシック" charset="0"/>
            </a:endParaRPr>
          </a:p>
          <a:p>
            <a:pPr algn="r" eaLnBrk="1" hangingPunct="1">
              <a:defRPr/>
            </a:pPr>
            <a:r>
              <a:rPr lang="ar-JO" sz="4000" dirty="0">
                <a:solidFill>
                  <a:srgbClr val="FFFFFF"/>
                </a:solidFill>
                <a:effectLst>
                  <a:glow rad="228600">
                    <a:srgbClr val="000000"/>
                  </a:glow>
                </a:effectLst>
                <a:ea typeface="ＭＳ Ｐゴシック" charset="0"/>
              </a:rPr>
              <a:t>أبشالوم</a:t>
            </a:r>
            <a:endParaRPr lang="en-US" sz="4000" dirty="0">
              <a:solidFill>
                <a:srgbClr val="000000"/>
              </a:solidFill>
              <a:effectLst>
                <a:glow rad="228600">
                  <a:srgbClr val="000000"/>
                </a:glow>
              </a:effectLst>
              <a:ea typeface="ＭＳ Ｐゴシック" charset="0"/>
            </a:endParaRPr>
          </a:p>
        </p:txBody>
      </p:sp>
    </p:spTree>
    <p:extLst>
      <p:ext uri="{BB962C8B-B14F-4D97-AF65-F5344CB8AC3E}">
        <p14:creationId xmlns:p14="http://schemas.microsoft.com/office/powerpoint/2010/main" val="13266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3170" name="Picture 1"/>
          <p:cNvPicPr>
            <a:picLocks noChangeAspect="1"/>
          </p:cNvPicPr>
          <p:nvPr/>
        </p:nvPicPr>
        <p:blipFill rotWithShape="1">
          <a:blip r:embed="rId2">
            <a:extLst>
              <a:ext uri="{28A0092B-C50C-407E-A947-70E740481C1C}">
                <a14:useLocalDpi xmlns:a14="http://schemas.microsoft.com/office/drawing/2010/main"/>
              </a:ext>
            </a:extLst>
          </a:blip>
          <a:srcRect b="2230"/>
          <a:stretch/>
        </p:blipFill>
        <p:spPr bwMode="auto">
          <a:xfrm>
            <a:off x="0" y="-33337"/>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يبتهج داود بالرب وحده</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2857617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90500"/>
            <a:ext cx="9144000" cy="6554611"/>
            <a:chOff x="0" y="190500"/>
            <a:chExt cx="9144000" cy="6554611"/>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90500"/>
              <a:ext cx="9144000" cy="6554611"/>
            </a:xfrm>
            <a:prstGeom prst="rect">
              <a:avLst/>
            </a:prstGeom>
          </p:spPr>
        </p:pic>
        <p:sp>
          <p:nvSpPr>
            <p:cNvPr id="3" name="Right Triangle 2"/>
            <p:cNvSpPr/>
            <p:nvPr/>
          </p:nvSpPr>
          <p:spPr bwMode="auto">
            <a:xfrm rot="10527313">
              <a:off x="929832" y="331313"/>
              <a:ext cx="7610323" cy="4387245"/>
            </a:xfrm>
            <a:prstGeom prst="rtTriangl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0528" y="116632"/>
            <a:ext cx="9144000" cy="2065493"/>
          </a:xfrm>
          <a:effectLst>
            <a:outerShdw blurRad="63500" dist="35921" dir="2700000" algn="ctr" rotWithShape="0">
              <a:schemeClr val="tx2">
                <a:alpha val="74998"/>
              </a:schemeClr>
            </a:outerShdw>
          </a:effectLst>
        </p:spPr>
        <p:txBody>
          <a:bodyPr/>
          <a:lstStyle/>
          <a:p>
            <a:pPr algn="r">
              <a:defRPr/>
            </a:pPr>
            <a:r>
              <a:rPr lang="ar-JO" sz="3600" b="1" i="1" dirty="0">
                <a:effectLst>
                  <a:glow rad="127000">
                    <a:schemeClr val="tx1"/>
                  </a:glow>
                </a:effectLst>
                <a:latin typeface="Times New Roman"/>
                <a:ea typeface="ＭＳ Ｐゴシック" charset="0"/>
                <a:cs typeface="Times New Roman"/>
              </a:rPr>
              <a:t>إذا لم يحدث أي تغيير</a:t>
            </a:r>
            <a:br>
              <a:rPr lang="ar-JO" sz="3600" b="1" i="1" dirty="0">
                <a:effectLst>
                  <a:glow rad="127000">
                    <a:schemeClr val="tx1"/>
                  </a:glow>
                </a:effectLst>
                <a:latin typeface="Times New Roman"/>
                <a:ea typeface="ＭＳ Ｐゴシック" charset="0"/>
                <a:cs typeface="Times New Roman"/>
              </a:rPr>
            </a:br>
            <a:r>
              <a:rPr lang="ar-JO" sz="3600" b="1" i="1" dirty="0">
                <a:effectLst>
                  <a:glow rad="127000">
                    <a:schemeClr val="tx1"/>
                  </a:glow>
                </a:effectLst>
                <a:latin typeface="Times New Roman"/>
                <a:ea typeface="ＭＳ Ｐゴシック" charset="0"/>
                <a:cs typeface="Times New Roman"/>
              </a:rPr>
              <a:t> فلن يكون هناك فراشات</a:t>
            </a:r>
            <a:br>
              <a:rPr lang="ar-JO" sz="3600" b="1" i="1" dirty="0">
                <a:effectLst>
                  <a:glow rad="127000">
                    <a:schemeClr val="tx1"/>
                  </a:glow>
                </a:effectLst>
                <a:latin typeface="Times New Roman"/>
                <a:ea typeface="ＭＳ Ｐゴシック" charset="0"/>
                <a:cs typeface="Times New Roman"/>
              </a:rPr>
            </a:br>
            <a:r>
              <a:rPr lang="ar-JO" sz="3600" b="1" i="1" dirty="0">
                <a:effectLst>
                  <a:glow rad="127000">
                    <a:schemeClr val="tx1"/>
                  </a:glow>
                </a:effectLst>
                <a:latin typeface="Times New Roman"/>
                <a:ea typeface="ＭＳ Ｐゴシック" charset="0"/>
                <a:cs typeface="Times New Roman"/>
              </a:rPr>
              <a:t>كاتب غير معروف </a:t>
            </a:r>
            <a:endParaRPr lang="en-US" sz="3600" b="1" i="1" dirty="0">
              <a:effectLst>
                <a:glow rad="127000">
                  <a:schemeClr val="tx1"/>
                </a:glow>
              </a:effectLst>
              <a:latin typeface="Times New Roman"/>
              <a:ea typeface="ＭＳ Ｐゴシック" charset="0"/>
              <a:cs typeface="Times New Roman"/>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صموئيل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3065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صموئيل 28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00134969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200</a:t>
            </a:r>
            <a:endParaRPr lang="en-US" sz="2400" dirty="0">
              <a:solidFill>
                <a:srgbClr val="FFFFFF"/>
              </a:solidFill>
              <a:effectLst>
                <a:glow rad="228600">
                  <a:srgbClr val="000000"/>
                </a:glow>
              </a:effectLst>
              <a:latin typeface="Arial"/>
              <a:cs typeface="Arial"/>
            </a:endParaRPr>
          </a:p>
        </p:txBody>
      </p:sp>
      <p:pic>
        <p:nvPicPr>
          <p:cNvPr id="2" name="Picture 1"/>
          <p:cNvPicPr>
            <a:picLocks noChangeAspect="1"/>
          </p:cNvPicPr>
          <p:nvPr/>
        </p:nvPicPr>
        <p:blipFill>
          <a:blip r:embed="rId2"/>
          <a:stretch>
            <a:fillRect/>
          </a:stretch>
        </p:blipFill>
        <p:spPr>
          <a:xfrm>
            <a:off x="0" y="-724061"/>
            <a:ext cx="5796136" cy="7737841"/>
          </a:xfrm>
          <a:prstGeom prst="rect">
            <a:avLst/>
          </a:prstGeom>
        </p:spPr>
      </p:pic>
      <p:sp>
        <p:nvSpPr>
          <p:cNvPr id="44035" name="Rectangle 3"/>
          <p:cNvSpPr>
            <a:spLocks noGrp="1" noChangeArrowheads="1"/>
          </p:cNvSpPr>
          <p:nvPr>
            <p:ph type="title" idx="4294967295"/>
          </p:nvPr>
        </p:nvSpPr>
        <p:spPr>
          <a:xfrm>
            <a:off x="179512" y="0"/>
            <a:ext cx="3419871" cy="1800200"/>
          </a:xfrm>
          <a:solidFill>
            <a:srgbClr val="000000"/>
          </a:solidFill>
          <a:effectLst/>
        </p:spPr>
        <p:txBody>
          <a:bodyPr/>
          <a:lstStyle/>
          <a:p>
            <a:r>
              <a:rPr lang="ar-JO" sz="2800" dirty="0">
                <a:solidFill>
                  <a:schemeClr val="bg1"/>
                </a:solidFill>
              </a:rPr>
              <a:t>الفلسطينيون وشاول يتجمعون للمعركة في جبل جلبوع 1 صموئيل 28-29</a:t>
            </a:r>
            <a:endParaRPr lang="en-US" sz="2800" dirty="0">
              <a:solidFill>
                <a:schemeClr val="bg1"/>
              </a:solidFill>
              <a:effectLst>
                <a:glow rad="228600">
                  <a:schemeClr val="tx1"/>
                </a:glow>
              </a:effectLst>
              <a:ea typeface="ＭＳ Ｐゴシック" charset="0"/>
            </a:endParaRPr>
          </a:p>
        </p:txBody>
      </p:sp>
    </p:spTree>
    <p:extLst>
      <p:ext uri="{BB962C8B-B14F-4D97-AF65-F5344CB8AC3E}">
        <p14:creationId xmlns:p14="http://schemas.microsoft.com/office/powerpoint/2010/main" val="97772395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7" name="Rectangle 2"/>
          <p:cNvSpPr>
            <a:spLocks noChangeArrowheads="1"/>
          </p:cNvSpPr>
          <p:nvPr/>
        </p:nvSpPr>
        <p:spPr bwMode="auto">
          <a:xfrm>
            <a:off x="6588125" y="6248400"/>
            <a:ext cx="2286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ar-JO" sz="2400" i="1" dirty="0">
                <a:solidFill>
                  <a:srgbClr val="FFFFFF"/>
                </a:solidFill>
                <a:latin typeface="Arial" charset="0"/>
                <a:cs typeface="Arial" charset="0"/>
              </a:rPr>
              <a:t>1 صم 28 </a:t>
            </a:r>
            <a:endParaRPr lang="en-US" sz="2400" i="1" dirty="0">
              <a:solidFill>
                <a:srgbClr val="FFFFFF"/>
              </a:solidFill>
              <a:latin typeface="Arial" charset="0"/>
              <a:cs typeface="Arial" charset="0"/>
            </a:endParaRPr>
          </a:p>
        </p:txBody>
      </p:sp>
      <p:sp>
        <p:nvSpPr>
          <p:cNvPr id="10243" name="Text Box 3"/>
          <p:cNvSpPr txBox="1">
            <a:spLocks noChangeArrowheads="1"/>
          </p:cNvSpPr>
          <p:nvPr/>
        </p:nvSpPr>
        <p:spPr bwMode="auto">
          <a:xfrm>
            <a:off x="4724400" y="1403350"/>
            <a:ext cx="4240088"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dirty="0">
                <a:solidFill>
                  <a:srgbClr val="FFFFFF"/>
                </a:solidFill>
                <a:latin typeface="Arial" charset="0"/>
                <a:cs typeface="Arial" charset="0"/>
              </a:rPr>
              <a:t>- نزل الفلسطينيون و خاف شاول</a:t>
            </a:r>
            <a:endParaRPr lang="en-US" dirty="0">
              <a:solidFill>
                <a:srgbClr val="FFFFFF"/>
              </a:solidFill>
              <a:latin typeface="Arial" charset="0"/>
              <a:cs typeface="Arial" charset="0"/>
            </a:endParaRPr>
          </a:p>
          <a:p>
            <a:pPr eaLnBrk="1" hangingPunct="1"/>
            <a:r>
              <a:rPr lang="en-US" dirty="0">
                <a:solidFill>
                  <a:srgbClr val="FFFFFF"/>
                </a:solidFill>
                <a:latin typeface="Arial" charset="0"/>
                <a:cs typeface="Arial" charset="0"/>
              </a:rPr>
              <a:t> </a:t>
            </a:r>
          </a:p>
          <a:p>
            <a:pPr algn="r" eaLnBrk="1" hangingPunct="1"/>
            <a:r>
              <a:rPr lang="ar-JO" dirty="0">
                <a:solidFill>
                  <a:srgbClr val="FFFFFF"/>
                </a:solidFill>
                <a:latin typeface="Arial" charset="0"/>
                <a:cs typeface="Arial" charset="0"/>
              </a:rPr>
              <a:t>- سأل الرب كيف يتعامل مع جيش الفلسطينيين </a:t>
            </a:r>
            <a:endParaRPr lang="en-US" dirty="0">
              <a:solidFill>
                <a:srgbClr val="FFFFFF"/>
              </a:solidFill>
              <a:latin typeface="Arial" charset="0"/>
              <a:cs typeface="Arial" charset="0"/>
            </a:endParaRPr>
          </a:p>
          <a:p>
            <a:pPr eaLnBrk="1" hangingPunct="1"/>
            <a:endParaRPr lang="en-US" dirty="0">
              <a:solidFill>
                <a:srgbClr val="FFFFFF"/>
              </a:solidFill>
              <a:latin typeface="Arial" charset="0"/>
              <a:cs typeface="Arial" charset="0"/>
            </a:endParaRPr>
          </a:p>
          <a:p>
            <a:pPr algn="r" eaLnBrk="1" hangingPunct="1"/>
            <a:r>
              <a:rPr lang="ar-JO" dirty="0">
                <a:solidFill>
                  <a:srgbClr val="FFFFFF"/>
                </a:solidFill>
                <a:latin typeface="Arial" charset="0"/>
                <a:cs typeface="Arial" charset="0"/>
              </a:rPr>
              <a:t>- ماذا أجاب الرب ؟</a:t>
            </a:r>
            <a:endParaRPr lang="en-US" dirty="0">
              <a:solidFill>
                <a:srgbClr val="FFFFFF"/>
              </a:solidFill>
              <a:latin typeface="Arial" charset="0"/>
              <a:cs typeface="Arial" charset="0"/>
            </a:endParaRPr>
          </a:p>
        </p:txBody>
      </p:sp>
      <p:grpSp>
        <p:nvGrpSpPr>
          <p:cNvPr id="2" name="Group 12"/>
          <p:cNvGrpSpPr>
            <a:grpSpLocks/>
          </p:cNvGrpSpPr>
          <p:nvPr/>
        </p:nvGrpSpPr>
        <p:grpSpPr bwMode="auto">
          <a:xfrm>
            <a:off x="152400" y="1371600"/>
            <a:ext cx="4876800" cy="4114800"/>
            <a:chOff x="3264" y="1152"/>
            <a:chExt cx="2051" cy="1961"/>
          </a:xfrm>
        </p:grpSpPr>
        <p:pic>
          <p:nvPicPr>
            <p:cNvPr id="265222" name="Picture 9" descr="no-sign">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64" y="1152"/>
              <a:ext cx="2051" cy="1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23" name="WordArt 11"/>
            <p:cNvSpPr>
              <a:spLocks noChangeArrowheads="1" noChangeShapeType="1" noTextEdit="1"/>
            </p:cNvSpPr>
            <p:nvPr/>
          </p:nvSpPr>
          <p:spPr bwMode="auto">
            <a:xfrm>
              <a:off x="3648" y="1434"/>
              <a:ext cx="1344" cy="1350"/>
            </a:xfrm>
            <a:prstGeom prst="rect">
              <a:avLst/>
            </a:prstGeom>
          </p:spPr>
          <p:txBody>
            <a:bodyPr wrap="none" fromWordArt="1">
              <a:prstTxWarp prst="textSlantUp">
                <a:avLst>
                  <a:gd name="adj" fmla="val 55556"/>
                </a:avLst>
              </a:prstTxWarp>
            </a:bodyPr>
            <a:lstStyle/>
            <a:p>
              <a:r>
                <a:rPr lang="ar-JO" sz="3600" kern="10" dirty="0">
                  <a:ln w="9525" cap="sq">
                    <a:solidFill>
                      <a:srgbClr val="000000"/>
                    </a:solidFill>
                    <a:round/>
                    <a:headEnd/>
                    <a:tailEnd/>
                  </a:ln>
                  <a:solidFill>
                    <a:schemeClr val="bg1"/>
                  </a:solidFill>
                  <a:latin typeface="Arial"/>
                  <a:ea typeface="Arial"/>
                  <a:cs typeface="Arial"/>
                </a:rPr>
                <a:t>الرد</a:t>
              </a:r>
              <a:endParaRPr lang="en-US" sz="3600" kern="10" dirty="0">
                <a:ln w="9525" cap="sq">
                  <a:solidFill>
                    <a:srgbClr val="000000"/>
                  </a:solidFill>
                  <a:round/>
                  <a:headEnd/>
                  <a:tailEnd/>
                </a:ln>
                <a:solidFill>
                  <a:schemeClr val="bg1"/>
                </a:solidFill>
                <a:latin typeface="Arial"/>
                <a:ea typeface="Arial"/>
                <a:cs typeface="Arial"/>
              </a:endParaRPr>
            </a:p>
          </p:txBody>
        </p:sp>
      </p:grpSp>
      <p:sp>
        <p:nvSpPr>
          <p:cNvPr id="8"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rgbClr val="FFFFFF"/>
                </a:solidFill>
                <a:latin typeface="Arial"/>
                <a:cs typeface="Arial"/>
              </a:rPr>
              <a:t>199</a:t>
            </a:r>
            <a:endParaRPr lang="en-US" sz="2400" dirty="0">
              <a:solidFill>
                <a:srgbClr val="FFFFFF"/>
              </a:solidFill>
              <a:latin typeface="Arial"/>
              <a:cs typeface="Arial"/>
            </a:endParaRPr>
          </a:p>
        </p:txBody>
      </p:sp>
      <p:sp>
        <p:nvSpPr>
          <p:cNvPr id="3" name="Title 2"/>
          <p:cNvSpPr>
            <a:spLocks noGrp="1"/>
          </p:cNvSpPr>
          <p:nvPr>
            <p:ph type="title" idx="4294967295"/>
          </p:nvPr>
        </p:nvSpPr>
        <p:spPr>
          <a:xfrm>
            <a:off x="0" y="-6942"/>
            <a:ext cx="8358214" cy="1143000"/>
          </a:xfrm>
        </p:spPr>
        <p:txBody>
          <a:bodyPr/>
          <a:lstStyle/>
          <a:p>
            <a:pPr eaLnBrk="1" hangingPunct="1">
              <a:defRPr/>
            </a:pPr>
            <a:r>
              <a:rPr lang="ar-JO" kern="1200" dirty="0">
                <a:solidFill>
                  <a:srgbClr val="FFFFFF"/>
                </a:solidFill>
                <a:ea typeface="ＭＳ Ｐゴシック"/>
              </a:rPr>
              <a:t>سقوط شاول الأخير</a:t>
            </a:r>
            <a:endParaRPr lang="en-US" sz="6000" dirty="0">
              <a:solidFill>
                <a:srgbClr val="FFFFFF"/>
              </a:solidFill>
            </a:endParaRPr>
          </a:p>
        </p:txBody>
      </p:sp>
    </p:spTree>
    <p:extLst>
      <p:ext uri="{BB962C8B-B14F-4D97-AF65-F5344CB8AC3E}">
        <p14:creationId xmlns:p14="http://schemas.microsoft.com/office/powerpoint/2010/main" val="30628817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570" t="2377" r="3305" b="2527"/>
          <a:stretch/>
        </p:blipFill>
        <p:spPr>
          <a:xfrm>
            <a:off x="-36512" y="0"/>
            <a:ext cx="9180512" cy="6885384"/>
          </a:xfrm>
          <a:prstGeom prst="rect">
            <a:avLst/>
          </a:prstGeom>
        </p:spPr>
      </p:pic>
      <p:sp>
        <p:nvSpPr>
          <p:cNvPr id="266242" name="Rectangle 4"/>
          <p:cNvSpPr>
            <a:spLocks noChangeArrowheads="1"/>
          </p:cNvSpPr>
          <p:nvPr/>
        </p:nvSpPr>
        <p:spPr bwMode="auto">
          <a:xfrm>
            <a:off x="6126163" y="6386830"/>
            <a:ext cx="3017837" cy="461963"/>
          </a:xfrm>
          <a:prstGeom prst="rect">
            <a:avLst/>
          </a:prstGeom>
          <a:solidFill>
            <a:srgbClr val="000000"/>
          </a:solidFill>
          <a:ln>
            <a:noFill/>
          </a:ln>
        </p:spPr>
        <p:txBody>
          <a:bodyPr>
            <a:spAutoFit/>
          </a:bodyPr>
          <a:lstStyle/>
          <a:p>
            <a:r>
              <a:rPr lang="ar-JO" sz="2400" i="1" dirty="0">
                <a:solidFill>
                  <a:srgbClr val="FFFFFF"/>
                </a:solidFill>
                <a:latin typeface="Arial" charset="0"/>
                <a:cs typeface="Arial" charset="0"/>
              </a:rPr>
              <a:t>1 صم 28</a:t>
            </a:r>
            <a:endParaRPr lang="en-US" sz="2400" i="1" dirty="0">
              <a:solidFill>
                <a:srgbClr val="FFFFFF"/>
              </a:solidFill>
              <a:latin typeface="Arial" charset="0"/>
              <a:cs typeface="Arial" charset="0"/>
            </a:endParaRPr>
          </a:p>
        </p:txBody>
      </p:sp>
      <p:sp>
        <p:nvSpPr>
          <p:cNvPr id="141317" name="Text Box 5"/>
          <p:cNvSpPr txBox="1">
            <a:spLocks noChangeArrowheads="1"/>
          </p:cNvSpPr>
          <p:nvPr/>
        </p:nvSpPr>
        <p:spPr bwMode="auto">
          <a:xfrm>
            <a:off x="5292080" y="3212976"/>
            <a:ext cx="3429000"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3600" dirty="0">
                <a:solidFill>
                  <a:schemeClr val="bg1"/>
                </a:solidFill>
                <a:effectLst>
                  <a:glow rad="228600">
                    <a:schemeClr val="tx1"/>
                  </a:glow>
                </a:effectLst>
                <a:latin typeface="Arial" charset="0"/>
                <a:cs typeface="Arial" charset="0"/>
              </a:rPr>
              <a:t>استسلم لعبادة الأوثان</a:t>
            </a:r>
            <a:endParaRPr lang="en-US" sz="3600" dirty="0">
              <a:solidFill>
                <a:schemeClr val="bg1"/>
              </a:solidFill>
              <a:effectLst>
                <a:glow rad="228600">
                  <a:schemeClr val="tx1"/>
                </a:glow>
              </a:effectLst>
              <a:latin typeface="Arial" charset="0"/>
              <a:cs typeface="Arial" charset="0"/>
            </a:endParaRPr>
          </a:p>
          <a:p>
            <a:pPr eaLnBrk="1" hangingPunct="1"/>
            <a:endParaRPr lang="en-US" sz="3600" dirty="0">
              <a:solidFill>
                <a:schemeClr val="bg1"/>
              </a:solidFill>
              <a:effectLst>
                <a:glow rad="228600">
                  <a:schemeClr val="tx1"/>
                </a:glow>
              </a:effectLst>
              <a:latin typeface="Arial" charset="0"/>
              <a:cs typeface="Arial" charset="0"/>
            </a:endParaRPr>
          </a:p>
          <a:p>
            <a:pPr eaLnBrk="1" hangingPunct="1"/>
            <a:r>
              <a:rPr lang="ar-JO" sz="3600" dirty="0">
                <a:solidFill>
                  <a:schemeClr val="bg1"/>
                </a:solidFill>
                <a:effectLst>
                  <a:glow rad="228600">
                    <a:schemeClr val="tx1"/>
                  </a:glow>
                </a:effectLst>
                <a:latin typeface="Arial" charset="0"/>
                <a:cs typeface="Arial" charset="0"/>
              </a:rPr>
              <a:t>عصى الرب</a:t>
            </a:r>
            <a:endParaRPr lang="en-US" sz="3600" dirty="0">
              <a:solidFill>
                <a:schemeClr val="bg1"/>
              </a:solidFill>
              <a:effectLst>
                <a:glow rad="228600">
                  <a:schemeClr val="tx1"/>
                </a:glow>
              </a:effectLst>
              <a:latin typeface="Arial" charset="0"/>
              <a:cs typeface="Arial" charset="0"/>
            </a:endParaRPr>
          </a:p>
        </p:txBody>
      </p:sp>
      <p:sp>
        <p:nvSpPr>
          <p:cNvPr id="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p:spPr>
        <p:txBody>
          <a:bodyPr anchor="ctr"/>
          <a:lstStyle/>
          <a:p>
            <a:pPr algn="r">
              <a:spcBef>
                <a:spcPct val="50000"/>
              </a:spcBef>
              <a:defRPr/>
            </a:pPr>
            <a:r>
              <a:rPr lang="ar-JO" sz="2400" dirty="0">
                <a:solidFill>
                  <a:srgbClr val="FFFFFF"/>
                </a:solidFill>
                <a:latin typeface="Arial"/>
                <a:ea typeface="+mn-ea"/>
                <a:cs typeface="Arial"/>
              </a:rPr>
              <a:t>199</a:t>
            </a:r>
            <a:endParaRPr lang="en-US" sz="2400" dirty="0">
              <a:solidFill>
                <a:srgbClr val="FFFFFF"/>
              </a:solidFill>
              <a:latin typeface="Arial"/>
              <a:ea typeface="+mn-ea"/>
              <a:cs typeface="Arial"/>
            </a:endParaRPr>
          </a:p>
        </p:txBody>
      </p:sp>
      <p:sp>
        <p:nvSpPr>
          <p:cNvPr id="2" name="Title 1"/>
          <p:cNvSpPr>
            <a:spLocks noGrp="1"/>
          </p:cNvSpPr>
          <p:nvPr>
            <p:ph type="title" idx="4294967295"/>
          </p:nvPr>
        </p:nvSpPr>
        <p:spPr>
          <a:xfrm>
            <a:off x="0" y="44624"/>
            <a:ext cx="8858280" cy="936402"/>
          </a:xfrm>
        </p:spPr>
        <p:txBody>
          <a:bodyPr/>
          <a:lstStyle/>
          <a:p>
            <a:pPr>
              <a:defRPr/>
            </a:pPr>
            <a:r>
              <a:rPr lang="ar-JO" kern="1200" dirty="0">
                <a:solidFill>
                  <a:schemeClr val="bg1"/>
                </a:solidFill>
                <a:effectLst>
                  <a:glow rad="228600">
                    <a:schemeClr val="tx1"/>
                  </a:glow>
                </a:effectLst>
                <a:ea typeface="ＭＳ Ｐゴシック"/>
              </a:rPr>
              <a:t>شاول يستشير وسيطة ( ساحرة )</a:t>
            </a:r>
            <a:endParaRPr lang="en-US" sz="5400" dirty="0">
              <a:solidFill>
                <a:schemeClr val="bg1"/>
              </a:solidFill>
              <a:effectLst>
                <a:glow rad="228600">
                  <a:schemeClr val="tx1"/>
                </a:glow>
              </a:effectLst>
            </a:endParaRPr>
          </a:p>
        </p:txBody>
      </p:sp>
    </p:spTree>
    <p:extLst>
      <p:ext uri="{BB962C8B-B14F-4D97-AF65-F5344CB8AC3E}">
        <p14:creationId xmlns:p14="http://schemas.microsoft.com/office/powerpoint/2010/main" val="702898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1317"/>
                                        </p:tgtEl>
                                        <p:attrNameLst>
                                          <p:attrName>style.visibility</p:attrName>
                                        </p:attrNameLst>
                                      </p:cBhvr>
                                      <p:to>
                                        <p:strVal val="visible"/>
                                      </p:to>
                                    </p:set>
                                    <p:anim calcmode="lin" valueType="num">
                                      <p:cBhvr additive="base">
                                        <p:cTn id="7" dur="500" fill="hold"/>
                                        <p:tgtEl>
                                          <p:spTgt spid="141317"/>
                                        </p:tgtEl>
                                        <p:attrNameLst>
                                          <p:attrName>ppt_x</p:attrName>
                                        </p:attrNameLst>
                                      </p:cBhvr>
                                      <p:tavLst>
                                        <p:tav tm="0">
                                          <p:val>
                                            <p:strVal val="0-#ppt_w/2"/>
                                          </p:val>
                                        </p:tav>
                                        <p:tav tm="100000">
                                          <p:val>
                                            <p:strVal val="#ppt_x"/>
                                          </p:val>
                                        </p:tav>
                                      </p:tavLst>
                                    </p:anim>
                                    <p:anim calcmode="lin" valueType="num">
                                      <p:cBhvr additive="base">
                                        <p:cTn id="8" dur="500" fill="hold"/>
                                        <p:tgtEl>
                                          <p:spTgt spid="1413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7" grpId="0"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pic>
        <p:nvPicPr>
          <p:cNvPr id="267268"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64163"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ساحرة عين دور كانت مزيفة</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106684243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solidFill>
                  <a:schemeClr val="bg1"/>
                </a:solidFill>
                <a:latin typeface="Arial" charset="0"/>
                <a:ea typeface="Osaka" charset="0"/>
                <a:cs typeface="Arial" charset="0"/>
              </a:rPr>
              <a:t>1 صموئيل 29 </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405171989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182640" y="43012"/>
            <a:ext cx="4317352" cy="2203339"/>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جُند داود من قبل أخيش وتم رفضه</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48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إسرائيل</a:t>
            </a:r>
            <a:endParaRPr lang="en-US" sz="48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ar-JO" dirty="0">
                <a:solidFill>
                  <a:srgbClr val="FFFFFF"/>
                </a:solidFill>
                <a:latin typeface="Arial" panose="020B0604020202020204" pitchFamily="34" charset="0"/>
                <a:cs typeface="Arial" panose="020B0604020202020204" pitchFamily="34" charset="0"/>
              </a:rPr>
              <a:t>140</a:t>
            </a:r>
            <a:endParaRPr lang="en-US"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186622" y="2420888"/>
            <a:ext cx="3521282" cy="8659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صم 29</a:t>
            </a:r>
            <a:endParaRPr lang="en-US" sz="2800"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عمون</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أرام</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أدوم</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مؤاب</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مصر</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6"/>
          <p:cNvSpPr txBox="1">
            <a:spLocks noChangeArrowheads="1"/>
          </p:cNvSpPr>
          <p:nvPr/>
        </p:nvSpPr>
        <p:spPr bwMode="auto">
          <a:xfrm rot="17809876">
            <a:off x="3026150" y="388392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فلسطيا</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فينيقية</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6"/>
          <p:cNvSpPr txBox="1">
            <a:spLocks noChangeArrowheads="1"/>
          </p:cNvSpPr>
          <p:nvPr/>
        </p:nvSpPr>
        <p:spPr bwMode="auto">
          <a:xfrm>
            <a:off x="5292080" y="2319263"/>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24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جلبوع</a:t>
            </a:r>
            <a:endParaRPr lang="en-US" sz="24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1" name="Line 40"/>
          <p:cNvSpPr>
            <a:spLocks noChangeShapeType="1"/>
          </p:cNvSpPr>
          <p:nvPr/>
        </p:nvSpPr>
        <p:spPr bwMode="auto">
          <a:xfrm rot="20390226" flipH="1">
            <a:off x="4644888" y="2404741"/>
            <a:ext cx="992326" cy="140833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lgn="l">
              <a:defRPr/>
            </a:pPr>
            <a:endParaRPr lang="en-US" sz="2400" b="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2" name="Line 40"/>
          <p:cNvSpPr>
            <a:spLocks noChangeShapeType="1"/>
          </p:cNvSpPr>
          <p:nvPr/>
        </p:nvSpPr>
        <p:spPr bwMode="auto">
          <a:xfrm rot="20390226" flipH="1" flipV="1">
            <a:off x="5543845" y="2075561"/>
            <a:ext cx="557683" cy="3065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lgn="l">
              <a:defRPr/>
            </a:pPr>
            <a:endParaRPr lang="en-US" sz="2400" b="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grpSp>
        <p:nvGrpSpPr>
          <p:cNvPr id="2" name="Group 64">
            <a:extLst>
              <a:ext uri="{FF2B5EF4-FFF2-40B4-BE49-F238E27FC236}">
                <a16:creationId xmlns:a16="http://schemas.microsoft.com/office/drawing/2014/main" id="{3A9AB5F7-2FEA-2F8C-FCD9-63A936059F8A}"/>
              </a:ext>
            </a:extLst>
          </p:cNvPr>
          <p:cNvGrpSpPr>
            <a:grpSpLocks/>
          </p:cNvGrpSpPr>
          <p:nvPr/>
        </p:nvGrpSpPr>
        <p:grpSpPr bwMode="auto">
          <a:xfrm>
            <a:off x="4634161" y="4056112"/>
            <a:ext cx="369887" cy="381000"/>
            <a:chOff x="1293990" y="4843883"/>
            <a:chExt cx="369930" cy="380904"/>
          </a:xfrm>
        </p:grpSpPr>
        <p:sp>
          <p:nvSpPr>
            <p:cNvPr id="4" name="Oval 11">
              <a:extLst>
                <a:ext uri="{FF2B5EF4-FFF2-40B4-BE49-F238E27FC236}">
                  <a16:creationId xmlns:a16="http://schemas.microsoft.com/office/drawing/2014/main" id="{D7481CE7-14C6-50C6-7335-17A601399AC4}"/>
                </a:ext>
              </a:extLst>
            </p:cNvPr>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sp>
          <p:nvSpPr>
            <p:cNvPr id="5" name="Oval 5">
              <a:extLst>
                <a:ext uri="{FF2B5EF4-FFF2-40B4-BE49-F238E27FC236}">
                  <a16:creationId xmlns:a16="http://schemas.microsoft.com/office/drawing/2014/main" id="{A03EF67F-56F4-0015-7B48-301F5B0E8E39}"/>
                </a:ext>
              </a:extLst>
            </p:cNvPr>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grpSp>
    </p:spTree>
    <p:extLst>
      <p:ext uri="{BB962C8B-B14F-4D97-AF65-F5344CB8AC3E}">
        <p14:creationId xmlns:p14="http://schemas.microsoft.com/office/powerpoint/2010/main" val="424223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8289" name="Rectangle 3"/>
          <p:cNvSpPr>
            <a:spLocks noChangeArrowheads="1"/>
          </p:cNvSpPr>
          <p:nvPr/>
        </p:nvSpPr>
        <p:spPr bwMode="auto">
          <a:xfrm>
            <a:off x="6156325" y="6248400"/>
            <a:ext cx="26574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n-US" sz="2400" i="1">
                <a:solidFill>
                  <a:srgbClr val="000000"/>
                </a:solidFill>
                <a:latin typeface="Arial" panose="020B0604020202020204" pitchFamily="34" charset="0"/>
                <a:cs typeface="Arial" panose="020B0604020202020204" pitchFamily="34" charset="0"/>
              </a:rPr>
              <a:t>1 Sam. 29</a:t>
            </a:r>
          </a:p>
        </p:txBody>
      </p:sp>
      <p:sp>
        <p:nvSpPr>
          <p:cNvPr id="143364" name="Text Box 4"/>
          <p:cNvSpPr txBox="1">
            <a:spLocks noChangeArrowheads="1"/>
          </p:cNvSpPr>
          <p:nvPr/>
        </p:nvSpPr>
        <p:spPr bwMode="auto">
          <a:xfrm>
            <a:off x="5489575" y="2541588"/>
            <a:ext cx="36195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3200" dirty="0">
                <a:solidFill>
                  <a:schemeClr val="bg1"/>
                </a:solidFill>
                <a:latin typeface="Arial" panose="020B0604020202020204" pitchFamily="34" charset="0"/>
                <a:cs typeface="Arial" panose="020B0604020202020204" pitchFamily="34" charset="0"/>
              </a:rPr>
              <a:t>وجد قوة في الرب </a:t>
            </a:r>
          </a:p>
          <a:p>
            <a:pPr eaLnBrk="1" hangingPunct="1"/>
            <a:r>
              <a:rPr lang="ar-JO" sz="3200" dirty="0">
                <a:solidFill>
                  <a:schemeClr val="bg1"/>
                </a:solidFill>
                <a:latin typeface="Arial" panose="020B0604020202020204" pitchFamily="34" charset="0"/>
                <a:cs typeface="Arial" panose="020B0604020202020204" pitchFamily="34" charset="0"/>
              </a:rPr>
              <a:t>واستمر في اتباع الرب وطاعته في عمله</a:t>
            </a:r>
            <a:endParaRPr lang="en-US" sz="3200" dirty="0">
              <a:solidFill>
                <a:schemeClr val="bg1"/>
              </a:solidFill>
              <a:latin typeface="Arial" panose="020B0604020202020204" pitchFamily="34" charset="0"/>
              <a:cs typeface="Arial" panose="020B0604020202020204" pitchFamily="34" charset="0"/>
            </a:endParaRPr>
          </a:p>
        </p:txBody>
      </p:sp>
      <p:sp>
        <p:nvSpPr>
          <p:cNvPr id="268291" name="WordArt 10"/>
          <p:cNvSpPr>
            <a:spLocks noChangeArrowheads="1" noChangeShapeType="1" noTextEdit="1"/>
          </p:cNvSpPr>
          <p:nvPr/>
        </p:nvSpPr>
        <p:spPr bwMode="auto">
          <a:xfrm>
            <a:off x="323528" y="500063"/>
            <a:ext cx="6915472" cy="1344761"/>
          </a:xfrm>
          <a:prstGeom prst="rect">
            <a:avLst/>
          </a:prstGeom>
        </p:spPr>
        <p:txBody>
          <a:bodyPr wrap="none" fromWordArt="1">
            <a:prstTxWarp prst="textDoubleWave1">
              <a:avLst>
                <a:gd name="adj1" fmla="val 6500"/>
                <a:gd name="adj2" fmla="val 0"/>
              </a:avLst>
            </a:prstTxWarp>
          </a:bodyPr>
          <a:lstStyle/>
          <a:p>
            <a:r>
              <a:rPr lang="ar-SA" sz="3600" kern="10" spc="300" dirty="0">
                <a:ln w="12700" cap="sq">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ماذا عن داود؟</a:t>
            </a:r>
            <a:endParaRPr lang="en-US" sz="3600" kern="10" spc="300" dirty="0">
              <a:ln w="12700" cap="sq">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p:spPr>
        <p:txBody>
          <a:bodyPr anchor="ctr"/>
          <a:lstStyle/>
          <a:p>
            <a:pPr algn="r">
              <a:spcBef>
                <a:spcPct val="50000"/>
              </a:spcBef>
              <a:defRPr/>
            </a:pPr>
            <a:r>
              <a:rPr lang="ar-JO" sz="2400" dirty="0">
                <a:solidFill>
                  <a:srgbClr val="FFFFFF"/>
                </a:solidFill>
                <a:latin typeface="Arial" panose="020B0604020202020204" pitchFamily="34" charset="0"/>
                <a:cs typeface="Arial" panose="020B0604020202020204" pitchFamily="34" charset="0"/>
              </a:rPr>
              <a:t>200</a:t>
            </a:r>
            <a:endParaRPr lang="en-US" sz="2400" dirty="0">
              <a:solidFill>
                <a:srgbClr val="FFFFFF"/>
              </a:solidFill>
              <a:latin typeface="Arial" panose="020B0604020202020204" pitchFamily="34" charset="0"/>
              <a:cs typeface="Arial" panose="020B0604020202020204" pitchFamily="34" charset="0"/>
            </a:endParaRPr>
          </a:p>
        </p:txBody>
      </p:sp>
      <p:pic>
        <p:nvPicPr>
          <p:cNvPr id="26829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133600"/>
            <a:ext cx="5430838"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8294" name="Title 2"/>
          <p:cNvSpPr>
            <a:spLocks noGrp="1"/>
          </p:cNvSpPr>
          <p:nvPr>
            <p:ph type="title" idx="4294967295"/>
          </p:nvPr>
        </p:nvSpPr>
        <p:spPr>
          <a:xfrm>
            <a:off x="0" y="4941888"/>
            <a:ext cx="5653088" cy="1593850"/>
          </a:xfrm>
        </p:spPr>
        <p:txBody>
          <a:bodyPr/>
          <a:lstStyle/>
          <a:p>
            <a:r>
              <a:rPr lang="ar-JO" sz="3600" dirty="0">
                <a:solidFill>
                  <a:schemeClr val="bg1"/>
                </a:solidFill>
                <a:latin typeface="Arial" panose="020B0604020202020204" pitchFamily="34" charset="0"/>
                <a:cs typeface="Arial" panose="020B0604020202020204" pitchFamily="34" charset="0"/>
              </a:rPr>
              <a:t>تظاهر داود بصداقة الفلسطينيين</a:t>
            </a:r>
            <a:endParaRPr lang="en-US" sz="3600"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365626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anim calcmode="lin" valueType="num">
                                      <p:cBhvr additive="base">
                                        <p:cTn id="7" dur="500" fill="hold"/>
                                        <p:tgtEl>
                                          <p:spTgt spid="143364"/>
                                        </p:tgtEl>
                                        <p:attrNameLst>
                                          <p:attrName>ppt_x</p:attrName>
                                        </p:attrNameLst>
                                      </p:cBhvr>
                                      <p:tavLst>
                                        <p:tav tm="0">
                                          <p:val>
                                            <p:strVal val="1+#ppt_w/2"/>
                                          </p:val>
                                        </p:tav>
                                        <p:tav tm="100000">
                                          <p:val>
                                            <p:strVal val="#ppt_x"/>
                                          </p:val>
                                        </p:tav>
                                      </p:tavLst>
                                    </p:anim>
                                    <p:anim calcmode="lin" valueType="num">
                                      <p:cBhvr additive="base">
                                        <p:cTn id="8" dur="500" fill="hold"/>
                                        <p:tgtEl>
                                          <p:spTgt spid="1433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solidFill>
                  <a:schemeClr val="bg1"/>
                </a:solidFill>
                <a:latin typeface="Arial" charset="0"/>
                <a:ea typeface="Osaka" charset="0"/>
                <a:cs typeface="Arial" charset="0"/>
              </a:rPr>
              <a:t>1 صموئيل 30 </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95944086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182640" y="43012"/>
            <a:ext cx="3452843" cy="2203339"/>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داود يطارد عماليق</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48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إسرائيل</a:t>
            </a:r>
            <a:endParaRPr lang="en-US" sz="48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ar-JO" dirty="0">
                <a:solidFill>
                  <a:srgbClr val="FFFFFF"/>
                </a:solidFill>
                <a:latin typeface="Arial" panose="020B0604020202020204" pitchFamily="34" charset="0"/>
                <a:cs typeface="Arial" panose="020B0604020202020204" pitchFamily="34" charset="0"/>
              </a:rPr>
              <a:t>140</a:t>
            </a:r>
            <a:endParaRPr lang="en-US"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186622" y="2420888"/>
            <a:ext cx="3521282" cy="8659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صموئيل 30</a:t>
            </a:r>
            <a:endParaRPr lang="en-US" sz="2800"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عمون</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ارام</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أدوم</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مؤاب</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مصر</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6"/>
          <p:cNvSpPr txBox="1">
            <a:spLocks noChangeArrowheads="1"/>
          </p:cNvSpPr>
          <p:nvPr/>
        </p:nvSpPr>
        <p:spPr bwMode="auto">
          <a:xfrm rot="17809876">
            <a:off x="3026150" y="388392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فلسطيا</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فينيقيا</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6"/>
          <p:cNvSpPr txBox="1">
            <a:spLocks noChangeArrowheads="1"/>
          </p:cNvSpPr>
          <p:nvPr/>
        </p:nvSpPr>
        <p:spPr bwMode="auto">
          <a:xfrm>
            <a:off x="5292080" y="2319263"/>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24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جلبوع</a:t>
            </a:r>
            <a:endParaRPr lang="en-US" sz="24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1" name="Line 40"/>
          <p:cNvSpPr>
            <a:spLocks noChangeShapeType="1"/>
          </p:cNvSpPr>
          <p:nvPr/>
        </p:nvSpPr>
        <p:spPr bwMode="auto">
          <a:xfrm rot="20390226" flipH="1">
            <a:off x="4644888" y="2404741"/>
            <a:ext cx="992326" cy="140833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lgn="l">
              <a:defRPr/>
            </a:pPr>
            <a:endParaRPr lang="en-US" sz="2400" b="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2" name="Line 40"/>
          <p:cNvSpPr>
            <a:spLocks noChangeShapeType="1"/>
          </p:cNvSpPr>
          <p:nvPr/>
        </p:nvSpPr>
        <p:spPr bwMode="auto">
          <a:xfrm rot="20390226" flipH="1" flipV="1">
            <a:off x="5543845" y="2075561"/>
            <a:ext cx="557683" cy="3065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lgn="l">
              <a:defRPr/>
            </a:pPr>
            <a:endParaRPr lang="en-US" sz="2400" b="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7" name="Line 40"/>
          <p:cNvSpPr>
            <a:spLocks noChangeShapeType="1"/>
          </p:cNvSpPr>
          <p:nvPr/>
        </p:nvSpPr>
        <p:spPr bwMode="auto">
          <a:xfrm rot="20390226" flipV="1">
            <a:off x="4382509" y="4568415"/>
            <a:ext cx="450990" cy="601490"/>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lgn="l">
              <a:defRPr/>
            </a:pPr>
            <a:endParaRPr lang="en-US" sz="2400" b="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8" name="Line 40"/>
          <p:cNvSpPr>
            <a:spLocks noChangeShapeType="1"/>
          </p:cNvSpPr>
          <p:nvPr/>
        </p:nvSpPr>
        <p:spPr bwMode="auto">
          <a:xfrm rot="20390226" flipH="1">
            <a:off x="4127673" y="5662149"/>
            <a:ext cx="145734" cy="79028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lgn="l">
              <a:defRPr/>
            </a:pPr>
            <a:endParaRPr lang="en-US" sz="2400" b="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9" name="Text Box 6"/>
          <p:cNvSpPr txBox="1">
            <a:spLocks noChangeArrowheads="1"/>
          </p:cNvSpPr>
          <p:nvPr/>
        </p:nvSpPr>
        <p:spPr bwMode="auto">
          <a:xfrm>
            <a:off x="2729603" y="5229200"/>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24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صقلغ</a:t>
            </a:r>
            <a:endParaRPr lang="en-US" sz="24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34" name="Text Box 6"/>
          <p:cNvSpPr txBox="1">
            <a:spLocks noChangeArrowheads="1"/>
          </p:cNvSpPr>
          <p:nvPr/>
        </p:nvSpPr>
        <p:spPr bwMode="auto">
          <a:xfrm>
            <a:off x="3995936" y="6396335"/>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24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عماليق</a:t>
            </a:r>
            <a:endParaRPr lang="en-US" sz="24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35" name="Line 40"/>
          <p:cNvSpPr>
            <a:spLocks noChangeShapeType="1"/>
          </p:cNvSpPr>
          <p:nvPr/>
        </p:nvSpPr>
        <p:spPr bwMode="auto">
          <a:xfrm rot="9590226" flipH="1">
            <a:off x="4400077" y="5734157"/>
            <a:ext cx="145734" cy="79028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lgn="l">
              <a:defRPr/>
            </a:pPr>
            <a:endParaRPr lang="en-US" sz="2400" b="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36" name="Line 40"/>
          <p:cNvSpPr>
            <a:spLocks noChangeShapeType="1"/>
          </p:cNvSpPr>
          <p:nvPr/>
        </p:nvSpPr>
        <p:spPr bwMode="auto">
          <a:xfrm rot="20390226" flipV="1">
            <a:off x="4638669" y="5662197"/>
            <a:ext cx="145998" cy="790189"/>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lgn="l">
              <a:defRPr/>
            </a:pPr>
            <a:endParaRPr lang="en-US" sz="2400" b="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grpSp>
        <p:nvGrpSpPr>
          <p:cNvPr id="2" name="Group 64">
            <a:extLst>
              <a:ext uri="{FF2B5EF4-FFF2-40B4-BE49-F238E27FC236}">
                <a16:creationId xmlns:a16="http://schemas.microsoft.com/office/drawing/2014/main" id="{B54CA568-825F-0990-833A-70E7D464A788}"/>
              </a:ext>
            </a:extLst>
          </p:cNvPr>
          <p:cNvGrpSpPr>
            <a:grpSpLocks/>
          </p:cNvGrpSpPr>
          <p:nvPr/>
        </p:nvGrpSpPr>
        <p:grpSpPr bwMode="auto">
          <a:xfrm>
            <a:off x="4634161" y="4056112"/>
            <a:ext cx="369887" cy="381000"/>
            <a:chOff x="1293990" y="4843883"/>
            <a:chExt cx="369930" cy="380904"/>
          </a:xfrm>
        </p:grpSpPr>
        <p:sp>
          <p:nvSpPr>
            <p:cNvPr id="4" name="Oval 11">
              <a:extLst>
                <a:ext uri="{FF2B5EF4-FFF2-40B4-BE49-F238E27FC236}">
                  <a16:creationId xmlns:a16="http://schemas.microsoft.com/office/drawing/2014/main" id="{96C5D1E0-0213-EB9A-B1A3-387849BE3054}"/>
                </a:ext>
              </a:extLst>
            </p:cNvPr>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sp>
          <p:nvSpPr>
            <p:cNvPr id="5" name="Oval 5">
              <a:extLst>
                <a:ext uri="{FF2B5EF4-FFF2-40B4-BE49-F238E27FC236}">
                  <a16:creationId xmlns:a16="http://schemas.microsoft.com/office/drawing/2014/main" id="{2B182DC8-47B5-C6B4-9F4D-715AAB7AEB53}"/>
                </a:ext>
              </a:extLst>
            </p:cNvPr>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grpSp>
      <p:grpSp>
        <p:nvGrpSpPr>
          <p:cNvPr id="6" name="Group 64">
            <a:extLst>
              <a:ext uri="{FF2B5EF4-FFF2-40B4-BE49-F238E27FC236}">
                <a16:creationId xmlns:a16="http://schemas.microsoft.com/office/drawing/2014/main" id="{11B5A293-0A30-D4AF-ECB0-1368604A8612}"/>
              </a:ext>
            </a:extLst>
          </p:cNvPr>
          <p:cNvGrpSpPr>
            <a:grpSpLocks/>
          </p:cNvGrpSpPr>
          <p:nvPr/>
        </p:nvGrpSpPr>
        <p:grpSpPr bwMode="auto">
          <a:xfrm>
            <a:off x="4139952" y="5301208"/>
            <a:ext cx="369887" cy="381000"/>
            <a:chOff x="1293990" y="4843883"/>
            <a:chExt cx="369930" cy="380904"/>
          </a:xfrm>
        </p:grpSpPr>
        <p:sp>
          <p:nvSpPr>
            <p:cNvPr id="7" name="Oval 11">
              <a:extLst>
                <a:ext uri="{FF2B5EF4-FFF2-40B4-BE49-F238E27FC236}">
                  <a16:creationId xmlns:a16="http://schemas.microsoft.com/office/drawing/2014/main" id="{EF08501B-0CCF-C99D-EBBB-5AE3697A4A78}"/>
                </a:ext>
              </a:extLst>
            </p:cNvPr>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sp>
          <p:nvSpPr>
            <p:cNvPr id="8" name="Oval 5">
              <a:extLst>
                <a:ext uri="{FF2B5EF4-FFF2-40B4-BE49-F238E27FC236}">
                  <a16:creationId xmlns:a16="http://schemas.microsoft.com/office/drawing/2014/main" id="{0085714E-4855-0BEC-ADD1-409F0C514132}"/>
                </a:ext>
              </a:extLst>
            </p:cNvPr>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grpSp>
    </p:spTree>
    <p:extLst>
      <p:ext uri="{BB962C8B-B14F-4D97-AF65-F5344CB8AC3E}">
        <p14:creationId xmlns:p14="http://schemas.microsoft.com/office/powerpoint/2010/main" val="12942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par>
                          <p:cTn id="19" fill="hold">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up)">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up)">
                                      <p:cBhvr>
                                        <p:cTn id="27" dur="500"/>
                                        <p:tgtEl>
                                          <p:spTgt spid="36"/>
                                        </p:tgtEl>
                                      </p:cBhvr>
                                    </p:animEffect>
                                  </p:childTnLst>
                                </p:cTn>
                              </p:par>
                            </p:childTnLst>
                          </p:cTn>
                        </p:par>
                        <p:par>
                          <p:cTn id="28" fill="hold">
                            <p:stCondLst>
                              <p:cond delay="500"/>
                            </p:stCondLst>
                            <p:childTnLst>
                              <p:par>
                                <p:cTn id="29" presetID="55"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strVal val="#ppt_w*0.70"/>
                                          </p:val>
                                        </p:tav>
                                        <p:tav tm="100000">
                                          <p:val>
                                            <p:strVal val="#ppt_w"/>
                                          </p:val>
                                        </p:tav>
                                      </p:tavLst>
                                    </p:anim>
                                    <p:anim calcmode="lin" valueType="num">
                                      <p:cBhvr>
                                        <p:cTn id="32" dur="1000" fill="hold"/>
                                        <p:tgtEl>
                                          <p:spTgt spid="6"/>
                                        </p:tgtEl>
                                        <p:attrNameLst>
                                          <p:attrName>ppt_h</p:attrName>
                                        </p:attrNameLst>
                                      </p:cBhvr>
                                      <p:tavLst>
                                        <p:tav tm="0">
                                          <p:val>
                                            <p:strVal val="#ppt_h"/>
                                          </p:val>
                                        </p:tav>
                                        <p:tav tm="100000">
                                          <p:val>
                                            <p:strVal val="#ppt_h"/>
                                          </p:val>
                                        </p:tav>
                                      </p:tavLst>
                                    </p:anim>
                                    <p:animEffect transition="in" filter="fade">
                                      <p:cBhvr>
                                        <p:cTn id="3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p:bldP spid="34" grpId="0"/>
      <p:bldP spid="35" grpId="0" animBg="1"/>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الكلمة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39442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الإنتقال</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JO" sz="4800"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صموئيل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263508" y="65344"/>
            <a:ext cx="7040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194</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altLang="zh-CN"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39</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41378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581577378"/>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solidFill>
                  <a:schemeClr val="bg1"/>
                </a:solidFill>
                <a:latin typeface="Arial" charset="0"/>
                <a:ea typeface="Osaka" charset="0"/>
                <a:cs typeface="Arial" charset="0"/>
              </a:rPr>
              <a:t>1 صموئيل 31 </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51229327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2555875" y="1700213"/>
            <a:ext cx="4824413" cy="646331"/>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p>
            <a:r>
              <a:rPr lang="ar-JO" sz="3600" dirty="0">
                <a:solidFill>
                  <a:schemeClr val="bg1"/>
                </a:solidFill>
                <a:latin typeface="Arial" charset="0"/>
                <a:cs typeface="Arial" charset="0"/>
              </a:rPr>
              <a:t>قتل الفلسطينيون أبناء شاول</a:t>
            </a:r>
            <a:endParaRPr lang="en-US" sz="3600" dirty="0">
              <a:solidFill>
                <a:schemeClr val="bg1"/>
              </a:solidFill>
              <a:latin typeface="Arial" charset="0"/>
              <a:cs typeface="Arial" charset="0"/>
            </a:endParaRPr>
          </a:p>
        </p:txBody>
      </p:sp>
      <p:pic>
        <p:nvPicPr>
          <p:cNvPr id="142339" name="Picture 3" descr="j020168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2400" y="3735388"/>
            <a:ext cx="3810000" cy="2501900"/>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0339" name="Rectangle 4"/>
          <p:cNvSpPr>
            <a:spLocks noChangeArrowheads="1"/>
          </p:cNvSpPr>
          <p:nvPr/>
        </p:nvSpPr>
        <p:spPr bwMode="auto">
          <a:xfrm>
            <a:off x="6227763" y="6351588"/>
            <a:ext cx="2762250" cy="461962"/>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ar-JO" sz="2400" i="1" dirty="0">
                <a:solidFill>
                  <a:schemeClr val="bg1"/>
                </a:solidFill>
                <a:latin typeface="Arial" charset="0"/>
                <a:cs typeface="Arial" charset="0"/>
              </a:rPr>
              <a:t>1 صم 31 </a:t>
            </a:r>
            <a:endParaRPr lang="en-US" sz="2400" i="1" dirty="0">
              <a:solidFill>
                <a:schemeClr val="bg1"/>
              </a:solidFill>
              <a:latin typeface="Arial" charset="0"/>
              <a:cs typeface="Arial" charset="0"/>
            </a:endParaRPr>
          </a:p>
        </p:txBody>
      </p:sp>
      <p:pic>
        <p:nvPicPr>
          <p:cNvPr id="142344" name="Picture 8" descr="spear">
            <a:hlinkClick r:id="rId4"/>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35825" y="1524000"/>
            <a:ext cx="1908175" cy="2000250"/>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2346" name="Picture 10" descr="spear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2590800" cy="2173288"/>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47" name="Rectangle 11"/>
          <p:cNvSpPr>
            <a:spLocks noChangeArrowheads="1"/>
          </p:cNvSpPr>
          <p:nvPr/>
        </p:nvSpPr>
        <p:spPr bwMode="auto">
          <a:xfrm>
            <a:off x="287338" y="4137025"/>
            <a:ext cx="3060700" cy="646331"/>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p>
            <a:r>
              <a:rPr lang="ar-JO" sz="3600" dirty="0">
                <a:solidFill>
                  <a:schemeClr val="bg1"/>
                </a:solidFill>
                <a:latin typeface="Arial" charset="0"/>
                <a:cs typeface="Arial" charset="0"/>
              </a:rPr>
              <a:t>أنهى شاول حياته</a:t>
            </a:r>
            <a:endParaRPr lang="en-US" sz="3600" dirty="0">
              <a:solidFill>
                <a:schemeClr val="bg1"/>
              </a:solidFill>
              <a:latin typeface="Arial" charset="0"/>
              <a:cs typeface="Arial" charset="0"/>
            </a:endParaRPr>
          </a:p>
        </p:txBody>
      </p:sp>
      <p:sp>
        <p:nvSpPr>
          <p:cNvPr id="10" name="Text Box 6"/>
          <p:cNvSpPr txBox="1">
            <a:spLocks noChangeArrowheads="1"/>
          </p:cNvSpPr>
          <p:nvPr/>
        </p:nvSpPr>
        <p:spPr bwMode="auto">
          <a:xfrm>
            <a:off x="8101013" y="44450"/>
            <a:ext cx="966787"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lgn="r">
              <a:spcBef>
                <a:spcPct val="50000"/>
              </a:spcBef>
              <a:defRPr/>
            </a:pPr>
            <a:r>
              <a:rPr lang="ar-JO" sz="2400" dirty="0">
                <a:solidFill>
                  <a:schemeClr val="bg1"/>
                </a:solidFill>
                <a:latin typeface="Arial"/>
                <a:ea typeface="+mn-ea"/>
                <a:cs typeface="Arial"/>
              </a:rPr>
              <a:t>200</a:t>
            </a:r>
            <a:endParaRPr lang="en-US" sz="2400" dirty="0">
              <a:solidFill>
                <a:schemeClr val="bg1"/>
              </a:solidFill>
              <a:latin typeface="Arial"/>
              <a:ea typeface="+mn-ea"/>
              <a:cs typeface="Arial"/>
            </a:endParaRPr>
          </a:p>
        </p:txBody>
      </p:sp>
      <p:sp>
        <p:nvSpPr>
          <p:cNvPr id="2" name="Title 1"/>
          <p:cNvSpPr>
            <a:spLocks noGrp="1"/>
          </p:cNvSpPr>
          <p:nvPr>
            <p:ph type="title" idx="4294967295"/>
          </p:nvPr>
        </p:nvSpPr>
        <p:spPr>
          <a:xfrm>
            <a:off x="2484438" y="-242888"/>
            <a:ext cx="6088090" cy="1635126"/>
          </a:xfrm>
          <a:effectLst>
            <a:outerShdw blurRad="50800" dist="38100" dir="2700000">
              <a:srgbClr val="000000">
                <a:alpha val="43000"/>
              </a:srgbClr>
            </a:outerShdw>
          </a:effectLst>
        </p:spPr>
        <p:txBody>
          <a:bodyPr/>
          <a:lstStyle/>
          <a:p>
            <a:pPr eaLnBrk="1" hangingPunct="1">
              <a:defRPr/>
            </a:pPr>
            <a:r>
              <a:rPr lang="ar-JO" sz="4000" kern="1200" dirty="0">
                <a:solidFill>
                  <a:schemeClr val="bg1"/>
                </a:solidFill>
                <a:ea typeface="ＭＳ Ｐゴシック"/>
              </a:rPr>
              <a:t>نهاية شاول المأساوية</a:t>
            </a:r>
            <a:endParaRPr lang="en-US" dirty="0">
              <a:solidFill>
                <a:schemeClr val="bg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142346"/>
                                        </p:tgtEl>
                                        <p:attrNameLst>
                                          <p:attrName>style.visibility</p:attrName>
                                        </p:attrNameLst>
                                      </p:cBhvr>
                                      <p:to>
                                        <p:strVal val="visible"/>
                                      </p:to>
                                    </p:set>
                                    <p:anim calcmode="lin" valueType="num">
                                      <p:cBhvr additive="base">
                                        <p:cTn id="7" dur="500" fill="hold"/>
                                        <p:tgtEl>
                                          <p:spTgt spid="142346"/>
                                        </p:tgtEl>
                                        <p:attrNameLst>
                                          <p:attrName>ppt_x</p:attrName>
                                        </p:attrNameLst>
                                      </p:cBhvr>
                                      <p:tavLst>
                                        <p:tav tm="0">
                                          <p:val>
                                            <p:strVal val="#ppt_x"/>
                                          </p:val>
                                        </p:tav>
                                        <p:tav tm="100000">
                                          <p:val>
                                            <p:strVal val="#ppt_x"/>
                                          </p:val>
                                        </p:tav>
                                      </p:tavLst>
                                    </p:anim>
                                    <p:anim calcmode="lin" valueType="num">
                                      <p:cBhvr additive="base">
                                        <p:cTn id="8" dur="500" fill="hold"/>
                                        <p:tgtEl>
                                          <p:spTgt spid="14234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2338"/>
                                        </p:tgtEl>
                                        <p:attrNameLst>
                                          <p:attrName>style.visibility</p:attrName>
                                        </p:attrNameLst>
                                      </p:cBhvr>
                                      <p:to>
                                        <p:strVal val="visible"/>
                                      </p:to>
                                    </p:set>
                                    <p:anim calcmode="lin" valueType="num">
                                      <p:cBhvr additive="base">
                                        <p:cTn id="13" dur="500" fill="hold"/>
                                        <p:tgtEl>
                                          <p:spTgt spid="142338"/>
                                        </p:tgtEl>
                                        <p:attrNameLst>
                                          <p:attrName>ppt_x</p:attrName>
                                        </p:attrNameLst>
                                      </p:cBhvr>
                                      <p:tavLst>
                                        <p:tav tm="0">
                                          <p:val>
                                            <p:strVal val="0-#ppt_w/2"/>
                                          </p:val>
                                        </p:tav>
                                        <p:tav tm="100000">
                                          <p:val>
                                            <p:strVal val="#ppt_x"/>
                                          </p:val>
                                        </p:tav>
                                      </p:tavLst>
                                    </p:anim>
                                    <p:anim calcmode="lin" valueType="num">
                                      <p:cBhvr additive="base">
                                        <p:cTn id="14" dur="500" fill="hold"/>
                                        <p:tgtEl>
                                          <p:spTgt spid="142338"/>
                                        </p:tgtEl>
                                        <p:attrNameLst>
                                          <p:attrName>ppt_y</p:attrName>
                                        </p:attrNameLst>
                                      </p:cBhvr>
                                      <p:tavLst>
                                        <p:tav tm="0">
                                          <p:val>
                                            <p:strVal val="#ppt_y"/>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142344"/>
                                        </p:tgtEl>
                                        <p:attrNameLst>
                                          <p:attrName>style.visibility</p:attrName>
                                        </p:attrNameLst>
                                      </p:cBhvr>
                                      <p:to>
                                        <p:strVal val="visible"/>
                                      </p:to>
                                    </p:set>
                                    <p:anim calcmode="lin" valueType="num">
                                      <p:cBhvr additive="base">
                                        <p:cTn id="17" dur="500" fill="hold"/>
                                        <p:tgtEl>
                                          <p:spTgt spid="142344"/>
                                        </p:tgtEl>
                                        <p:attrNameLst>
                                          <p:attrName>ppt_x</p:attrName>
                                        </p:attrNameLst>
                                      </p:cBhvr>
                                      <p:tavLst>
                                        <p:tav tm="0">
                                          <p:val>
                                            <p:strVal val="0-#ppt_w/2"/>
                                          </p:val>
                                        </p:tav>
                                        <p:tav tm="100000">
                                          <p:val>
                                            <p:strVal val="#ppt_x"/>
                                          </p:val>
                                        </p:tav>
                                      </p:tavLst>
                                    </p:anim>
                                    <p:anim calcmode="lin" valueType="num">
                                      <p:cBhvr additive="base">
                                        <p:cTn id="18" dur="500" fill="hold"/>
                                        <p:tgtEl>
                                          <p:spTgt spid="142344"/>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12" fill="hold" grpId="0" nodeType="clickEffect">
                                  <p:stCondLst>
                                    <p:cond delay="0"/>
                                  </p:stCondLst>
                                  <p:childTnLst>
                                    <p:set>
                                      <p:cBhvr>
                                        <p:cTn id="22" dur="1" fill="hold">
                                          <p:stCondLst>
                                            <p:cond delay="0"/>
                                          </p:stCondLst>
                                        </p:cTn>
                                        <p:tgtEl>
                                          <p:spTgt spid="142347"/>
                                        </p:tgtEl>
                                        <p:attrNameLst>
                                          <p:attrName>style.visibility</p:attrName>
                                        </p:attrNameLst>
                                      </p:cBhvr>
                                      <p:to>
                                        <p:strVal val="visible"/>
                                      </p:to>
                                    </p:set>
                                    <p:anim calcmode="lin" valueType="num">
                                      <p:cBhvr additive="base">
                                        <p:cTn id="23" dur="500" fill="hold"/>
                                        <p:tgtEl>
                                          <p:spTgt spid="142347"/>
                                        </p:tgtEl>
                                        <p:attrNameLst>
                                          <p:attrName>ppt_x</p:attrName>
                                        </p:attrNameLst>
                                      </p:cBhvr>
                                      <p:tavLst>
                                        <p:tav tm="0">
                                          <p:val>
                                            <p:strVal val="0-#ppt_w/2"/>
                                          </p:val>
                                        </p:tav>
                                        <p:tav tm="100000">
                                          <p:val>
                                            <p:strVal val="#ppt_x"/>
                                          </p:val>
                                        </p:tav>
                                      </p:tavLst>
                                    </p:anim>
                                    <p:anim calcmode="lin" valueType="num">
                                      <p:cBhvr additive="base">
                                        <p:cTn id="24" dur="500" fill="hold"/>
                                        <p:tgtEl>
                                          <p:spTgt spid="142347"/>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42339"/>
                                        </p:tgtEl>
                                        <p:attrNameLst>
                                          <p:attrName>style.visibility</p:attrName>
                                        </p:attrNameLst>
                                      </p:cBhvr>
                                      <p:to>
                                        <p:strVal val="visible"/>
                                      </p:to>
                                    </p:set>
                                    <p:anim calcmode="lin" valueType="num">
                                      <p:cBhvr additive="base">
                                        <p:cTn id="27" dur="500" fill="hold"/>
                                        <p:tgtEl>
                                          <p:spTgt spid="142339"/>
                                        </p:tgtEl>
                                        <p:attrNameLst>
                                          <p:attrName>ppt_x</p:attrName>
                                        </p:attrNameLst>
                                      </p:cBhvr>
                                      <p:tavLst>
                                        <p:tav tm="0">
                                          <p:val>
                                            <p:strVal val="0-#ppt_w/2"/>
                                          </p:val>
                                        </p:tav>
                                        <p:tav tm="100000">
                                          <p:val>
                                            <p:strVal val="#ppt_x"/>
                                          </p:val>
                                        </p:tav>
                                      </p:tavLst>
                                    </p:anim>
                                    <p:anim calcmode="lin" valueType="num">
                                      <p:cBhvr additive="base">
                                        <p:cTn id="28" dur="500" fill="hold"/>
                                        <p:tgtEl>
                                          <p:spTgt spid="1423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8" grpId="0" autoUpdateAnimBg="0"/>
      <p:bldP spid="142347" grpId="0"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200</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14842" y="5517232"/>
            <a:ext cx="9129157" cy="1340768"/>
          </a:xfrm>
          <a:effectLst>
            <a:outerShdw blurRad="63500" dist="38099" dir="2700000" algn="ctr" rotWithShape="0">
              <a:schemeClr val="tx2">
                <a:alpha val="74998"/>
              </a:schemeClr>
            </a:outerShdw>
          </a:effectLst>
        </p:spPr>
        <p:txBody>
          <a:bodyPr/>
          <a:lstStyle/>
          <a:p>
            <a:r>
              <a:rPr lang="ar-JO" sz="3600" dirty="0">
                <a:solidFill>
                  <a:schemeClr val="bg1"/>
                </a:solidFill>
                <a:effectLst>
                  <a:glow rad="228600">
                    <a:schemeClr val="tx1"/>
                  </a:glow>
                </a:effectLst>
                <a:ea typeface="ＭＳ Ｐゴシック" charset="0"/>
              </a:rPr>
              <a:t>مات شاول مع أبنائه يوناثان وأبيناداب وملكيشوع </a:t>
            </a:r>
            <a:br>
              <a:rPr lang="ar-JO" sz="3600" dirty="0">
                <a:solidFill>
                  <a:schemeClr val="bg1"/>
                </a:solidFill>
                <a:effectLst>
                  <a:glow rad="228600">
                    <a:schemeClr val="tx1"/>
                  </a:glow>
                </a:effectLst>
                <a:ea typeface="ＭＳ Ｐゴシック" charset="0"/>
              </a:rPr>
            </a:br>
            <a:r>
              <a:rPr lang="ar-JO" sz="3600" dirty="0">
                <a:solidFill>
                  <a:schemeClr val="bg1"/>
                </a:solidFill>
                <a:effectLst>
                  <a:glow rad="228600">
                    <a:schemeClr val="tx1"/>
                  </a:glow>
                </a:effectLst>
                <a:ea typeface="ＭＳ Ｐゴシック" charset="0"/>
              </a:rPr>
              <a:t>(1 صم 31 : 2)</a:t>
            </a:r>
            <a:endParaRPr lang="en-US" sz="3600" dirty="0">
              <a:solidFill>
                <a:schemeClr val="bg1"/>
              </a:solidFill>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539552" y="188640"/>
            <a:ext cx="7776864" cy="5252285"/>
          </a:xfrm>
          <a:prstGeom prst="rect">
            <a:avLst/>
          </a:prstGeom>
        </p:spPr>
      </p:pic>
    </p:spTree>
    <p:extLst>
      <p:ext uri="{BB962C8B-B14F-4D97-AF65-F5344CB8AC3E}">
        <p14:creationId xmlns:p14="http://schemas.microsoft.com/office/powerpoint/2010/main" val="307406159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200</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5724129" y="620688"/>
            <a:ext cx="3419871" cy="4941168"/>
          </a:xfrm>
          <a:effectLst>
            <a:outerShdw blurRad="63500" dist="38099" dir="2700000" algn="ctr" rotWithShape="0">
              <a:schemeClr val="tx2">
                <a:alpha val="74998"/>
              </a:schemeClr>
            </a:outerShdw>
          </a:effectLst>
        </p:spPr>
        <p:txBody>
          <a:bodyPr/>
          <a:lstStyle/>
          <a:p>
            <a:r>
              <a:rPr lang="ar-JO" sz="3600" dirty="0">
                <a:solidFill>
                  <a:schemeClr val="bg1"/>
                </a:solidFill>
              </a:rPr>
              <a:t>قتل شاول نفسه     (1 صم 31: 4) </a:t>
            </a:r>
            <a:br>
              <a:rPr lang="ar-JO" sz="3600" dirty="0">
                <a:solidFill>
                  <a:schemeClr val="bg1"/>
                </a:solidFill>
              </a:rPr>
            </a:br>
            <a:r>
              <a:rPr lang="ar-JO" sz="3600" dirty="0">
                <a:solidFill>
                  <a:schemeClr val="bg1"/>
                </a:solidFill>
              </a:rPr>
              <a:t>لكن أحد العمالقة </a:t>
            </a:r>
            <a:br>
              <a:rPr lang="ar-JO" sz="3600" dirty="0">
                <a:solidFill>
                  <a:schemeClr val="bg1"/>
                </a:solidFill>
              </a:rPr>
            </a:br>
            <a:r>
              <a:rPr lang="ar-JO" sz="3600" dirty="0">
                <a:solidFill>
                  <a:schemeClr val="bg1"/>
                </a:solidFill>
              </a:rPr>
              <a:t>كذب بقوله إنه فعل ذلك بدلاً منه </a:t>
            </a:r>
            <a:br>
              <a:rPr lang="ar-JO" sz="3600" dirty="0">
                <a:solidFill>
                  <a:schemeClr val="bg1"/>
                </a:solidFill>
              </a:rPr>
            </a:br>
            <a:r>
              <a:rPr lang="ar-JO" sz="3600" dirty="0">
                <a:solidFill>
                  <a:schemeClr val="bg1"/>
                </a:solidFill>
              </a:rPr>
              <a:t>(2 صم 1 : 10)</a:t>
            </a:r>
            <a:endParaRPr lang="en-US" sz="3600" dirty="0">
              <a:solidFill>
                <a:schemeClr val="bg1"/>
              </a:solidFill>
              <a:effectLst>
                <a:glow rad="228600">
                  <a:schemeClr val="tx1"/>
                </a:glow>
              </a:effectLst>
              <a:ea typeface="ＭＳ Ｐゴシック" charset="0"/>
            </a:endParaRPr>
          </a:p>
        </p:txBody>
      </p:sp>
      <p:pic>
        <p:nvPicPr>
          <p:cNvPr id="4" name="Picture 3"/>
          <p:cNvPicPr>
            <a:picLocks noChangeAspect="1"/>
          </p:cNvPicPr>
          <p:nvPr/>
        </p:nvPicPr>
        <p:blipFill>
          <a:blip r:embed="rId2"/>
          <a:stretch>
            <a:fillRect/>
          </a:stretch>
        </p:blipFill>
        <p:spPr>
          <a:xfrm>
            <a:off x="-17167" y="0"/>
            <a:ext cx="5715000" cy="6858000"/>
          </a:xfrm>
          <a:prstGeom prst="rect">
            <a:avLst/>
          </a:prstGeom>
        </p:spPr>
      </p:pic>
    </p:spTree>
    <p:extLst>
      <p:ext uri="{BB962C8B-B14F-4D97-AF65-F5344CB8AC3E}">
        <p14:creationId xmlns:p14="http://schemas.microsoft.com/office/powerpoint/2010/main" val="137884693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676" name="Rectangle 4"/>
          <p:cNvSpPr>
            <a:spLocks noChangeArrowheads="1"/>
          </p:cNvSpPr>
          <p:nvPr/>
        </p:nvSpPr>
        <p:spPr bwMode="auto">
          <a:xfrm>
            <a:off x="3995936" y="3860800"/>
            <a:ext cx="5148064" cy="1601788"/>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defRPr/>
            </a:pPr>
            <a:r>
              <a:rPr lang="ar-JO" sz="3200" dirty="0">
                <a:solidFill>
                  <a:schemeClr val="bg1"/>
                </a:solidFill>
                <a:latin typeface="Arial" panose="020B0604020202020204" pitchFamily="34" charset="0"/>
                <a:cs typeface="Arial" panose="020B0604020202020204" pitchFamily="34" charset="0"/>
              </a:rPr>
              <a:t>أخبر عن يابيش جلعاد </a:t>
            </a:r>
          </a:p>
          <a:p>
            <a:pPr>
              <a:defRPr/>
            </a:pPr>
            <a:r>
              <a:rPr lang="ar-JO" sz="3200" dirty="0">
                <a:solidFill>
                  <a:schemeClr val="bg1"/>
                </a:solidFill>
                <a:latin typeface="Arial" panose="020B0604020202020204" pitchFamily="34" charset="0"/>
                <a:cs typeface="Arial" panose="020B0604020202020204" pitchFamily="34" charset="0"/>
              </a:rPr>
              <a:t>(الآن بستان زيتون لم يتم حفره قط)</a:t>
            </a:r>
            <a:endParaRPr lang="en-US" sz="3200" dirty="0">
              <a:solidFill>
                <a:schemeClr val="bg1"/>
              </a:solidFill>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rgbClr val="000000"/>
                </a:solidFill>
                <a:latin typeface="Arial" panose="020B0604020202020204" pitchFamily="34" charset="0"/>
                <a:cs typeface="Arial" panose="020B0604020202020204" pitchFamily="34" charset="0"/>
              </a:rPr>
              <a:t>200</a:t>
            </a:r>
            <a:endParaRPr lang="en-US" sz="2400" dirty="0">
              <a:solidFill>
                <a:srgbClr val="000000"/>
              </a:solidFill>
              <a:latin typeface="Arial" panose="020B0604020202020204" pitchFamily="34" charset="0"/>
              <a:cs typeface="Arial" panose="020B0604020202020204" pitchFamily="34" charset="0"/>
            </a:endParaRPr>
          </a:p>
        </p:txBody>
      </p:sp>
      <p:sp>
        <p:nvSpPr>
          <p:cNvPr id="271364" name="Rectangle 3"/>
          <p:cNvSpPr txBox="1">
            <a:spLocks noChangeArrowheads="1"/>
          </p:cNvSpPr>
          <p:nvPr/>
        </p:nvSpPr>
        <p:spPr bwMode="auto">
          <a:xfrm>
            <a:off x="26988" y="44450"/>
            <a:ext cx="8458200" cy="165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3600" dirty="0">
                <a:latin typeface="Arial" panose="020B0604020202020204" pitchFamily="34" charset="0"/>
                <a:cs typeface="Arial" panose="020B0604020202020204" pitchFamily="34" charset="0"/>
              </a:rPr>
              <a:t>بعد موت شاول أخذ رجال يابيش جلعاد جسده بشجاعة من سور بيت شان</a:t>
            </a:r>
            <a:endParaRPr lang="en-US" sz="3600" dirty="0">
              <a:solidFill>
                <a:srgbClr val="000000"/>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3813" y="5988050"/>
            <a:ext cx="4716463" cy="863600"/>
          </a:xfrm>
        </p:spPr>
        <p:txBody>
          <a:bodyPr/>
          <a:lstStyle/>
          <a:p>
            <a:pPr>
              <a:defRPr/>
            </a:pPr>
            <a:r>
              <a:rPr lang="ar-JO"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جسد شاول</a:t>
            </a:r>
            <a:endPar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315152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8256"/>
            <a:ext cx="9144000" cy="961373"/>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دروس في الصبر</a:t>
            </a:r>
            <a:endParaRPr lang="en-US" dirty="0">
              <a:effectLst>
                <a:glow rad="228600">
                  <a:schemeClr val="tx1"/>
                </a:glow>
              </a:effectLst>
              <a:ea typeface="ＭＳ Ｐゴシック" charset="0"/>
            </a:endParaRPr>
          </a:p>
        </p:txBody>
      </p:sp>
      <p:sp>
        <p:nvSpPr>
          <p:cNvPr id="6" name="Text Box 6"/>
          <p:cNvSpPr txBox="1">
            <a:spLocks noChangeArrowheads="1"/>
          </p:cNvSpPr>
          <p:nvPr/>
        </p:nvSpPr>
        <p:spPr bwMode="auto">
          <a:xfrm>
            <a:off x="8320088" y="95672"/>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3" name="Rectangle 3">
            <a:extLst>
              <a:ext uri="{FF2B5EF4-FFF2-40B4-BE49-F238E27FC236}">
                <a16:creationId xmlns:a16="http://schemas.microsoft.com/office/drawing/2014/main" id="{E939F682-A877-846F-6B6A-BA8446D8962A}"/>
              </a:ext>
            </a:extLst>
          </p:cNvPr>
          <p:cNvSpPr txBox="1">
            <a:spLocks noChangeArrowheads="1"/>
          </p:cNvSpPr>
          <p:nvPr/>
        </p:nvSpPr>
        <p:spPr bwMode="auto">
          <a:xfrm>
            <a:off x="38757" y="908720"/>
            <a:ext cx="3453123" cy="655636"/>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defRPr/>
            </a:pPr>
            <a:r>
              <a:rPr lang="ar-JO" kern="0" dirty="0">
                <a:solidFill>
                  <a:schemeClr val="bg1"/>
                </a:solidFill>
                <a:effectLst>
                  <a:glow rad="228600">
                    <a:schemeClr val="tx1"/>
                  </a:glow>
                </a:effectLst>
                <a:ea typeface="ＭＳ Ｐゴシック" charset="0"/>
              </a:rPr>
              <a:t>حياة داود</a:t>
            </a:r>
            <a:endParaRPr lang="en-US" kern="0" dirty="0">
              <a:effectLst>
                <a:glow rad="228600">
                  <a:schemeClr val="tx1"/>
                </a:glow>
              </a:effectLst>
              <a:ea typeface="ＭＳ Ｐゴシック" charset="0"/>
            </a:endParaRPr>
          </a:p>
        </p:txBody>
      </p:sp>
      <p:sp>
        <p:nvSpPr>
          <p:cNvPr id="4" name="Rectangle 3">
            <a:extLst>
              <a:ext uri="{FF2B5EF4-FFF2-40B4-BE49-F238E27FC236}">
                <a16:creationId xmlns:a16="http://schemas.microsoft.com/office/drawing/2014/main" id="{5F5433CE-03DA-B4F7-BC26-1A8DB54B015F}"/>
              </a:ext>
            </a:extLst>
          </p:cNvPr>
          <p:cNvSpPr txBox="1">
            <a:spLocks noChangeArrowheads="1"/>
          </p:cNvSpPr>
          <p:nvPr/>
        </p:nvSpPr>
        <p:spPr bwMode="auto">
          <a:xfrm>
            <a:off x="143455" y="2276872"/>
            <a:ext cx="2124289" cy="655636"/>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defRPr/>
            </a:pPr>
            <a:r>
              <a:rPr lang="ar-JO" sz="2800" kern="0" dirty="0">
                <a:solidFill>
                  <a:schemeClr val="bg1"/>
                </a:solidFill>
                <a:effectLst>
                  <a:glow rad="228600">
                    <a:schemeClr val="tx1"/>
                  </a:glow>
                </a:effectLst>
                <a:ea typeface="ＭＳ Ｐゴシック" charset="0"/>
              </a:rPr>
              <a:t>ملك</a:t>
            </a:r>
          </a:p>
          <a:p>
            <a:pPr eaLnBrk="1" hangingPunct="1">
              <a:defRPr/>
            </a:pPr>
            <a:r>
              <a:rPr lang="ar-JO" sz="2800" kern="0" dirty="0">
                <a:solidFill>
                  <a:schemeClr val="bg1"/>
                </a:solidFill>
                <a:effectLst>
                  <a:glow rad="228600">
                    <a:schemeClr val="tx1"/>
                  </a:glow>
                </a:effectLst>
                <a:ea typeface="ＭＳ Ｐゴシック" charset="0"/>
              </a:rPr>
              <a:t>ممسوح</a:t>
            </a:r>
            <a:endParaRPr lang="en-US" sz="2800" kern="0" dirty="0">
              <a:effectLst>
                <a:glow rad="228600">
                  <a:schemeClr val="tx1"/>
                </a:glow>
              </a:effectLst>
              <a:ea typeface="ＭＳ Ｐゴシック" charset="0"/>
            </a:endParaRPr>
          </a:p>
        </p:txBody>
      </p:sp>
      <p:sp>
        <p:nvSpPr>
          <p:cNvPr id="7" name="Rectangle 3">
            <a:extLst>
              <a:ext uri="{FF2B5EF4-FFF2-40B4-BE49-F238E27FC236}">
                <a16:creationId xmlns:a16="http://schemas.microsoft.com/office/drawing/2014/main" id="{F5FE2B24-CCB3-530D-A7E7-763D8B7262F4}"/>
              </a:ext>
            </a:extLst>
          </p:cNvPr>
          <p:cNvSpPr txBox="1">
            <a:spLocks noChangeArrowheads="1"/>
          </p:cNvSpPr>
          <p:nvPr/>
        </p:nvSpPr>
        <p:spPr bwMode="auto">
          <a:xfrm>
            <a:off x="126830" y="3277420"/>
            <a:ext cx="2124289" cy="655636"/>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defRPr/>
            </a:pPr>
            <a:r>
              <a:rPr lang="ar-JO" sz="2800" kern="0" dirty="0">
                <a:solidFill>
                  <a:schemeClr val="bg1"/>
                </a:solidFill>
                <a:effectLst>
                  <a:glow rad="228600">
                    <a:schemeClr val="tx1"/>
                  </a:glow>
                </a:effectLst>
                <a:ea typeface="ＭＳ Ｐゴシック" charset="0"/>
              </a:rPr>
              <a:t>جوليات</a:t>
            </a:r>
            <a:endParaRPr lang="en-US" sz="2800" kern="0" dirty="0">
              <a:effectLst>
                <a:glow rad="228600">
                  <a:schemeClr val="tx1"/>
                </a:glow>
              </a:effectLst>
              <a:ea typeface="ＭＳ Ｐゴシック" charset="0"/>
            </a:endParaRPr>
          </a:p>
        </p:txBody>
      </p:sp>
      <p:sp>
        <p:nvSpPr>
          <p:cNvPr id="10" name="Rectangle 3">
            <a:extLst>
              <a:ext uri="{FF2B5EF4-FFF2-40B4-BE49-F238E27FC236}">
                <a16:creationId xmlns:a16="http://schemas.microsoft.com/office/drawing/2014/main" id="{8553DF44-9B9A-E9B6-1373-FA26BE62D959}"/>
              </a:ext>
            </a:extLst>
          </p:cNvPr>
          <p:cNvSpPr txBox="1">
            <a:spLocks noChangeArrowheads="1"/>
          </p:cNvSpPr>
          <p:nvPr/>
        </p:nvSpPr>
        <p:spPr bwMode="auto">
          <a:xfrm>
            <a:off x="7127754" y="1097668"/>
            <a:ext cx="1783754" cy="891172"/>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defRPr/>
            </a:pPr>
            <a:r>
              <a:rPr lang="ar-JO" sz="2800" kern="0" dirty="0">
                <a:solidFill>
                  <a:schemeClr val="bg1"/>
                </a:solidFill>
                <a:effectLst>
                  <a:glow rad="228600">
                    <a:schemeClr val="tx1"/>
                  </a:glow>
                </a:effectLst>
                <a:ea typeface="ＭＳ Ｐゴシック" charset="0"/>
              </a:rPr>
              <a:t>ملك كل</a:t>
            </a:r>
          </a:p>
          <a:p>
            <a:pPr eaLnBrk="1" hangingPunct="1">
              <a:defRPr/>
            </a:pPr>
            <a:r>
              <a:rPr lang="ar-JO" sz="2800" kern="0" dirty="0">
                <a:solidFill>
                  <a:schemeClr val="bg1"/>
                </a:solidFill>
                <a:effectLst>
                  <a:glow rad="228600">
                    <a:schemeClr val="tx1"/>
                  </a:glow>
                </a:effectLst>
                <a:ea typeface="ＭＳ Ｐゴシック" charset="0"/>
              </a:rPr>
              <a:t>إسرائيل</a:t>
            </a:r>
            <a:endParaRPr lang="en-US" sz="2800" kern="0" dirty="0">
              <a:effectLst>
                <a:glow rad="228600">
                  <a:schemeClr val="tx1"/>
                </a:glow>
              </a:effectLst>
              <a:ea typeface="ＭＳ Ｐゴシック" charset="0"/>
            </a:endParaRPr>
          </a:p>
        </p:txBody>
      </p:sp>
      <p:sp>
        <p:nvSpPr>
          <p:cNvPr id="17" name="Oval 16">
            <a:extLst>
              <a:ext uri="{FF2B5EF4-FFF2-40B4-BE49-F238E27FC236}">
                <a16:creationId xmlns:a16="http://schemas.microsoft.com/office/drawing/2014/main" id="{DE877761-BCB4-6DB6-2DE8-C39AF9A00245}"/>
              </a:ext>
            </a:extLst>
          </p:cNvPr>
          <p:cNvSpPr/>
          <p:nvPr/>
        </p:nvSpPr>
        <p:spPr bwMode="auto">
          <a:xfrm>
            <a:off x="0" y="1988840"/>
            <a:ext cx="2343045" cy="2017867"/>
          </a:xfrm>
          <a:prstGeom prst="ellipse">
            <a:avLst/>
          </a:prstGeom>
          <a:noFill/>
          <a:ln w="76200" cap="sq" cmpd="sng" algn="ctr">
            <a:solidFill>
              <a:schemeClr val="bg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Times New Roman" pitchFamily="-105" charset="0"/>
            </a:endParaRPr>
          </a:p>
        </p:txBody>
      </p:sp>
      <p:grpSp>
        <p:nvGrpSpPr>
          <p:cNvPr id="48" name="Group 47">
            <a:extLst>
              <a:ext uri="{FF2B5EF4-FFF2-40B4-BE49-F238E27FC236}">
                <a16:creationId xmlns:a16="http://schemas.microsoft.com/office/drawing/2014/main" id="{E2A8E09E-BC58-8B3A-D54C-4C2C8E9576B0}"/>
              </a:ext>
            </a:extLst>
          </p:cNvPr>
          <p:cNvGrpSpPr/>
          <p:nvPr/>
        </p:nvGrpSpPr>
        <p:grpSpPr>
          <a:xfrm>
            <a:off x="4211960" y="1340982"/>
            <a:ext cx="1635789" cy="1822252"/>
            <a:chOff x="4283968" y="1340982"/>
            <a:chExt cx="1635789" cy="1822252"/>
          </a:xfrm>
        </p:grpSpPr>
        <p:sp>
          <p:nvSpPr>
            <p:cNvPr id="9" name="Rectangle 3">
              <a:extLst>
                <a:ext uri="{FF2B5EF4-FFF2-40B4-BE49-F238E27FC236}">
                  <a16:creationId xmlns:a16="http://schemas.microsoft.com/office/drawing/2014/main" id="{56CAA2D6-65C9-E8CB-BCAC-D7E4527DECFF}"/>
                </a:ext>
              </a:extLst>
            </p:cNvPr>
            <p:cNvSpPr txBox="1">
              <a:spLocks noChangeArrowheads="1"/>
            </p:cNvSpPr>
            <p:nvPr/>
          </p:nvSpPr>
          <p:spPr bwMode="auto">
            <a:xfrm>
              <a:off x="4283968" y="1340982"/>
              <a:ext cx="1635789" cy="94722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defRPr/>
              </a:pPr>
              <a:r>
                <a:rPr lang="ar-JO" sz="2800" kern="0" dirty="0">
                  <a:solidFill>
                    <a:schemeClr val="bg1"/>
                  </a:solidFill>
                  <a:effectLst>
                    <a:glow rad="228600">
                      <a:schemeClr val="tx1"/>
                    </a:glow>
                  </a:effectLst>
                  <a:ea typeface="ＭＳ Ｐゴシック" charset="0"/>
                </a:rPr>
                <a:t>موت</a:t>
              </a:r>
            </a:p>
            <a:p>
              <a:pPr eaLnBrk="1" hangingPunct="1">
                <a:defRPr/>
              </a:pPr>
              <a:r>
                <a:rPr lang="ar-JO" sz="2800" kern="0" dirty="0">
                  <a:solidFill>
                    <a:schemeClr val="bg1"/>
                  </a:solidFill>
                  <a:effectLst>
                    <a:glow rad="228600">
                      <a:schemeClr val="tx1"/>
                    </a:glow>
                  </a:effectLst>
                  <a:ea typeface="ＭＳ Ｐゴシック" charset="0"/>
                </a:rPr>
                <a:t>شاول</a:t>
              </a:r>
              <a:endParaRPr lang="en-US" sz="2800" kern="0" dirty="0">
                <a:effectLst>
                  <a:glow rad="228600">
                    <a:schemeClr val="tx1"/>
                  </a:glow>
                </a:effectLst>
                <a:ea typeface="ＭＳ Ｐゴシック" charset="0"/>
              </a:endParaRPr>
            </a:p>
          </p:txBody>
        </p:sp>
        <p:cxnSp>
          <p:nvCxnSpPr>
            <p:cNvPr id="22" name="Straight Arrow Connector 21">
              <a:extLst>
                <a:ext uri="{FF2B5EF4-FFF2-40B4-BE49-F238E27FC236}">
                  <a16:creationId xmlns:a16="http://schemas.microsoft.com/office/drawing/2014/main" id="{F43C0F71-443E-DA07-C534-5FAABDB73F31}"/>
                </a:ext>
              </a:extLst>
            </p:cNvPr>
            <p:cNvCxnSpPr>
              <a:cxnSpLocks/>
            </p:cNvCxnSpPr>
            <p:nvPr/>
          </p:nvCxnSpPr>
          <p:spPr bwMode="auto">
            <a:xfrm>
              <a:off x="5117709" y="2428666"/>
              <a:ext cx="246379" cy="734568"/>
            </a:xfrm>
            <a:prstGeom prst="straightConnector1">
              <a:avLst/>
            </a:prstGeom>
            <a:solidFill>
              <a:schemeClr val="accent1"/>
            </a:solidFill>
            <a:ln w="76200" cap="rnd" cmpd="sng" algn="ctr">
              <a:solidFill>
                <a:schemeClr val="bg1"/>
              </a:solidFill>
              <a:prstDash val="sysDash"/>
              <a:round/>
              <a:headEnd type="none" w="med" len="med"/>
              <a:tailEnd type="triangle"/>
            </a:ln>
            <a:effectLst/>
          </p:spPr>
        </p:cxnSp>
      </p:grpSp>
      <p:grpSp>
        <p:nvGrpSpPr>
          <p:cNvPr id="47" name="Group 46">
            <a:extLst>
              <a:ext uri="{FF2B5EF4-FFF2-40B4-BE49-F238E27FC236}">
                <a16:creationId xmlns:a16="http://schemas.microsoft.com/office/drawing/2014/main" id="{926DD8A3-0480-AE7C-7427-000964477CBE}"/>
              </a:ext>
            </a:extLst>
          </p:cNvPr>
          <p:cNvGrpSpPr/>
          <p:nvPr/>
        </p:nvGrpSpPr>
        <p:grpSpPr>
          <a:xfrm>
            <a:off x="2045578" y="1939392"/>
            <a:ext cx="2278217" cy="2357537"/>
            <a:chOff x="2045578" y="1939392"/>
            <a:chExt cx="2278217" cy="2357537"/>
          </a:xfrm>
        </p:grpSpPr>
        <p:sp>
          <p:nvSpPr>
            <p:cNvPr id="8" name="Rectangle 3">
              <a:extLst>
                <a:ext uri="{FF2B5EF4-FFF2-40B4-BE49-F238E27FC236}">
                  <a16:creationId xmlns:a16="http://schemas.microsoft.com/office/drawing/2014/main" id="{CCC1B348-80AE-5781-0E53-4DA49F21A6CE}"/>
                </a:ext>
              </a:extLst>
            </p:cNvPr>
            <p:cNvSpPr txBox="1">
              <a:spLocks noChangeArrowheads="1"/>
            </p:cNvSpPr>
            <p:nvPr/>
          </p:nvSpPr>
          <p:spPr bwMode="auto">
            <a:xfrm>
              <a:off x="2343045" y="1939392"/>
              <a:ext cx="1980750" cy="655636"/>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defRPr/>
              </a:pPr>
              <a:r>
                <a:rPr lang="ar-JO" sz="2800" kern="0" dirty="0">
                  <a:solidFill>
                    <a:schemeClr val="bg1"/>
                  </a:solidFill>
                  <a:effectLst>
                    <a:glow rad="228600">
                      <a:schemeClr val="tx1"/>
                    </a:glow>
                  </a:effectLst>
                  <a:ea typeface="ＭＳ Ｐゴシック" charset="0"/>
                </a:rPr>
                <a:t>الهروب</a:t>
              </a:r>
            </a:p>
            <a:p>
              <a:pPr eaLnBrk="1" hangingPunct="1">
                <a:defRPr/>
              </a:pPr>
              <a:r>
                <a:rPr lang="ar-JO" sz="2800" kern="0" dirty="0">
                  <a:solidFill>
                    <a:schemeClr val="bg1"/>
                  </a:solidFill>
                  <a:effectLst>
                    <a:glow rad="228600">
                      <a:schemeClr val="tx1"/>
                    </a:glow>
                  </a:effectLst>
                  <a:ea typeface="ＭＳ Ｐゴシック" charset="0"/>
                </a:rPr>
                <a:t>من شاول</a:t>
              </a:r>
              <a:endParaRPr lang="en-US" sz="2800" kern="0" dirty="0">
                <a:effectLst>
                  <a:glow rad="228600">
                    <a:schemeClr val="tx1"/>
                  </a:glow>
                </a:effectLst>
                <a:ea typeface="ＭＳ Ｐゴシック" charset="0"/>
              </a:endParaRPr>
            </a:p>
          </p:txBody>
        </p:sp>
        <p:cxnSp>
          <p:nvCxnSpPr>
            <p:cNvPr id="24" name="Straight Arrow Connector 23">
              <a:extLst>
                <a:ext uri="{FF2B5EF4-FFF2-40B4-BE49-F238E27FC236}">
                  <a16:creationId xmlns:a16="http://schemas.microsoft.com/office/drawing/2014/main" id="{A54A5D8A-B94D-0520-72DE-E437AFE554A3}"/>
                </a:ext>
              </a:extLst>
            </p:cNvPr>
            <p:cNvCxnSpPr>
              <a:cxnSpLocks/>
            </p:cNvCxnSpPr>
            <p:nvPr/>
          </p:nvCxnSpPr>
          <p:spPr bwMode="auto">
            <a:xfrm flipH="1">
              <a:off x="2045578" y="2938805"/>
              <a:ext cx="733192" cy="1358124"/>
            </a:xfrm>
            <a:prstGeom prst="straightConnector1">
              <a:avLst/>
            </a:prstGeom>
            <a:solidFill>
              <a:schemeClr val="accent1"/>
            </a:solidFill>
            <a:ln w="76200" cap="rnd" cmpd="sng" algn="ctr">
              <a:solidFill>
                <a:schemeClr val="bg1"/>
              </a:solidFill>
              <a:prstDash val="sysDash"/>
              <a:round/>
              <a:headEnd type="none" w="med" len="med"/>
              <a:tailEnd type="triangle"/>
            </a:ln>
            <a:effectLst/>
          </p:spPr>
        </p:cxnSp>
      </p:grpSp>
      <p:cxnSp>
        <p:nvCxnSpPr>
          <p:cNvPr id="26" name="Straight Arrow Connector 25">
            <a:extLst>
              <a:ext uri="{FF2B5EF4-FFF2-40B4-BE49-F238E27FC236}">
                <a16:creationId xmlns:a16="http://schemas.microsoft.com/office/drawing/2014/main" id="{63C1E784-79F2-337A-265B-034304070DA1}"/>
              </a:ext>
            </a:extLst>
          </p:cNvPr>
          <p:cNvCxnSpPr>
            <a:cxnSpLocks/>
          </p:cNvCxnSpPr>
          <p:nvPr/>
        </p:nvCxnSpPr>
        <p:spPr bwMode="auto">
          <a:xfrm flipH="1">
            <a:off x="900171" y="3617867"/>
            <a:ext cx="1188536" cy="1160325"/>
          </a:xfrm>
          <a:prstGeom prst="straightConnector1">
            <a:avLst/>
          </a:prstGeom>
          <a:solidFill>
            <a:schemeClr val="accent1"/>
          </a:solidFill>
          <a:ln w="76200" cap="rnd" cmpd="sng" algn="ctr">
            <a:solidFill>
              <a:schemeClr val="bg1"/>
            </a:solidFill>
            <a:prstDash val="sysDash"/>
            <a:round/>
            <a:headEnd type="none" w="med" len="med"/>
            <a:tailEnd type="triangle"/>
          </a:ln>
          <a:effectLst/>
        </p:spPr>
      </p:cxnSp>
      <p:grpSp>
        <p:nvGrpSpPr>
          <p:cNvPr id="49" name="Group 48">
            <a:extLst>
              <a:ext uri="{FF2B5EF4-FFF2-40B4-BE49-F238E27FC236}">
                <a16:creationId xmlns:a16="http://schemas.microsoft.com/office/drawing/2014/main" id="{01ED3A2B-2257-4869-0B61-91437E4DDD8C}"/>
              </a:ext>
            </a:extLst>
          </p:cNvPr>
          <p:cNvGrpSpPr/>
          <p:nvPr/>
        </p:nvGrpSpPr>
        <p:grpSpPr>
          <a:xfrm>
            <a:off x="2096455" y="3533175"/>
            <a:ext cx="3411649" cy="1462934"/>
            <a:chOff x="2096455" y="3533175"/>
            <a:chExt cx="3411649" cy="1462934"/>
          </a:xfrm>
        </p:grpSpPr>
        <p:sp>
          <p:nvSpPr>
            <p:cNvPr id="14" name="Rectangle 3">
              <a:extLst>
                <a:ext uri="{FF2B5EF4-FFF2-40B4-BE49-F238E27FC236}">
                  <a16:creationId xmlns:a16="http://schemas.microsoft.com/office/drawing/2014/main" id="{B45911A0-DF71-D1F8-158D-067CDA02D5B2}"/>
                </a:ext>
              </a:extLst>
            </p:cNvPr>
            <p:cNvSpPr txBox="1">
              <a:spLocks noChangeArrowheads="1"/>
            </p:cNvSpPr>
            <p:nvPr/>
          </p:nvSpPr>
          <p:spPr bwMode="auto">
            <a:xfrm rot="20679821">
              <a:off x="2924113" y="4254557"/>
              <a:ext cx="1956051" cy="655636"/>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defRPr/>
              </a:pPr>
              <a:r>
                <a:rPr lang="ar-JO" sz="2400" kern="0" dirty="0">
                  <a:solidFill>
                    <a:schemeClr val="bg1"/>
                  </a:solidFill>
                  <a:effectLst>
                    <a:glow rad="228600">
                      <a:schemeClr val="tx1"/>
                    </a:glow>
                  </a:effectLst>
                  <a:ea typeface="ＭＳ Ｐゴシック" charset="0"/>
                </a:rPr>
                <a:t>10 سنوات</a:t>
              </a:r>
              <a:endParaRPr lang="en-US" sz="2400" kern="0" dirty="0">
                <a:effectLst>
                  <a:glow rad="228600">
                    <a:schemeClr val="tx1"/>
                  </a:glow>
                </a:effectLst>
                <a:ea typeface="ＭＳ Ｐゴシック" charset="0"/>
              </a:endParaRPr>
            </a:p>
          </p:txBody>
        </p:sp>
        <p:sp>
          <p:nvSpPr>
            <p:cNvPr id="15" name="Rectangle 3">
              <a:extLst>
                <a:ext uri="{FF2B5EF4-FFF2-40B4-BE49-F238E27FC236}">
                  <a16:creationId xmlns:a16="http://schemas.microsoft.com/office/drawing/2014/main" id="{DD50F102-22AE-68E8-EA5F-38723CD2E95D}"/>
                </a:ext>
              </a:extLst>
            </p:cNvPr>
            <p:cNvSpPr txBox="1">
              <a:spLocks noChangeArrowheads="1"/>
            </p:cNvSpPr>
            <p:nvPr/>
          </p:nvSpPr>
          <p:spPr bwMode="auto">
            <a:xfrm rot="20679821">
              <a:off x="2096455" y="3533175"/>
              <a:ext cx="3350011" cy="655636"/>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defRPr/>
              </a:pPr>
              <a:r>
                <a:rPr lang="ar-JO" sz="2400" kern="0" dirty="0">
                  <a:solidFill>
                    <a:schemeClr val="bg1"/>
                  </a:solidFill>
                  <a:effectLst>
                    <a:glow rad="228600">
                      <a:schemeClr val="tx1"/>
                    </a:glow>
                  </a:effectLst>
                  <a:ea typeface="ＭＳ Ｐゴシック" charset="0"/>
                </a:rPr>
                <a:t>سنوات البريّة</a:t>
              </a:r>
              <a:endParaRPr lang="en-US" sz="2400" kern="0" dirty="0">
                <a:effectLst>
                  <a:glow rad="228600">
                    <a:schemeClr val="tx1"/>
                  </a:glow>
                </a:effectLst>
                <a:ea typeface="ＭＳ Ｐゴシック" charset="0"/>
              </a:endParaRPr>
            </a:p>
          </p:txBody>
        </p:sp>
        <p:cxnSp>
          <p:nvCxnSpPr>
            <p:cNvPr id="28" name="Straight Arrow Connector 27">
              <a:extLst>
                <a:ext uri="{FF2B5EF4-FFF2-40B4-BE49-F238E27FC236}">
                  <a16:creationId xmlns:a16="http://schemas.microsoft.com/office/drawing/2014/main" id="{9387D987-AE4A-BA71-ED11-22E5FA70C3B5}"/>
                </a:ext>
              </a:extLst>
            </p:cNvPr>
            <p:cNvCxnSpPr>
              <a:cxnSpLocks/>
            </p:cNvCxnSpPr>
            <p:nvPr/>
          </p:nvCxnSpPr>
          <p:spPr bwMode="auto">
            <a:xfrm flipH="1">
              <a:off x="2197227" y="4725144"/>
              <a:ext cx="860679" cy="270965"/>
            </a:xfrm>
            <a:prstGeom prst="straightConnector1">
              <a:avLst/>
            </a:prstGeom>
            <a:solidFill>
              <a:schemeClr val="accent1"/>
            </a:solidFill>
            <a:ln w="76200" cap="rnd" cmpd="sng" algn="ctr">
              <a:solidFill>
                <a:schemeClr val="bg1"/>
              </a:solidFill>
              <a:prstDash val="sysDash"/>
              <a:round/>
              <a:headEnd type="none" w="med" len="med"/>
              <a:tailEnd type="arrow" w="lg" len="lg"/>
            </a:ln>
            <a:effectLst/>
          </p:spPr>
        </p:cxnSp>
        <p:cxnSp>
          <p:nvCxnSpPr>
            <p:cNvPr id="32" name="Straight Arrow Connector 31">
              <a:extLst>
                <a:ext uri="{FF2B5EF4-FFF2-40B4-BE49-F238E27FC236}">
                  <a16:creationId xmlns:a16="http://schemas.microsoft.com/office/drawing/2014/main" id="{47777B74-C9AE-B11C-F6B7-11581A6C49F4}"/>
                </a:ext>
              </a:extLst>
            </p:cNvPr>
            <p:cNvCxnSpPr>
              <a:cxnSpLocks/>
            </p:cNvCxnSpPr>
            <p:nvPr/>
          </p:nvCxnSpPr>
          <p:spPr bwMode="auto">
            <a:xfrm flipV="1">
              <a:off x="4724512" y="4059838"/>
              <a:ext cx="783592" cy="233258"/>
            </a:xfrm>
            <a:prstGeom prst="straightConnector1">
              <a:avLst/>
            </a:prstGeom>
            <a:solidFill>
              <a:schemeClr val="accent1"/>
            </a:solidFill>
            <a:ln w="76200" cap="rnd" cmpd="sng" algn="ctr">
              <a:solidFill>
                <a:schemeClr val="bg1"/>
              </a:solidFill>
              <a:prstDash val="sysDash"/>
              <a:round/>
              <a:headEnd type="none" w="med" len="med"/>
              <a:tailEnd type="arrow" w="lg" len="lg"/>
            </a:ln>
            <a:effectLst/>
          </p:spPr>
        </p:cxnSp>
      </p:grpSp>
      <p:grpSp>
        <p:nvGrpSpPr>
          <p:cNvPr id="50" name="Group 49">
            <a:extLst>
              <a:ext uri="{FF2B5EF4-FFF2-40B4-BE49-F238E27FC236}">
                <a16:creationId xmlns:a16="http://schemas.microsoft.com/office/drawing/2014/main" id="{1E4248C2-1C6A-267B-5282-6435E144B3A0}"/>
              </a:ext>
            </a:extLst>
          </p:cNvPr>
          <p:cNvGrpSpPr/>
          <p:nvPr/>
        </p:nvGrpSpPr>
        <p:grpSpPr>
          <a:xfrm>
            <a:off x="3144392" y="4691358"/>
            <a:ext cx="1956051" cy="1339987"/>
            <a:chOff x="3144392" y="4691358"/>
            <a:chExt cx="1956051" cy="1339987"/>
          </a:xfrm>
        </p:grpSpPr>
        <p:sp>
          <p:nvSpPr>
            <p:cNvPr id="11" name="Rectangle 3">
              <a:extLst>
                <a:ext uri="{FF2B5EF4-FFF2-40B4-BE49-F238E27FC236}">
                  <a16:creationId xmlns:a16="http://schemas.microsoft.com/office/drawing/2014/main" id="{34B1E9B1-4C0B-BE82-34C6-F4C6EA489F05}"/>
                </a:ext>
              </a:extLst>
            </p:cNvPr>
            <p:cNvSpPr txBox="1">
              <a:spLocks noChangeArrowheads="1"/>
            </p:cNvSpPr>
            <p:nvPr/>
          </p:nvSpPr>
          <p:spPr bwMode="auto">
            <a:xfrm rot="20679821">
              <a:off x="3144392" y="5113993"/>
              <a:ext cx="1956051" cy="917352"/>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defRPr/>
              </a:pPr>
              <a:r>
                <a:rPr lang="ar-JO" sz="2800" kern="0" dirty="0">
                  <a:solidFill>
                    <a:srgbClr val="FFFF00"/>
                  </a:solidFill>
                  <a:effectLst>
                    <a:glow rad="228600">
                      <a:schemeClr val="tx1"/>
                    </a:glow>
                  </a:effectLst>
                  <a:ea typeface="ＭＳ Ｐゴシック" charset="0"/>
                </a:rPr>
                <a:t>لم يقتل</a:t>
              </a:r>
            </a:p>
            <a:p>
              <a:pPr eaLnBrk="1" hangingPunct="1">
                <a:defRPr/>
              </a:pPr>
              <a:r>
                <a:rPr lang="ar-JO" sz="2800" kern="0" dirty="0">
                  <a:solidFill>
                    <a:srgbClr val="FFFF00"/>
                  </a:solidFill>
                  <a:effectLst>
                    <a:glow rad="228600">
                      <a:schemeClr val="tx1"/>
                    </a:glow>
                  </a:effectLst>
                  <a:ea typeface="ＭＳ Ｐゴシック" charset="0"/>
                </a:rPr>
                <a:t>شاول</a:t>
              </a:r>
              <a:endParaRPr lang="en-US" sz="2800" kern="0" dirty="0">
                <a:solidFill>
                  <a:srgbClr val="FFFF00"/>
                </a:solidFill>
                <a:effectLst>
                  <a:glow rad="228600">
                    <a:schemeClr val="tx1"/>
                  </a:glow>
                </a:effectLst>
                <a:ea typeface="ＭＳ Ｐゴシック" charset="0"/>
              </a:endParaRPr>
            </a:p>
          </p:txBody>
        </p:sp>
        <p:cxnSp>
          <p:nvCxnSpPr>
            <p:cNvPr id="37" name="Straight Arrow Connector 36">
              <a:extLst>
                <a:ext uri="{FF2B5EF4-FFF2-40B4-BE49-F238E27FC236}">
                  <a16:creationId xmlns:a16="http://schemas.microsoft.com/office/drawing/2014/main" id="{A9AB1E78-E2CB-C043-C21B-433DCF287ED4}"/>
                </a:ext>
              </a:extLst>
            </p:cNvPr>
            <p:cNvCxnSpPr>
              <a:cxnSpLocks/>
            </p:cNvCxnSpPr>
            <p:nvPr/>
          </p:nvCxnSpPr>
          <p:spPr bwMode="auto">
            <a:xfrm flipH="1" flipV="1">
              <a:off x="3910154" y="4691358"/>
              <a:ext cx="157790" cy="456253"/>
            </a:xfrm>
            <a:prstGeom prst="straightConnector1">
              <a:avLst/>
            </a:prstGeom>
            <a:solidFill>
              <a:schemeClr val="accent1"/>
            </a:solidFill>
            <a:ln w="76200" cap="rnd" cmpd="sng" algn="ctr">
              <a:solidFill>
                <a:srgbClr val="FFFF00"/>
              </a:solidFill>
              <a:prstDash val="sysDash"/>
              <a:round/>
              <a:headEnd type="none" w="med" len="med"/>
              <a:tailEnd type="arrow" w="sm" len="sm"/>
            </a:ln>
            <a:effectLst/>
          </p:spPr>
        </p:cxnSp>
      </p:grpSp>
      <p:grpSp>
        <p:nvGrpSpPr>
          <p:cNvPr id="51" name="Group 50">
            <a:extLst>
              <a:ext uri="{FF2B5EF4-FFF2-40B4-BE49-F238E27FC236}">
                <a16:creationId xmlns:a16="http://schemas.microsoft.com/office/drawing/2014/main" id="{6A8CF152-9824-AD6F-696C-764931EBDD51}"/>
              </a:ext>
            </a:extLst>
          </p:cNvPr>
          <p:cNvGrpSpPr/>
          <p:nvPr/>
        </p:nvGrpSpPr>
        <p:grpSpPr>
          <a:xfrm>
            <a:off x="5190839" y="4200469"/>
            <a:ext cx="1956051" cy="2675761"/>
            <a:chOff x="5190839" y="4200469"/>
            <a:chExt cx="1956051" cy="2675761"/>
          </a:xfrm>
        </p:grpSpPr>
        <p:sp>
          <p:nvSpPr>
            <p:cNvPr id="12" name="Rectangle 3">
              <a:extLst>
                <a:ext uri="{FF2B5EF4-FFF2-40B4-BE49-F238E27FC236}">
                  <a16:creationId xmlns:a16="http://schemas.microsoft.com/office/drawing/2014/main" id="{8F2B0097-AE44-9C50-4CA6-8232BCFC6769}"/>
                </a:ext>
              </a:extLst>
            </p:cNvPr>
            <p:cNvSpPr txBox="1">
              <a:spLocks noChangeArrowheads="1"/>
            </p:cNvSpPr>
            <p:nvPr/>
          </p:nvSpPr>
          <p:spPr bwMode="auto">
            <a:xfrm rot="20679821">
              <a:off x="5190839" y="4588657"/>
              <a:ext cx="1956051" cy="228757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defRPr/>
              </a:pPr>
              <a:r>
                <a:rPr lang="ar-JO" sz="2800" kern="0" dirty="0">
                  <a:solidFill>
                    <a:srgbClr val="FFFF00"/>
                  </a:solidFill>
                  <a:effectLst>
                    <a:glow rad="228600">
                      <a:schemeClr val="tx1"/>
                    </a:glow>
                  </a:effectLst>
                  <a:ea typeface="ＭＳ Ｐゴシック" charset="0"/>
                </a:rPr>
                <a:t>يقبل الملكية الجزئية</a:t>
              </a:r>
            </a:p>
            <a:p>
              <a:pPr eaLnBrk="1" hangingPunct="1">
                <a:defRPr/>
              </a:pPr>
              <a:r>
                <a:rPr lang="ar-JO" sz="2800" kern="0" dirty="0">
                  <a:solidFill>
                    <a:srgbClr val="FFFF00"/>
                  </a:solidFill>
                  <a:effectLst>
                    <a:glow rad="228600">
                      <a:schemeClr val="tx1"/>
                    </a:glow>
                  </a:effectLst>
                  <a:ea typeface="ＭＳ Ｐゴシック" charset="0"/>
                </a:rPr>
                <a:t>(يهوذا</a:t>
              </a:r>
            </a:p>
            <a:p>
              <a:pPr eaLnBrk="1" hangingPunct="1">
                <a:defRPr/>
              </a:pPr>
              <a:r>
                <a:rPr lang="ar-JO" sz="2800" kern="0" dirty="0">
                  <a:solidFill>
                    <a:srgbClr val="FFFF00"/>
                  </a:solidFill>
                  <a:effectLst>
                    <a:glow rad="228600">
                      <a:schemeClr val="tx1"/>
                    </a:glow>
                  </a:effectLst>
                  <a:ea typeface="ＭＳ Ｐゴシック" charset="0"/>
                </a:rPr>
                <a:t>لوحدها)</a:t>
              </a:r>
              <a:endParaRPr lang="en-US" sz="2800" kern="0" dirty="0">
                <a:solidFill>
                  <a:srgbClr val="FFFF00"/>
                </a:solidFill>
                <a:effectLst>
                  <a:glow rad="228600">
                    <a:schemeClr val="tx1"/>
                  </a:glow>
                </a:effectLst>
                <a:ea typeface="ＭＳ Ｐゴシック" charset="0"/>
              </a:endParaRPr>
            </a:p>
          </p:txBody>
        </p:sp>
        <p:cxnSp>
          <p:nvCxnSpPr>
            <p:cNvPr id="40" name="Straight Arrow Connector 39">
              <a:extLst>
                <a:ext uri="{FF2B5EF4-FFF2-40B4-BE49-F238E27FC236}">
                  <a16:creationId xmlns:a16="http://schemas.microsoft.com/office/drawing/2014/main" id="{C536DF2C-9E68-D040-81CA-747C6F1B688B}"/>
                </a:ext>
              </a:extLst>
            </p:cNvPr>
            <p:cNvCxnSpPr>
              <a:cxnSpLocks/>
            </p:cNvCxnSpPr>
            <p:nvPr/>
          </p:nvCxnSpPr>
          <p:spPr bwMode="auto">
            <a:xfrm flipH="1" flipV="1">
              <a:off x="5671577" y="4200469"/>
              <a:ext cx="157790" cy="456253"/>
            </a:xfrm>
            <a:prstGeom prst="straightConnector1">
              <a:avLst/>
            </a:prstGeom>
            <a:solidFill>
              <a:schemeClr val="accent1"/>
            </a:solidFill>
            <a:ln w="76200" cap="rnd" cmpd="sng" algn="ctr">
              <a:solidFill>
                <a:srgbClr val="FFFF00"/>
              </a:solidFill>
              <a:prstDash val="sysDash"/>
              <a:round/>
              <a:headEnd type="none" w="med" len="med"/>
              <a:tailEnd type="arrow" w="sm" len="sm"/>
            </a:ln>
            <a:effectLst/>
          </p:spPr>
        </p:cxnSp>
      </p:grpSp>
      <p:grpSp>
        <p:nvGrpSpPr>
          <p:cNvPr id="52" name="Group 51">
            <a:extLst>
              <a:ext uri="{FF2B5EF4-FFF2-40B4-BE49-F238E27FC236}">
                <a16:creationId xmlns:a16="http://schemas.microsoft.com/office/drawing/2014/main" id="{31DCA922-61E0-223E-5887-4162CE3AA4F4}"/>
              </a:ext>
            </a:extLst>
          </p:cNvPr>
          <p:cNvGrpSpPr/>
          <p:nvPr/>
        </p:nvGrpSpPr>
        <p:grpSpPr>
          <a:xfrm>
            <a:off x="7006028" y="3980859"/>
            <a:ext cx="1956051" cy="1879231"/>
            <a:chOff x="7006028" y="3980859"/>
            <a:chExt cx="1956051" cy="1879231"/>
          </a:xfrm>
        </p:grpSpPr>
        <p:sp>
          <p:nvSpPr>
            <p:cNvPr id="13" name="Rectangle 3">
              <a:extLst>
                <a:ext uri="{FF2B5EF4-FFF2-40B4-BE49-F238E27FC236}">
                  <a16:creationId xmlns:a16="http://schemas.microsoft.com/office/drawing/2014/main" id="{7369F05F-7E0B-EE3F-2EA2-E804CBC324F9}"/>
                </a:ext>
              </a:extLst>
            </p:cNvPr>
            <p:cNvSpPr txBox="1">
              <a:spLocks noChangeArrowheads="1"/>
            </p:cNvSpPr>
            <p:nvPr/>
          </p:nvSpPr>
          <p:spPr bwMode="auto">
            <a:xfrm rot="20679821">
              <a:off x="7006028" y="4429758"/>
              <a:ext cx="1956051" cy="1430332"/>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defRPr/>
              </a:pPr>
              <a:r>
                <a:rPr lang="ar-JO" sz="2800" kern="0" dirty="0">
                  <a:solidFill>
                    <a:srgbClr val="FFFF00"/>
                  </a:solidFill>
                  <a:effectLst>
                    <a:glow rad="228600">
                      <a:schemeClr val="tx1"/>
                    </a:glow>
                  </a:effectLst>
                  <a:ea typeface="ＭＳ Ｐゴシック" charset="0"/>
                </a:rPr>
                <a:t>لم يستولي</a:t>
              </a:r>
            </a:p>
            <a:p>
              <a:pPr eaLnBrk="1" hangingPunct="1">
                <a:defRPr/>
              </a:pPr>
              <a:r>
                <a:rPr lang="ar-JO" sz="2800" kern="0" dirty="0">
                  <a:solidFill>
                    <a:srgbClr val="FFFF00"/>
                  </a:solidFill>
                  <a:effectLst>
                    <a:glow rad="228600">
                      <a:schemeClr val="tx1"/>
                    </a:glow>
                  </a:effectLst>
                  <a:ea typeface="ＭＳ Ｐゴシック" charset="0"/>
                </a:rPr>
                <a:t>على</a:t>
              </a:r>
            </a:p>
            <a:p>
              <a:pPr eaLnBrk="1" hangingPunct="1">
                <a:defRPr/>
              </a:pPr>
              <a:r>
                <a:rPr lang="ar-JO" sz="2800" kern="0" dirty="0">
                  <a:solidFill>
                    <a:srgbClr val="FFFF00"/>
                  </a:solidFill>
                  <a:effectLst>
                    <a:glow rad="228600">
                      <a:schemeClr val="tx1"/>
                    </a:glow>
                  </a:effectLst>
                  <a:ea typeface="ＭＳ Ｐゴシック" charset="0"/>
                </a:rPr>
                <a:t>العرش</a:t>
              </a:r>
              <a:endParaRPr lang="en-US" sz="2800" kern="0" dirty="0">
                <a:solidFill>
                  <a:srgbClr val="FFFF00"/>
                </a:solidFill>
                <a:effectLst>
                  <a:glow rad="228600">
                    <a:schemeClr val="tx1"/>
                  </a:glow>
                </a:effectLst>
                <a:ea typeface="ＭＳ Ｐゴシック" charset="0"/>
              </a:endParaRPr>
            </a:p>
          </p:txBody>
        </p:sp>
        <p:cxnSp>
          <p:nvCxnSpPr>
            <p:cNvPr id="41" name="Straight Arrow Connector 40">
              <a:extLst>
                <a:ext uri="{FF2B5EF4-FFF2-40B4-BE49-F238E27FC236}">
                  <a16:creationId xmlns:a16="http://schemas.microsoft.com/office/drawing/2014/main" id="{08FB6E2C-709A-54AC-953C-FA865DCAE1D0}"/>
                </a:ext>
              </a:extLst>
            </p:cNvPr>
            <p:cNvCxnSpPr>
              <a:cxnSpLocks/>
            </p:cNvCxnSpPr>
            <p:nvPr/>
          </p:nvCxnSpPr>
          <p:spPr bwMode="auto">
            <a:xfrm flipH="1" flipV="1">
              <a:off x="7558128" y="3980859"/>
              <a:ext cx="157790" cy="456253"/>
            </a:xfrm>
            <a:prstGeom prst="straightConnector1">
              <a:avLst/>
            </a:prstGeom>
            <a:solidFill>
              <a:schemeClr val="accent1"/>
            </a:solidFill>
            <a:ln w="76200" cap="rnd" cmpd="sng" algn="ctr">
              <a:solidFill>
                <a:srgbClr val="FFFF00"/>
              </a:solidFill>
              <a:prstDash val="sysDash"/>
              <a:round/>
              <a:headEnd type="none" w="med" len="med"/>
              <a:tailEnd type="arrow" w="sm" len="sm"/>
            </a:ln>
            <a:effectLst/>
          </p:spPr>
        </p:cxnSp>
      </p:grpSp>
      <p:grpSp>
        <p:nvGrpSpPr>
          <p:cNvPr id="45" name="Group 44">
            <a:extLst>
              <a:ext uri="{FF2B5EF4-FFF2-40B4-BE49-F238E27FC236}">
                <a16:creationId xmlns:a16="http://schemas.microsoft.com/office/drawing/2014/main" id="{D9FA5CFC-EE4E-C07F-4F25-2A193EBB47C5}"/>
              </a:ext>
            </a:extLst>
          </p:cNvPr>
          <p:cNvGrpSpPr/>
          <p:nvPr/>
        </p:nvGrpSpPr>
        <p:grpSpPr>
          <a:xfrm>
            <a:off x="-108520" y="2399100"/>
            <a:ext cx="9198233" cy="2830100"/>
            <a:chOff x="-108520" y="2687132"/>
            <a:chExt cx="9198233" cy="2830100"/>
          </a:xfrm>
        </p:grpSpPr>
        <p:cxnSp>
          <p:nvCxnSpPr>
            <p:cNvPr id="19" name="Straight Arrow Connector 18">
              <a:extLst>
                <a:ext uri="{FF2B5EF4-FFF2-40B4-BE49-F238E27FC236}">
                  <a16:creationId xmlns:a16="http://schemas.microsoft.com/office/drawing/2014/main" id="{3168064E-31D5-6516-6F4B-A739E2C7CEA7}"/>
                </a:ext>
              </a:extLst>
            </p:cNvPr>
            <p:cNvCxnSpPr/>
            <p:nvPr/>
          </p:nvCxnSpPr>
          <p:spPr bwMode="auto">
            <a:xfrm flipV="1">
              <a:off x="-108520" y="2996952"/>
              <a:ext cx="8840564" cy="2520280"/>
            </a:xfrm>
            <a:prstGeom prst="straightConnector1">
              <a:avLst/>
            </a:prstGeom>
            <a:solidFill>
              <a:schemeClr val="accent1"/>
            </a:solidFill>
            <a:ln w="76200" cap="sq" cmpd="sng" algn="ctr">
              <a:solidFill>
                <a:schemeClr val="bg1"/>
              </a:solidFill>
              <a:prstDash val="solid"/>
              <a:round/>
              <a:headEnd type="none" w="med" len="med"/>
              <a:tailEnd type="oval" w="lg" len="lg"/>
            </a:ln>
            <a:effectLst/>
          </p:spPr>
        </p:cxnSp>
        <p:sp>
          <p:nvSpPr>
            <p:cNvPr id="42" name="Oval 41">
              <a:extLst>
                <a:ext uri="{FF2B5EF4-FFF2-40B4-BE49-F238E27FC236}">
                  <a16:creationId xmlns:a16="http://schemas.microsoft.com/office/drawing/2014/main" id="{7CCE76E2-CE22-D24B-02CF-267BCD9A2613}"/>
                </a:ext>
              </a:extLst>
            </p:cNvPr>
            <p:cNvSpPr>
              <a:spLocks noChangeAspect="1"/>
            </p:cNvSpPr>
            <p:nvPr/>
          </p:nvSpPr>
          <p:spPr bwMode="auto">
            <a:xfrm>
              <a:off x="1625321" y="4602560"/>
              <a:ext cx="640080" cy="640080"/>
            </a:xfrm>
            <a:prstGeom prst="ellipse">
              <a:avLst/>
            </a:prstGeom>
            <a:solidFill>
              <a:schemeClr val="bg1"/>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Times New Roman" pitchFamily="-105" charset="0"/>
              </a:endParaRPr>
            </a:p>
          </p:txBody>
        </p:sp>
        <p:sp>
          <p:nvSpPr>
            <p:cNvPr id="43" name="Oval 42">
              <a:extLst>
                <a:ext uri="{FF2B5EF4-FFF2-40B4-BE49-F238E27FC236}">
                  <a16:creationId xmlns:a16="http://schemas.microsoft.com/office/drawing/2014/main" id="{C712FE58-A302-7346-183E-3C9BF1C5FE64}"/>
                </a:ext>
              </a:extLst>
            </p:cNvPr>
            <p:cNvSpPr>
              <a:spLocks noChangeAspect="1"/>
            </p:cNvSpPr>
            <p:nvPr/>
          </p:nvSpPr>
          <p:spPr bwMode="auto">
            <a:xfrm>
              <a:off x="5076056" y="3553406"/>
              <a:ext cx="640080" cy="640080"/>
            </a:xfrm>
            <a:prstGeom prst="ellipse">
              <a:avLst/>
            </a:prstGeom>
            <a:solidFill>
              <a:schemeClr val="bg1"/>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Times New Roman" pitchFamily="-105" charset="0"/>
              </a:endParaRPr>
            </a:p>
          </p:txBody>
        </p:sp>
        <p:sp>
          <p:nvSpPr>
            <p:cNvPr id="44" name="Oval 43">
              <a:extLst>
                <a:ext uri="{FF2B5EF4-FFF2-40B4-BE49-F238E27FC236}">
                  <a16:creationId xmlns:a16="http://schemas.microsoft.com/office/drawing/2014/main" id="{92C9F166-CC8D-E93F-A0D8-78D599724D79}"/>
                </a:ext>
              </a:extLst>
            </p:cNvPr>
            <p:cNvSpPr>
              <a:spLocks noChangeAspect="1"/>
            </p:cNvSpPr>
            <p:nvPr/>
          </p:nvSpPr>
          <p:spPr bwMode="auto">
            <a:xfrm>
              <a:off x="8449633" y="2687132"/>
              <a:ext cx="640080" cy="640080"/>
            </a:xfrm>
            <a:prstGeom prst="ellipse">
              <a:avLst/>
            </a:prstGeom>
            <a:solidFill>
              <a:schemeClr val="bg1"/>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Times New Roman" pitchFamily="-105" charset="0"/>
              </a:endParaRPr>
            </a:p>
          </p:txBody>
        </p:sp>
      </p:grpSp>
      <p:grpSp>
        <p:nvGrpSpPr>
          <p:cNvPr id="53" name="Group 52">
            <a:extLst>
              <a:ext uri="{FF2B5EF4-FFF2-40B4-BE49-F238E27FC236}">
                <a16:creationId xmlns:a16="http://schemas.microsoft.com/office/drawing/2014/main" id="{EA714585-2135-763E-1E00-5DDAD29D9A55}"/>
              </a:ext>
            </a:extLst>
          </p:cNvPr>
          <p:cNvGrpSpPr/>
          <p:nvPr/>
        </p:nvGrpSpPr>
        <p:grpSpPr>
          <a:xfrm>
            <a:off x="5727545" y="3068960"/>
            <a:ext cx="3207153" cy="918540"/>
            <a:chOff x="5727545" y="3141465"/>
            <a:chExt cx="3207153" cy="918540"/>
          </a:xfrm>
        </p:grpSpPr>
        <p:sp>
          <p:nvSpPr>
            <p:cNvPr id="16" name="Rectangle 3">
              <a:extLst>
                <a:ext uri="{FF2B5EF4-FFF2-40B4-BE49-F238E27FC236}">
                  <a16:creationId xmlns:a16="http://schemas.microsoft.com/office/drawing/2014/main" id="{EB722447-5012-757C-E9FC-7FFAD29A09EB}"/>
                </a:ext>
              </a:extLst>
            </p:cNvPr>
            <p:cNvSpPr txBox="1">
              <a:spLocks noChangeArrowheads="1"/>
            </p:cNvSpPr>
            <p:nvPr/>
          </p:nvSpPr>
          <p:spPr bwMode="auto">
            <a:xfrm rot="20679821">
              <a:off x="6452505" y="3318453"/>
              <a:ext cx="1956051" cy="655636"/>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defRPr/>
              </a:pPr>
              <a:r>
                <a:rPr lang="ar-JO" sz="2400" kern="0" dirty="0">
                  <a:solidFill>
                    <a:schemeClr val="bg1"/>
                  </a:solidFill>
                  <a:effectLst>
                    <a:glow rad="228600">
                      <a:schemeClr val="tx1"/>
                    </a:glow>
                  </a:effectLst>
                  <a:ea typeface="ＭＳ Ｐゴシック" charset="0"/>
                </a:rPr>
                <a:t>سبع سنوات ونصف</a:t>
              </a:r>
              <a:endParaRPr lang="en-US" sz="2400" kern="0" dirty="0">
                <a:effectLst>
                  <a:glow rad="228600">
                    <a:schemeClr val="tx1"/>
                  </a:glow>
                </a:effectLst>
                <a:ea typeface="ＭＳ Ｐゴシック" charset="0"/>
              </a:endParaRPr>
            </a:p>
          </p:txBody>
        </p:sp>
        <p:cxnSp>
          <p:nvCxnSpPr>
            <p:cNvPr id="31" name="Straight Arrow Connector 30">
              <a:extLst>
                <a:ext uri="{FF2B5EF4-FFF2-40B4-BE49-F238E27FC236}">
                  <a16:creationId xmlns:a16="http://schemas.microsoft.com/office/drawing/2014/main" id="{5836AD09-EA29-A998-1384-10FE872FD476}"/>
                </a:ext>
              </a:extLst>
            </p:cNvPr>
            <p:cNvCxnSpPr>
              <a:cxnSpLocks/>
            </p:cNvCxnSpPr>
            <p:nvPr/>
          </p:nvCxnSpPr>
          <p:spPr bwMode="auto">
            <a:xfrm flipH="1">
              <a:off x="5727545" y="3789040"/>
              <a:ext cx="860679" cy="270965"/>
            </a:xfrm>
            <a:prstGeom prst="straightConnector1">
              <a:avLst/>
            </a:prstGeom>
            <a:solidFill>
              <a:schemeClr val="accent1"/>
            </a:solidFill>
            <a:ln w="76200" cap="rnd" cmpd="sng" algn="ctr">
              <a:solidFill>
                <a:schemeClr val="bg1"/>
              </a:solidFill>
              <a:prstDash val="sysDash"/>
              <a:round/>
              <a:headEnd type="none" w="med" len="med"/>
              <a:tailEnd type="arrow" w="lg" len="lg"/>
            </a:ln>
            <a:effectLst/>
          </p:spPr>
        </p:cxnSp>
        <p:cxnSp>
          <p:nvCxnSpPr>
            <p:cNvPr id="46" name="Straight Arrow Connector 45">
              <a:extLst>
                <a:ext uri="{FF2B5EF4-FFF2-40B4-BE49-F238E27FC236}">
                  <a16:creationId xmlns:a16="http://schemas.microsoft.com/office/drawing/2014/main" id="{D19748A4-C25D-A373-E07B-BE02F37D04EA}"/>
                </a:ext>
              </a:extLst>
            </p:cNvPr>
            <p:cNvCxnSpPr>
              <a:cxnSpLocks/>
            </p:cNvCxnSpPr>
            <p:nvPr/>
          </p:nvCxnSpPr>
          <p:spPr bwMode="auto">
            <a:xfrm flipV="1">
              <a:off x="8151106" y="3141465"/>
              <a:ext cx="783592" cy="233258"/>
            </a:xfrm>
            <a:prstGeom prst="straightConnector1">
              <a:avLst/>
            </a:prstGeom>
            <a:solidFill>
              <a:schemeClr val="accent1"/>
            </a:solidFill>
            <a:ln w="76200" cap="rnd" cmpd="sng" algn="ctr">
              <a:solidFill>
                <a:schemeClr val="bg1"/>
              </a:solidFill>
              <a:prstDash val="sysDash"/>
              <a:round/>
              <a:headEnd type="none" w="med" len="med"/>
              <a:tailEnd type="arrow" w="lg" len="lg"/>
            </a:ln>
            <a:effectLst/>
          </p:spPr>
        </p:cxnSp>
      </p:grpSp>
    </p:spTree>
    <p:extLst>
      <p:ext uri="{BB962C8B-B14F-4D97-AF65-F5344CB8AC3E}">
        <p14:creationId xmlns:p14="http://schemas.microsoft.com/office/powerpoint/2010/main" val="296753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wipe(down)">
                                      <p:cBhvr>
                                        <p:cTn id="18" dur="500"/>
                                        <p:tgtEl>
                                          <p:spTgt spid="5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wipe(up)">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down)">
                                      <p:cBhvr>
                                        <p:cTn id="28" dur="500"/>
                                        <p:tgtEl>
                                          <p:spTgt spid="51"/>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p:cTn id="33" dur="1000" fill="hold"/>
                                        <p:tgtEl>
                                          <p:spTgt spid="53"/>
                                        </p:tgtEl>
                                        <p:attrNameLst>
                                          <p:attrName>ppt_w</p:attrName>
                                        </p:attrNameLst>
                                      </p:cBhvr>
                                      <p:tavLst>
                                        <p:tav tm="0">
                                          <p:val>
                                            <p:strVal val="#ppt_w*0.70"/>
                                          </p:val>
                                        </p:tav>
                                        <p:tav tm="100000">
                                          <p:val>
                                            <p:strVal val="#ppt_w"/>
                                          </p:val>
                                        </p:tav>
                                      </p:tavLst>
                                    </p:anim>
                                    <p:anim calcmode="lin" valueType="num">
                                      <p:cBhvr>
                                        <p:cTn id="34" dur="1000" fill="hold"/>
                                        <p:tgtEl>
                                          <p:spTgt spid="53"/>
                                        </p:tgtEl>
                                        <p:attrNameLst>
                                          <p:attrName>ppt_h</p:attrName>
                                        </p:attrNameLst>
                                      </p:cBhvr>
                                      <p:tavLst>
                                        <p:tav tm="0">
                                          <p:val>
                                            <p:strVal val="#ppt_h"/>
                                          </p:val>
                                        </p:tav>
                                        <p:tav tm="100000">
                                          <p:val>
                                            <p:strVal val="#ppt_h"/>
                                          </p:val>
                                        </p:tav>
                                      </p:tavLst>
                                    </p:anim>
                                    <p:animEffect transition="in" filter="fade">
                                      <p:cBhvr>
                                        <p:cTn id="35" dur="1000"/>
                                        <p:tgtEl>
                                          <p:spTgt spid="5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wipe(down)">
                                      <p:cBhvr>
                                        <p:cTn id="40" dur="500"/>
                                        <p:tgtEl>
                                          <p:spTgt spid="5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96" y="-1"/>
            <a:ext cx="9138604" cy="608288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2.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يبادر</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الله بالتغيير ليتمم خططه لنا</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فكرة رئيسية في 1 صموئيل</a:t>
            </a:r>
            <a:endParaRPr lang="en-US"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7876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614"/>
            <a:ext cx="9131265" cy="6858000"/>
          </a:xfrm>
          <a:prstGeom prst="rect">
            <a:avLst/>
          </a:prstGeom>
        </p:spPr>
      </p:pic>
      <p:sp>
        <p:nvSpPr>
          <p:cNvPr id="309249" name="Title 1"/>
          <p:cNvSpPr>
            <a:spLocks noGrp="1"/>
          </p:cNvSpPr>
          <p:nvPr>
            <p:ph type="title" idx="4294967295"/>
          </p:nvPr>
        </p:nvSpPr>
        <p:spPr>
          <a:xfrm>
            <a:off x="107504" y="18614"/>
            <a:ext cx="3960440" cy="4130466"/>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ar-JO" sz="4800" b="1" kern="1200" dirty="0">
                <a:solidFill>
                  <a:srgbClr val="FFFFFF"/>
                </a:solidFill>
                <a:effectLst>
                  <a:glow rad="127000">
                    <a:srgbClr val="000000"/>
                  </a:glow>
                </a:effectLst>
                <a:latin typeface="Arial" charset="0"/>
                <a:ea typeface="ＭＳ Ｐゴシック" charset="0"/>
              </a:rPr>
              <a:t>يأتي التغيير أحيانًا على الرغم من رغبتنا في أن نكون مثل العالم</a:t>
            </a:r>
            <a:endParaRPr lang="en-US" sz="4800" b="1" kern="1200" dirty="0">
              <a:solidFill>
                <a:srgbClr val="FFFFFF"/>
              </a:solidFill>
              <a:effectLst>
                <a:glow rad="127000">
                  <a:srgbClr val="000000"/>
                </a:glow>
              </a:effectLst>
              <a:latin typeface="Arial" charset="0"/>
              <a:ea typeface="ＭＳ Ｐゴシック" charset="0"/>
            </a:endParaRPr>
          </a:p>
        </p:txBody>
      </p:sp>
    </p:spTree>
    <p:extLst>
      <p:ext uri="{BB962C8B-B14F-4D97-AF65-F5344CB8AC3E}">
        <p14:creationId xmlns:p14="http://schemas.microsoft.com/office/powerpoint/2010/main" val="1504454494"/>
      </p:ext>
    </p:extLst>
  </p:cSld>
  <p:clrMapOvr>
    <a:masterClrMapping/>
  </p:clrMapOvr>
  <p:transition spd="slow"/>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1187624" y="1916832"/>
            <a:ext cx="6768752" cy="513191"/>
          </a:xfrm>
          <a:prstGeom prst="roundRect">
            <a:avLst/>
          </a:prstGeom>
          <a:solidFill>
            <a:srgbClr val="CCAC2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59632" y="3645024"/>
            <a:ext cx="6624736" cy="27363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9600" b="1" dirty="0">
                <a:solidFill>
                  <a:schemeClr val="tx1"/>
                </a:solidFill>
                <a:effectLst/>
                <a:latin typeface="Arial" panose="020B0604020202020204" pitchFamily="34" charset="0"/>
                <a:ea typeface="ＭＳ Ｐゴシック" charset="0"/>
                <a:cs typeface="Arial" panose="020B0604020202020204" pitchFamily="34" charset="0"/>
              </a:rPr>
              <a:t>الله في</a:t>
            </a:r>
          </a:p>
          <a:p>
            <a:pPr>
              <a:defRPr/>
            </a:pPr>
            <a:r>
              <a:rPr lang="ar-JO" sz="9600" dirty="0">
                <a:solidFill>
                  <a:schemeClr val="tx1"/>
                </a:solidFill>
                <a:latin typeface="Arial" panose="020B0604020202020204" pitchFamily="34" charset="0"/>
                <a:ea typeface="ＭＳ Ｐゴシック" charset="0"/>
                <a:cs typeface="Arial" panose="020B0604020202020204" pitchFamily="34" charset="0"/>
              </a:rPr>
              <a:t>العمل</a:t>
            </a:r>
            <a:endParaRPr lang="en-US" sz="96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32008"/>
            <a:ext cx="9144000" cy="146880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الطريقة الأفضل لتغييرنا </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هي أن ندع الله يقودنا</a:t>
            </a: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
        <p:nvSpPr>
          <p:cNvPr id="6" name="Rectangle 2"/>
          <p:cNvSpPr txBox="1">
            <a:spLocks noChangeArrowheads="1"/>
          </p:cNvSpPr>
          <p:nvPr/>
        </p:nvSpPr>
        <p:spPr bwMode="auto">
          <a:xfrm>
            <a:off x="1547664" y="2348880"/>
            <a:ext cx="5976664" cy="1152128"/>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9600" b="1" dirty="0">
                <a:solidFill>
                  <a:srgbClr val="CCAC2F"/>
                </a:solidFill>
                <a:effectLst/>
                <a:latin typeface="Arial" panose="020B0604020202020204" pitchFamily="34" charset="0"/>
                <a:ea typeface="ＭＳ Ｐゴシック" charset="0"/>
                <a:cs typeface="Arial" panose="020B0604020202020204" pitchFamily="34" charset="0"/>
              </a:rPr>
              <a:t>تحذير</a:t>
            </a:r>
            <a:endParaRPr lang="en-US" sz="9600" b="1" dirty="0">
              <a:solidFill>
                <a:srgbClr val="CCAC2F"/>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027379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268760"/>
            <a:ext cx="9144000" cy="4033837"/>
          </a:xfrm>
          <a:effectLst>
            <a:outerShdw blurRad="63500" dist="38099" dir="2700000" algn="ctr" rotWithShape="0">
              <a:schemeClr val="tx2">
                <a:alpha val="74998"/>
              </a:schemeClr>
            </a:outerShdw>
          </a:effectLst>
        </p:spPr>
        <p:txBody>
          <a:bodyPr/>
          <a:lstStyle/>
          <a:p>
            <a:pPr eaLnBrk="1" hangingPunct="1">
              <a:defRPr/>
            </a:pPr>
            <a:r>
              <a:rPr lang="ar-JO" dirty="0"/>
              <a:t>لا يزال يتعين على العالم أن يرى ما يمكن أن يفعله الله من خلال رجل واحد يخضع له بالكامل </a:t>
            </a:r>
            <a:br>
              <a:rPr lang="en-US" b="1" dirty="0">
                <a:solidFill>
                  <a:schemeClr val="bg1"/>
                </a:solidFill>
                <a:effectLst>
                  <a:glow rad="228600">
                    <a:schemeClr val="tx1"/>
                  </a:glow>
                </a:effectLst>
                <a:ea typeface="ＭＳ Ｐゴシック" charset="0"/>
              </a:rPr>
            </a:br>
            <a:r>
              <a:rPr lang="en-US" b="1" dirty="0">
                <a:solidFill>
                  <a:schemeClr val="bg1"/>
                </a:solidFill>
                <a:effectLst>
                  <a:glow rad="228600">
                    <a:schemeClr val="tx1"/>
                  </a:glow>
                </a:effectLst>
                <a:ea typeface="ＭＳ Ｐゴシック" charset="0"/>
              </a:rPr>
              <a:t> </a:t>
            </a:r>
            <a:br>
              <a:rPr lang="en-US" b="1" dirty="0">
                <a:solidFill>
                  <a:schemeClr val="bg1"/>
                </a:solidFill>
                <a:effectLst>
                  <a:glow rad="228600">
                    <a:schemeClr val="tx1"/>
                  </a:glow>
                </a:effectLst>
                <a:ea typeface="ＭＳ Ｐゴシック" charset="0"/>
              </a:rPr>
            </a:br>
            <a:r>
              <a:rPr lang="en-US" b="1" dirty="0">
                <a:solidFill>
                  <a:schemeClr val="bg1"/>
                </a:solidFill>
                <a:effectLst>
                  <a:glow rad="228600">
                    <a:schemeClr val="tx1"/>
                  </a:glow>
                </a:effectLst>
                <a:ea typeface="ＭＳ Ｐゴシック" charset="0"/>
              </a:rPr>
              <a:t>—</a:t>
            </a:r>
            <a:r>
              <a:rPr lang="ar-JO" b="1" dirty="0">
                <a:solidFill>
                  <a:schemeClr val="bg1"/>
                </a:solidFill>
                <a:effectLst>
                  <a:glow rad="228600">
                    <a:schemeClr val="tx1"/>
                  </a:glow>
                </a:effectLst>
                <a:ea typeface="ＭＳ Ｐゴシック" charset="0"/>
              </a:rPr>
              <a:t>دوايت ل. مودي </a:t>
            </a:r>
            <a:r>
              <a:rPr lang="en-US" b="1" dirty="0">
                <a:solidFill>
                  <a:schemeClr val="bg1"/>
                </a:solidFill>
                <a:effectLst>
                  <a:glow rad="228600">
                    <a:schemeClr val="tx1"/>
                  </a:glow>
                </a:effectLst>
                <a:ea typeface="ＭＳ Ｐゴシック" charset="0"/>
              </a:rPr>
              <a:t> — </a:t>
            </a:r>
            <a:endParaRPr lang="en-US" b="1" dirty="0">
              <a:effectLst>
                <a:glow rad="228600">
                  <a:schemeClr val="tx1"/>
                </a:glow>
              </a:effectLst>
              <a:ea typeface="ＭＳ Ｐゴシック" charset="0"/>
            </a:endParaRPr>
          </a:p>
        </p:txBody>
      </p:sp>
    </p:spTree>
    <p:extLst>
      <p:ext uri="{BB962C8B-B14F-4D97-AF65-F5344CB8AC3E}">
        <p14:creationId xmlns:p14="http://schemas.microsoft.com/office/powerpoint/2010/main" val="2133474812"/>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5"/>
          <p:cNvSpPr>
            <a:spLocks noChangeArrowheads="1"/>
          </p:cNvSpPr>
          <p:nvPr/>
        </p:nvSpPr>
        <p:spPr bwMode="auto">
          <a:xfrm>
            <a:off x="457200" y="457200"/>
            <a:ext cx="8229600" cy="5943600"/>
          </a:xfrm>
          <a:prstGeom prst="rect">
            <a:avLst/>
          </a:prstGeom>
          <a:solidFill>
            <a:schemeClr val="tx1"/>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algn="l">
              <a:spcBef>
                <a:spcPct val="50000"/>
              </a:spcBef>
            </a:pPr>
            <a:endParaRPr lang="en-US" b="0">
              <a:solidFill>
                <a:srgbClr val="000000"/>
              </a:solidFill>
            </a:endParaRPr>
          </a:p>
        </p:txBody>
      </p:sp>
      <p:sp>
        <p:nvSpPr>
          <p:cNvPr id="95235" name="Rectangle 3"/>
          <p:cNvSpPr>
            <a:spLocks noChangeArrowheads="1"/>
          </p:cNvSpPr>
          <p:nvPr/>
        </p:nvSpPr>
        <p:spPr bwMode="auto">
          <a:xfrm>
            <a:off x="539750" y="1143000"/>
            <a:ext cx="4457700" cy="531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algn="r" rtl="1">
              <a:lnSpc>
                <a:spcPct val="90000"/>
              </a:lnSpc>
              <a:spcBef>
                <a:spcPct val="20000"/>
              </a:spcBef>
              <a:buFont typeface="Arial" pitchFamily="34" charset="0"/>
              <a:buChar char="•"/>
            </a:pPr>
            <a:r>
              <a:rPr lang="ar-JO" sz="2400" dirty="0">
                <a:solidFill>
                  <a:schemeClr val="bg1"/>
                </a:solidFill>
                <a:latin typeface="Arial" panose="020B0604020202020204" pitchFamily="34" charset="0"/>
                <a:cs typeface="Arial" panose="020B0604020202020204" pitchFamily="34" charset="0"/>
              </a:rPr>
              <a:t>كان صموئيل الأول والثاني يتألفان في الأصل من كتاب واحد فقط في القانون العبري يُدعى "صموئيل" نسبة إلى المؤلف حتى الفصل 25.</a:t>
            </a:r>
            <a:endParaRPr lang="en-US" altLang="zh-CN" sz="2500" dirty="0">
              <a:solidFill>
                <a:schemeClr val="bg1"/>
              </a:solidFill>
              <a:latin typeface="Arial" panose="020B0604020202020204" pitchFamily="34" charset="0"/>
              <a:cs typeface="Arial" panose="020B0604020202020204" pitchFamily="34" charset="0"/>
            </a:endParaRPr>
          </a:p>
          <a:p>
            <a:pPr marL="457200" indent="-457200" algn="r" rtl="1">
              <a:lnSpc>
                <a:spcPct val="90000"/>
              </a:lnSpc>
              <a:spcBef>
                <a:spcPct val="20000"/>
              </a:spcBef>
              <a:buFont typeface="Arial" pitchFamily="34" charset="0"/>
              <a:buChar char="•"/>
            </a:pPr>
            <a:r>
              <a:rPr lang="ar-JO" sz="2400" dirty="0">
                <a:solidFill>
                  <a:schemeClr val="bg1"/>
                </a:solidFill>
                <a:latin typeface="Arial" panose="020B0604020202020204" pitchFamily="34" charset="0"/>
                <a:cs typeface="Arial" panose="020B0604020202020204" pitchFamily="34" charset="0"/>
              </a:rPr>
              <a:t>تم تقسيم هذه المخطوطة المفردة بشكل تعسفي في الترجمة السبعينية (250 ق.م) حيث تطلب اليونانيون قدرًا أكبر من مساحة المخطوطة.</a:t>
            </a:r>
            <a:r>
              <a:rPr lang="en-US" altLang="zh-CN" sz="2500" dirty="0">
                <a:solidFill>
                  <a:schemeClr val="bg1"/>
                </a:solidFill>
                <a:latin typeface="Arial" panose="020B0604020202020204" pitchFamily="34" charset="0"/>
                <a:cs typeface="Arial" panose="020B0604020202020204" pitchFamily="34" charset="0"/>
              </a:rPr>
              <a:t> </a:t>
            </a:r>
          </a:p>
        </p:txBody>
      </p:sp>
      <p:sp>
        <p:nvSpPr>
          <p:cNvPr id="180227" name="Text Box 6"/>
          <p:cNvSpPr txBox="1">
            <a:spLocks noChangeArrowheads="1"/>
          </p:cNvSpPr>
          <p:nvPr/>
        </p:nvSpPr>
        <p:spPr bwMode="auto">
          <a:xfrm>
            <a:off x="8194675" y="4445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2400" dirty="0">
                <a:solidFill>
                  <a:srgbClr val="FFFFFF"/>
                </a:solidFill>
                <a:latin typeface="Arial" charset="0"/>
              </a:rPr>
              <a:t>198</a:t>
            </a:r>
            <a:endParaRPr lang="en-US" sz="2400" dirty="0">
              <a:solidFill>
                <a:srgbClr val="FFFFFF"/>
              </a:solidFill>
              <a:latin typeface="Arial" charset="0"/>
            </a:endParaRPr>
          </a:p>
        </p:txBody>
      </p:sp>
      <p:pic>
        <p:nvPicPr>
          <p:cNvPr id="165892"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19700" y="935038"/>
            <a:ext cx="3097213" cy="220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9" name="Rectangle 7"/>
          <p:cNvSpPr>
            <a:spLocks noGrp="1" noChangeArrowheads="1"/>
          </p:cNvSpPr>
          <p:nvPr>
            <p:ph type="title" idx="4294967295"/>
          </p:nvPr>
        </p:nvSpPr>
        <p:spPr>
          <a:xfrm>
            <a:off x="1828800" y="0"/>
            <a:ext cx="4800600" cy="914400"/>
          </a:xfrm>
          <a:solidFill>
            <a:srgbClr val="800000"/>
          </a:solidFill>
          <a:ln cap="flat">
            <a:solidFill>
              <a:schemeClr val="tx1"/>
            </a:solidFill>
            <a:miter lim="800000"/>
            <a:headEnd/>
            <a:tailEnd/>
          </a:ln>
        </p:spPr>
        <p:txBody>
          <a:bodyPr/>
          <a:lstStyle/>
          <a:p>
            <a:pPr eaLnBrk="1" hangingPunct="1"/>
            <a:r>
              <a:rPr lang="ar-JO" b="1" dirty="0">
                <a:solidFill>
                  <a:srgbClr val="FFFFFF"/>
                </a:solidFill>
                <a:latin typeface="Arial" charset="0"/>
                <a:ea typeface="ＭＳ Ｐゴシック" charset="0"/>
              </a:rPr>
              <a:t>العنوان</a:t>
            </a:r>
            <a:endParaRPr lang="en-US" b="1" dirty="0">
              <a:solidFill>
                <a:srgbClr val="FFFFFF"/>
              </a:solidFill>
              <a:latin typeface="Arial" charset="0"/>
              <a:ea typeface="ＭＳ Ｐゴシック" charset="0"/>
            </a:endParaRPr>
          </a:p>
        </p:txBody>
      </p:sp>
      <p:pic>
        <p:nvPicPr>
          <p:cNvPr id="165894"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32363" y="3716338"/>
            <a:ext cx="1717675"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895"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75463" y="3716338"/>
            <a:ext cx="1719262"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658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95235">
                                            <p:txEl>
                                              <p:pRg st="1" end="1"/>
                                            </p:txEl>
                                          </p:spTgt>
                                        </p:tgtEl>
                                        <p:attrNameLst>
                                          <p:attrName>style.visibility</p:attrName>
                                        </p:attrNameLst>
                                      </p:cBhvr>
                                      <p:to>
                                        <p:strVal val="visible"/>
                                      </p:to>
                                    </p:set>
                                    <p:anim calcmode="lin" valueType="num">
                                      <p:cBhvr additive="base">
                                        <p:cTn id="15" dur="500" fill="hold"/>
                                        <p:tgtEl>
                                          <p:spTgt spid="95235">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95235">
                                            <p:txEl>
                                              <p:pRg st="1" end="1"/>
                                            </p:txEl>
                                          </p:spTgt>
                                        </p:tgtEl>
                                        <p:attrNameLst>
                                          <p:attrName>ppt_y</p:attrName>
                                        </p:attrNameLst>
                                      </p:cBhvr>
                                      <p:tavLst>
                                        <p:tav tm="0">
                                          <p:val>
                                            <p:strVal val="#ppt_y"/>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6589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5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096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يسبب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الله</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التغيير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2342712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خطط الله دائماً ليحكم من خلال الملوك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الداووديين</a:t>
            </a:r>
            <a:endParaRPr lang="en-US"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051720" y="1739900"/>
            <a:ext cx="5118100" cy="5118100"/>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فكرة تفسيرية من ١ صموئيل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903756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96" y="-1"/>
            <a:ext cx="9138604" cy="608288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2.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يبادر</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الله بالتغيير ليتمم خططه لنا</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فكرة رئيسية في ١ صموئيل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3366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7222" r="6750"/>
          <a:stretch/>
        </p:blipFill>
        <p:spPr>
          <a:xfrm>
            <a:off x="-23813" y="0"/>
            <a:ext cx="9167813" cy="5994400"/>
          </a:xfrm>
          <a:prstGeom prst="rect">
            <a:avLst/>
          </a:prstGeom>
        </p:spPr>
      </p:pic>
      <p:sp>
        <p:nvSpPr>
          <p:cNvPr id="8" name="Rectangle 2"/>
          <p:cNvSpPr txBox="1">
            <a:spLocks noChangeArrowheads="1"/>
          </p:cNvSpPr>
          <p:nvPr/>
        </p:nvSpPr>
        <p:spPr bwMode="auto">
          <a:xfrm>
            <a:off x="323528" y="4221088"/>
            <a:ext cx="826822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66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صموئيل</a:t>
            </a:r>
          </a:p>
        </p:txBody>
      </p:sp>
      <p:sp>
        <p:nvSpPr>
          <p:cNvPr id="900098" name="Rectangle 2"/>
          <p:cNvSpPr>
            <a:spLocks noGrp="1" noChangeArrowheads="1"/>
          </p:cNvSpPr>
          <p:nvPr>
            <p:ph type="ctrTitle"/>
          </p:nvPr>
        </p:nvSpPr>
        <p:spPr>
          <a:xfrm>
            <a:off x="2915816" y="1046826"/>
            <a:ext cx="6204371" cy="2526190"/>
          </a:xfrm>
          <a:effectLst>
            <a:outerShdw blurRad="63500" dist="35921" dir="2700000" algn="ctr" rotWithShape="0">
              <a:schemeClr val="tx2">
                <a:alpha val="74998"/>
              </a:schemeClr>
            </a:outerShdw>
          </a:effectLst>
        </p:spPr>
        <p:txBody>
          <a:bodyPr/>
          <a:lstStyle/>
          <a:p>
            <a:pPr>
              <a:defRPr/>
            </a:pPr>
            <a:r>
              <a:rPr lang="ar-JO" sz="9600" b="1" dirty="0">
                <a:effectLst>
                  <a:glow rad="127000">
                    <a:schemeClr val="tx1"/>
                  </a:glow>
                </a:effectLst>
                <a:latin typeface="Arial" panose="020B0604020202020204" pitchFamily="34" charset="0"/>
                <a:ea typeface="ＭＳ Ｐゴシック" charset="0"/>
                <a:cs typeface="Arial" panose="020B0604020202020204" pitchFamily="34" charset="0"/>
              </a:rPr>
              <a:t>كن</a:t>
            </a:r>
            <a:br>
              <a:rPr lang="ar-JO" sz="9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9600" b="1" dirty="0">
                <a:effectLst>
                  <a:glow rad="127000">
                    <a:schemeClr val="tx1"/>
                  </a:glow>
                </a:effectLst>
                <a:latin typeface="Arial" panose="020B0604020202020204" pitchFamily="34" charset="0"/>
                <a:ea typeface="ＭＳ Ｐゴシック" charset="0"/>
                <a:cs typeface="Arial" panose="020B0604020202020204" pitchFamily="34" charset="0"/>
              </a:rPr>
              <a:t>متغيراً</a:t>
            </a:r>
            <a:endParaRPr lang="en-US" sz="9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29727306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14400"/>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التغيير</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914400" y="457200"/>
            <a:ext cx="6858001" cy="6032421"/>
          </a:xfrm>
          <a:prstGeom prst="rect">
            <a:avLst/>
          </a:prstGeom>
          <a:noFill/>
        </p:spPr>
        <p:txBody>
          <a:bodyPr wrap="square" rtlCol="0">
            <a:spAutoFit/>
          </a:bodyPr>
          <a:lstStyle/>
          <a:p>
            <a:endParaRPr lang="en-US" sz="4000" dirty="0">
              <a:solidFill>
                <a:srgbClr val="FFFFFF"/>
              </a:solidFill>
              <a:latin typeface="Arial" panose="020B0604020202020204" pitchFamily="34" charset="0"/>
              <a:cs typeface="Arial" panose="020B0604020202020204" pitchFamily="34" charset="0"/>
            </a:endParaRPr>
          </a:p>
          <a:p>
            <a:r>
              <a:rPr lang="ar-JO" sz="6000" dirty="0">
                <a:solidFill>
                  <a:schemeClr val="bg1"/>
                </a:solidFill>
                <a:latin typeface="Arial" panose="020B0604020202020204" pitchFamily="34" charset="0"/>
                <a:cs typeface="Arial" panose="020B0604020202020204" pitchFamily="34" charset="0"/>
              </a:rPr>
              <a:t>غالبًا ما تكون الظروف التي نطلب من الله أن يغيرها هي الظروف التي يستخدمها الله لتغييرنا</a:t>
            </a:r>
            <a:endParaRPr lang="en-US" sz="6000" dirty="0">
              <a:solidFill>
                <a:schemeClr val="bg1"/>
              </a:solidFill>
              <a:latin typeface="Arial" panose="020B0604020202020204" pitchFamily="34" charset="0"/>
              <a:cs typeface="Arial" panose="020B0604020202020204" pitchFamily="34" charset="0"/>
            </a:endParaRPr>
          </a:p>
          <a:p>
            <a:endParaRPr lang="en-US" sz="5400" dirty="0">
              <a:solidFill>
                <a:srgbClr val="FFFFFF"/>
              </a:solidFill>
              <a:latin typeface="Arial" panose="020B0604020202020204" pitchFamily="34" charset="0"/>
              <a:cs typeface="Arial" panose="020B0604020202020204" pitchFamily="34" charset="0"/>
            </a:endParaRPr>
          </a:p>
          <a:p>
            <a:r>
              <a:rPr lang="en-US" dirty="0">
                <a:solidFill>
                  <a:srgbClr val="FFFFFF"/>
                </a:solidFill>
                <a:latin typeface="Arial" panose="020B0604020202020204" pitchFamily="34" charset="0"/>
                <a:cs typeface="Arial" panose="020B0604020202020204" pitchFamily="34" charset="0"/>
              </a:rPr>
              <a:t>—</a:t>
            </a:r>
            <a:r>
              <a:rPr lang="ar-JO" dirty="0">
                <a:solidFill>
                  <a:srgbClr val="FFFFFF"/>
                </a:solidFill>
                <a:latin typeface="Arial" panose="020B0604020202020204" pitchFamily="34" charset="0"/>
                <a:cs typeface="Arial" panose="020B0604020202020204" pitchFamily="34" charset="0"/>
              </a:rPr>
              <a:t>ماكس لوكادو</a:t>
            </a:r>
            <a:r>
              <a:rPr lang="en-US" dirty="0">
                <a:solidFill>
                  <a:srgbClr val="FFFFFF"/>
                </a:solidFill>
                <a:latin typeface="Arial" panose="020B0604020202020204" pitchFamily="34" charset="0"/>
                <a:cs typeface="Arial" panose="020B0604020202020204" pitchFamily="34" charset="0"/>
              </a:rPr>
              <a:t>, </a:t>
            </a:r>
            <a:br>
              <a:rPr lang="en-US" dirty="0">
                <a:solidFill>
                  <a:srgbClr val="FFFFFF"/>
                </a:solidFill>
                <a:latin typeface="Arial" panose="020B0604020202020204" pitchFamily="34" charset="0"/>
                <a:cs typeface="Arial" panose="020B0604020202020204" pitchFamily="34" charset="0"/>
              </a:rPr>
            </a:br>
            <a:r>
              <a:rPr lang="ar-JO" sz="2400" i="1" dirty="0">
                <a:solidFill>
                  <a:srgbClr val="FFFFFF"/>
                </a:solidFill>
                <a:latin typeface="Arial" panose="020B0604020202020204" pitchFamily="34" charset="0"/>
                <a:cs typeface="Arial" panose="020B0604020202020204" pitchFamily="34" charset="0"/>
              </a:rPr>
              <a:t>أنا مصنوع بروعة ومهابة</a:t>
            </a:r>
            <a:endParaRPr lang="en-US" sz="24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626785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90500"/>
            <a:ext cx="9144000" cy="6554611"/>
            <a:chOff x="0" y="190500"/>
            <a:chExt cx="9144000" cy="6554611"/>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90500"/>
              <a:ext cx="9144000" cy="6554611"/>
            </a:xfrm>
            <a:prstGeom prst="rect">
              <a:avLst/>
            </a:prstGeom>
          </p:spPr>
        </p:pic>
        <p:sp>
          <p:nvSpPr>
            <p:cNvPr id="3" name="Right Triangle 2"/>
            <p:cNvSpPr/>
            <p:nvPr/>
          </p:nvSpPr>
          <p:spPr bwMode="auto">
            <a:xfrm rot="10527313">
              <a:off x="929832" y="331313"/>
              <a:ext cx="7610323" cy="4387245"/>
            </a:xfrm>
            <a:prstGeom prst="rtTriangl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0528" y="116632"/>
            <a:ext cx="9144000" cy="2065493"/>
          </a:xfrm>
          <a:effectLst>
            <a:outerShdw blurRad="63500" dist="35921" dir="2700000" algn="ctr" rotWithShape="0">
              <a:schemeClr val="tx2">
                <a:alpha val="74998"/>
              </a:schemeClr>
            </a:outerShdw>
          </a:effectLst>
        </p:spPr>
        <p:txBody>
          <a:bodyPr/>
          <a:lstStyle/>
          <a:p>
            <a:pPr algn="r">
              <a:defRPr/>
            </a:pPr>
            <a:r>
              <a:rPr lang="ar-JO" sz="3600" b="1" i="1" dirty="0">
                <a:effectLst>
                  <a:glow rad="127000">
                    <a:schemeClr val="tx1"/>
                  </a:glow>
                </a:effectLst>
                <a:latin typeface="Times New Roman"/>
                <a:ea typeface="ＭＳ Ｐゴシック" charset="0"/>
                <a:cs typeface="Times New Roman"/>
              </a:rPr>
              <a:t>إذا لم يحدث أي تغيير</a:t>
            </a:r>
            <a:br>
              <a:rPr lang="ar-JO" sz="3600" b="1" i="1" dirty="0">
                <a:effectLst>
                  <a:glow rad="127000">
                    <a:schemeClr val="tx1"/>
                  </a:glow>
                </a:effectLst>
                <a:latin typeface="Times New Roman"/>
                <a:ea typeface="ＭＳ Ｐゴシック" charset="0"/>
                <a:cs typeface="Times New Roman"/>
              </a:rPr>
            </a:br>
            <a:r>
              <a:rPr lang="ar-JO" sz="3600" b="1" i="1" dirty="0">
                <a:effectLst>
                  <a:glow rad="127000">
                    <a:schemeClr val="tx1"/>
                  </a:glow>
                </a:effectLst>
                <a:latin typeface="Times New Roman"/>
                <a:ea typeface="ＭＳ Ｐゴシック" charset="0"/>
                <a:cs typeface="Times New Roman"/>
              </a:rPr>
              <a:t> فلن يكون هناك فراشات</a:t>
            </a:r>
            <a:br>
              <a:rPr lang="ar-JO" sz="3600" b="1" i="1" dirty="0">
                <a:effectLst>
                  <a:glow rad="127000">
                    <a:schemeClr val="tx1"/>
                  </a:glow>
                </a:effectLst>
                <a:latin typeface="Times New Roman"/>
                <a:ea typeface="ＭＳ Ｐゴシック" charset="0"/>
                <a:cs typeface="Times New Roman"/>
              </a:rPr>
            </a:br>
            <a:r>
              <a:rPr lang="ar-JO" sz="3600" b="1" i="1" dirty="0">
                <a:effectLst>
                  <a:glow rad="127000">
                    <a:schemeClr val="tx1"/>
                  </a:glow>
                </a:effectLst>
                <a:latin typeface="Times New Roman"/>
                <a:ea typeface="ＭＳ Ｐゴシック" charset="0"/>
                <a:cs typeface="Times New Roman"/>
              </a:rPr>
              <a:t>كاتب غير معروف </a:t>
            </a:r>
            <a:endParaRPr lang="en-US" sz="3600" b="1" i="1" dirty="0">
              <a:effectLst>
                <a:glow rad="127000">
                  <a:schemeClr val="tx1"/>
                </a:glow>
              </a:effectLst>
              <a:latin typeface="Times New Roman"/>
              <a:ea typeface="ＭＳ Ｐゴシック" charset="0"/>
              <a:cs typeface="Times New Roman"/>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صموئيل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9791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81944" y="548680"/>
            <a:ext cx="5580112" cy="4853176"/>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يا رب</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آتي إليك</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ليكن قلبي متجدداً</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5593922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964091316"/>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b="1" dirty="0">
                <a:solidFill>
                  <a:srgbClr val="FFFFFF"/>
                </a:solidFill>
                <a:latin typeface="Arial" charset="0"/>
                <a:ea typeface="ＭＳ Ｐゴシック" charset="0"/>
              </a:rPr>
              <a:t>مسح العهد القديم </a:t>
            </a:r>
            <a:r>
              <a:rPr lang="en-US" sz="2800" b="1" dirty="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dirty="0">
                <a:solidFill>
                  <a:srgbClr val="FFFFFF"/>
                </a:solidFill>
                <a:latin typeface="Arial" charset="0"/>
                <a:cs typeface="Arial" charset="0"/>
              </a:rPr>
              <a:t>أ</a:t>
            </a: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حصل عل</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ى</a:t>
            </a: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هذا العرض مجانا</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165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5444" name="Group 36"/>
          <p:cNvGraphicFramePr>
            <a:graphicFrameLocks noGrp="1"/>
          </p:cNvGraphicFramePr>
          <p:nvPr/>
        </p:nvGraphicFramePr>
        <p:xfrm>
          <a:off x="-12700" y="44450"/>
          <a:ext cx="9144000" cy="6813550"/>
        </p:xfrm>
        <a:graphic>
          <a:graphicData uri="http://schemas.openxmlformats.org/drawingml/2006/table">
            <a:tbl>
              <a:tblPr/>
              <a:tblGrid>
                <a:gridCol w="2040610">
                  <a:extLst>
                    <a:ext uri="{9D8B030D-6E8A-4147-A177-3AD203B41FA5}">
                      <a16:colId xmlns:a16="http://schemas.microsoft.com/office/drawing/2014/main" val="20000"/>
                    </a:ext>
                  </a:extLst>
                </a:gridCol>
                <a:gridCol w="2767093">
                  <a:extLst>
                    <a:ext uri="{9D8B030D-6E8A-4147-A177-3AD203B41FA5}">
                      <a16:colId xmlns:a16="http://schemas.microsoft.com/office/drawing/2014/main" val="20001"/>
                    </a:ext>
                  </a:extLst>
                </a:gridCol>
                <a:gridCol w="2132632">
                  <a:extLst>
                    <a:ext uri="{9D8B030D-6E8A-4147-A177-3AD203B41FA5}">
                      <a16:colId xmlns:a16="http://schemas.microsoft.com/office/drawing/2014/main" val="20002"/>
                    </a:ext>
                  </a:extLst>
                </a:gridCol>
                <a:gridCol w="2203665">
                  <a:extLst>
                    <a:ext uri="{9D8B030D-6E8A-4147-A177-3AD203B41FA5}">
                      <a16:colId xmlns:a16="http://schemas.microsoft.com/office/drawing/2014/main" val="20003"/>
                    </a:ext>
                  </a:extLst>
                </a:gridCol>
              </a:tblGrid>
              <a:tr h="470751">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745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1" u="none" strike="noStrike" cap="none" normalizeH="0" baseline="0" dirty="0">
                          <a:ln>
                            <a:noFill/>
                          </a:ln>
                          <a:solidFill>
                            <a:schemeClr val="tx1"/>
                          </a:solidFill>
                          <a:effectLst/>
                          <a:latin typeface="Arial"/>
                          <a:ea typeface="ＭＳ Ｐゴシック" charset="0"/>
                          <a:cs typeface="Arial"/>
                        </a:rPr>
                        <a:t>الحكم الإلهي</a:t>
                      </a:r>
                      <a:endParaRPr kumimoji="0" lang="en-US" sz="2400" b="1" i="1"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1" u="none" strike="noStrike" cap="none" normalizeH="0" baseline="0" dirty="0">
                          <a:ln>
                            <a:noFill/>
                          </a:ln>
                          <a:solidFill>
                            <a:schemeClr val="tx1"/>
                          </a:solidFill>
                          <a:effectLst/>
                          <a:latin typeface="Arial"/>
                          <a:ea typeface="ＭＳ Ｐゴシック" charset="0"/>
                          <a:cs typeface="Arial"/>
                        </a:rPr>
                        <a:t>الإنتقال من صموئيل إلى شاول</a:t>
                      </a:r>
                      <a:endParaRPr kumimoji="0" lang="en-US" sz="2400" b="1" i="1"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8AC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1" u="none" strike="noStrike" cap="none" normalizeH="0" baseline="0" dirty="0">
                          <a:ln>
                            <a:noFill/>
                          </a:ln>
                          <a:solidFill>
                            <a:schemeClr val="tx1"/>
                          </a:solidFill>
                          <a:effectLst/>
                          <a:latin typeface="Arial"/>
                          <a:ea typeface="ＭＳ Ｐゴシック" charset="0"/>
                          <a:cs typeface="Arial"/>
                        </a:rPr>
                        <a:t>الملكية</a:t>
                      </a:r>
                      <a:endParaRPr kumimoji="0" lang="en-US" sz="2400" b="1" i="1"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89FE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1" u="none" strike="noStrike" cap="none" normalizeH="0" baseline="0" dirty="0">
                          <a:ln>
                            <a:noFill/>
                          </a:ln>
                          <a:solidFill>
                            <a:schemeClr val="tx1"/>
                          </a:solidFill>
                          <a:effectLst/>
                          <a:latin typeface="Arial"/>
                          <a:ea typeface="ＭＳ Ｐゴシック" charset="0"/>
                          <a:cs typeface="Arial"/>
                        </a:rPr>
                        <a:t>الإنتقال من شاول إلى داود</a:t>
                      </a:r>
                      <a:endParaRPr kumimoji="0" lang="en-US" sz="2400" b="1" i="1"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CC66"/>
                        </a:gs>
                        <a:gs pos="100000">
                          <a:srgbClr val="FFFFFF"/>
                        </a:gs>
                      </a:gsLst>
                      <a:path path="rect">
                        <a:fillToRect l="100000" t="100000"/>
                      </a:path>
                      <a:tileRect r="-100000" b="-100000"/>
                    </a:gradFill>
                  </a:tcPr>
                </a:tc>
                <a:extLst>
                  <a:ext uri="{0D108BD9-81ED-4DB2-BD59-A6C34878D82A}">
                    <a16:rowId xmlns:a16="http://schemas.microsoft.com/office/drawing/2014/main" val="10001"/>
                  </a:ext>
                </a:extLst>
              </a:tr>
              <a:tr h="27140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a:ea typeface="ＭＳ Ｐゴシック" charset="0"/>
                          <a:cs typeface="Arial"/>
                        </a:rPr>
                        <a:t>ولادة و دعوة صموئيل </a:t>
                      </a:r>
                      <a:endParaRPr kumimoji="0" lang="en-US" sz="2400" b="1" i="0" u="none" strike="noStrike" cap="none" normalizeH="0" baseline="0" dirty="0">
                        <a:ln>
                          <a:noFill/>
                        </a:ln>
                        <a:solidFill>
                          <a:schemeClr val="tx1"/>
                        </a:solidFill>
                        <a:effectLst/>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a:ea typeface="ＭＳ Ｐゴシック" charset="0"/>
                          <a:cs typeface="Arial"/>
                        </a:rPr>
                        <a:t>خدمة صموئيل و مسح شاول ملكاً على إسرائيل</a:t>
                      </a:r>
                      <a:endParaRPr kumimoji="0" lang="en-US" sz="2400" b="1" i="0"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8AC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a:ea typeface="ＭＳ Ｐゴシック" charset="0"/>
                          <a:cs typeface="Arial"/>
                        </a:rPr>
                        <a:t>قيام شاول</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a:ea typeface="ＭＳ Ｐゴシック" charset="0"/>
                          <a:cs typeface="Arial"/>
                        </a:rPr>
                        <a:t>و سقوط شاول</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a:ea typeface="ＭＳ Ｐゴシック" charset="0"/>
                          <a:cs typeface="Arial"/>
                        </a:rPr>
                        <a:t>و قيام داود</a:t>
                      </a:r>
                      <a:endParaRPr kumimoji="0" lang="en-US" sz="2400" b="1" i="0"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89FE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a:ea typeface="ＭＳ Ｐゴシック" charset="0"/>
                          <a:cs typeface="Arial"/>
                        </a:rPr>
                        <a:t>موت شاول</a:t>
                      </a:r>
                      <a:endParaRPr kumimoji="0" lang="en-US" sz="2400" b="1" i="0" u="none" strike="noStrike" cap="none" normalizeH="0" baseline="0" dirty="0">
                        <a:ln>
                          <a:noFill/>
                        </a:ln>
                        <a:solidFill>
                          <a:schemeClr val="tx1"/>
                        </a:solidFill>
                        <a:effectLst/>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CC66"/>
                        </a:gs>
                        <a:gs pos="100000">
                          <a:srgbClr val="FFFFFF"/>
                        </a:gs>
                      </a:gsLst>
                      <a:path path="rect">
                        <a:fillToRect l="100000" t="100000"/>
                      </a:path>
                      <a:tileRect r="-100000" b="-100000"/>
                    </a:gradFill>
                  </a:tcPr>
                </a:tc>
                <a:extLst>
                  <a:ext uri="{0D108BD9-81ED-4DB2-BD59-A6C34878D82A}">
                    <a16:rowId xmlns:a16="http://schemas.microsoft.com/office/drawing/2014/main" val="10002"/>
                  </a:ext>
                </a:extLst>
              </a:tr>
              <a:tr h="14122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a:ea typeface="ＭＳ Ｐゴシック" charset="0"/>
                          <a:cs typeface="Arial"/>
                        </a:rPr>
                        <a:t>رجل حسب قلب الله</a:t>
                      </a:r>
                      <a:endParaRPr kumimoji="0" lang="en-US" sz="2400" b="1" i="0"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a:ea typeface="ＭＳ Ｐゴシック" charset="0"/>
                          <a:cs typeface="Arial"/>
                        </a:rPr>
                        <a:t>شاول : رجل حسب قلب البشر</a:t>
                      </a:r>
                      <a:endParaRPr kumimoji="0" lang="en-US" sz="2400" b="1" i="0" u="none" strike="noStrike" cap="none" normalizeH="0" baseline="0" dirty="0">
                        <a:ln>
                          <a:noFill/>
                        </a:ln>
                        <a:solidFill>
                          <a:schemeClr val="tx1"/>
                        </a:solidFill>
                        <a:effectLst/>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a:ea typeface="ＭＳ Ｐゴシック" charset="0"/>
                          <a:cs typeface="Arial"/>
                        </a:rPr>
                        <a:t>داود : رجل حسب قلب الله</a:t>
                      </a:r>
                      <a:endParaRPr kumimoji="0" lang="en-US" sz="2400" b="1" i="0"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CC8AC4"/>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a:ea typeface="ＭＳ Ｐゴシック" charset="0"/>
                          <a:cs typeface="Arial"/>
                        </a:rPr>
                        <a:t>شاول : رجل حسب قلب البشر</a:t>
                      </a:r>
                      <a:endParaRPr kumimoji="0" lang="en-US" sz="2000" b="1" i="0" u="none" strike="noStrike" cap="none" normalizeH="0" baseline="0" dirty="0">
                        <a:ln>
                          <a:noFill/>
                        </a:ln>
                        <a:solidFill>
                          <a:schemeClr val="tx1"/>
                        </a:solidFill>
                        <a:effectLst/>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a:ea typeface="ＭＳ Ｐゴシック" charset="0"/>
                          <a:cs typeface="Arial"/>
                        </a:rPr>
                        <a:t>داود : رجل حسب قلب الله</a:t>
                      </a:r>
                      <a:endParaRPr kumimoji="0" lang="en-US" sz="2000" b="1" i="0"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FFCC66"/>
                        </a:gs>
                        <a:gs pos="100000">
                          <a:srgbClr val="FFFFFF"/>
                        </a:gs>
                      </a:gsLst>
                      <a:path path="rect">
                        <a:fillToRect l="100000" t="100000"/>
                      </a:path>
                      <a:tileRect r="-100000" b="-100000"/>
                    </a:gradFill>
                  </a:tcPr>
                </a:tc>
                <a:extLst>
                  <a:ext uri="{0D108BD9-81ED-4DB2-BD59-A6C34878D82A}">
                    <a16:rowId xmlns:a16="http://schemas.microsoft.com/office/drawing/2014/main" val="10003"/>
                  </a:ext>
                </a:extLst>
              </a:tr>
              <a:tr h="8419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a:ea typeface="ＭＳ Ｐゴシック" charset="0"/>
                          <a:cs typeface="Arial"/>
                        </a:rPr>
                        <a:t>الإصحاحات</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a:ea typeface="ＭＳ Ｐゴシック" charset="0"/>
                          <a:cs typeface="Arial"/>
                        </a:rPr>
                        <a:t>1 - 3</a:t>
                      </a:r>
                      <a:endParaRPr kumimoji="0" lang="en-US" sz="2000" b="1" i="0"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a:ea typeface="ＭＳ Ｐゴシック" charset="0"/>
                          <a:cs typeface="Arial"/>
                        </a:rPr>
                        <a:t>الإصحاحات</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a:ea typeface="ＭＳ Ｐゴシック" charset="0"/>
                          <a:cs typeface="Arial"/>
                        </a:rPr>
                        <a:t>4 - 7</a:t>
                      </a:r>
                      <a:endParaRPr kumimoji="0" lang="en-US" sz="2000" b="1" i="0"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CC8AC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a:ea typeface="ＭＳ Ｐゴシック" charset="0"/>
                          <a:cs typeface="Arial"/>
                        </a:rPr>
                        <a:t>الإصحاحات 8 - 30</a:t>
                      </a:r>
                      <a:endParaRPr kumimoji="0" lang="en-US" sz="2000" b="1" i="0"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889FE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a:ea typeface="ＭＳ Ｐゴシック" charset="0"/>
                          <a:cs typeface="Arial"/>
                        </a:rPr>
                        <a:t>الإصحاح</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a:ea typeface="ＭＳ Ｐゴシック" charset="0"/>
                          <a:cs typeface="Arial"/>
                        </a:rPr>
                        <a:t>31</a:t>
                      </a:r>
                      <a:endParaRPr kumimoji="0" lang="en-US" sz="2000" b="1" i="0"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C66"/>
                        </a:gs>
                        <a:gs pos="100000">
                          <a:srgbClr val="FFFFFF"/>
                        </a:gs>
                      </a:gsLst>
                      <a:path path="rect">
                        <a:fillToRect l="100000" t="100000"/>
                      </a:path>
                      <a:tileRect r="-100000" b="-100000"/>
                    </a:gradFill>
                  </a:tcPr>
                </a:tc>
                <a:extLst>
                  <a:ext uri="{0D108BD9-81ED-4DB2-BD59-A6C34878D82A}">
                    <a16:rowId xmlns:a16="http://schemas.microsoft.com/office/drawing/2014/main" val="10004"/>
                  </a:ext>
                </a:extLst>
              </a:tr>
            </a:tbl>
          </a:graphicData>
        </a:graphic>
      </p:graphicFrame>
      <p:sp>
        <p:nvSpPr>
          <p:cNvPr id="272414" name="Title 1"/>
          <p:cNvSpPr>
            <a:spLocks noGrp="1"/>
          </p:cNvSpPr>
          <p:nvPr>
            <p:ph type="ctrTitle"/>
          </p:nvPr>
        </p:nvSpPr>
        <p:spPr>
          <a:xfrm>
            <a:off x="0" y="-26988"/>
            <a:ext cx="9144000" cy="533401"/>
          </a:xfrm>
        </p:spPr>
        <p:txBody>
          <a:bodyPr/>
          <a:lstStyle/>
          <a:p>
            <a:r>
              <a:rPr lang="ar-JO" sz="3200" dirty="0">
                <a:latin typeface="Arial" charset="0"/>
                <a:ea typeface="ＭＳ Ｐゴシック" charset="0"/>
              </a:rPr>
              <a:t>1 صموئيل بنظرة خاطفة</a:t>
            </a:r>
            <a:endParaRPr lang="en-US" sz="3200" dirty="0">
              <a:latin typeface="Arial" charset="0"/>
              <a:ea typeface="ＭＳ Ｐゴシック" charset="0"/>
            </a:endParaRPr>
          </a:p>
        </p:txBody>
      </p:sp>
      <p:sp>
        <p:nvSpPr>
          <p:cNvPr id="5" name="Text Box 6"/>
          <p:cNvSpPr txBox="1">
            <a:spLocks noChangeArrowheads="1"/>
          </p:cNvSpPr>
          <p:nvPr/>
        </p:nvSpPr>
        <p:spPr bwMode="auto">
          <a:xfrm>
            <a:off x="8140700" y="76200"/>
            <a:ext cx="968375"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a:ea typeface="+mn-ea"/>
                <a:cs typeface="Arial"/>
              </a:rPr>
              <a:t>194</a:t>
            </a:r>
            <a:endParaRPr lang="en-US" sz="2400" dirty="0">
              <a:solidFill>
                <a:schemeClr val="tx2"/>
              </a:solidFill>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45444"/>
                                        </p:tgtEl>
                                        <p:attrNameLst>
                                          <p:attrName>style.visibility</p:attrName>
                                        </p:attrNameLst>
                                      </p:cBhvr>
                                      <p:to>
                                        <p:strVal val="visible"/>
                                      </p:to>
                                    </p:set>
                                    <p:animEffect transition="in" filter="blinds(horizontal)">
                                      <p:cBhvr>
                                        <p:cTn id="7" dur="500"/>
                                        <p:tgtEl>
                                          <p:spTgt spid="145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8212110" y="-27480"/>
            <a:ext cx="931890" cy="48213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193</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9507" name="Rectangle 3"/>
          <p:cNvSpPr>
            <a:spLocks noGrp="1" noChangeArrowheads="1"/>
          </p:cNvSpPr>
          <p:nvPr>
            <p:ph type="title"/>
          </p:nvPr>
        </p:nvSpPr>
        <p:spPr>
          <a:xfrm>
            <a:off x="0" y="454650"/>
            <a:ext cx="9144000" cy="729000"/>
          </a:xfrm>
          <a:solidFill>
            <a:schemeClr val="tx1"/>
          </a:solidFill>
          <a:ln>
            <a:solidFill>
              <a:schemeClr val="tx1"/>
            </a:solidFill>
            <a:miter lim="800000"/>
            <a:headEnd/>
            <a:tailEnd/>
          </a:ln>
        </p:spPr>
        <p:txBody>
          <a:bodyPr anchor="ctr" anchorCtr="1"/>
          <a:lstStyle/>
          <a:p>
            <a:pPr algn="ctr" eaLnBrk="1" hangingPunct="1"/>
            <a:r>
              <a:rPr lang="ar-JO" altLang="zh-CN" sz="3600" b="1" dirty="0">
                <a:solidFill>
                  <a:schemeClr val="bg1"/>
                </a:solidFill>
                <a:latin typeface="Arial"/>
                <a:ea typeface="宋体" charset="0"/>
                <a:cs typeface="Arial"/>
              </a:rPr>
              <a:t>لاهوت القضاة-راعوث-صموئيل</a:t>
            </a:r>
            <a:endParaRPr lang="en-US" sz="1600" dirty="0">
              <a:solidFill>
                <a:schemeClr val="bg1"/>
              </a:solidFill>
              <a:latin typeface="Arial"/>
              <a:ea typeface="宋体" charset="0"/>
              <a:cs typeface="Arial"/>
            </a:endParaRPr>
          </a:p>
        </p:txBody>
      </p:sp>
      <p:sp>
        <p:nvSpPr>
          <p:cNvPr id="149508" name="Rectangle 7"/>
          <p:cNvSpPr>
            <a:spLocks noChangeArrowheads="1"/>
          </p:cNvSpPr>
          <p:nvPr/>
        </p:nvSpPr>
        <p:spPr bwMode="auto">
          <a:xfrm>
            <a:off x="1668542" y="134729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القضاة</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09" name="Rectangle 8"/>
          <p:cNvSpPr>
            <a:spLocks noChangeArrowheads="1"/>
          </p:cNvSpPr>
          <p:nvPr/>
        </p:nvSpPr>
        <p:spPr bwMode="auto">
          <a:xfrm>
            <a:off x="3827124" y="134729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راعوث</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10" name="Rectangle 9"/>
          <p:cNvSpPr>
            <a:spLocks noChangeArrowheads="1"/>
          </p:cNvSpPr>
          <p:nvPr/>
        </p:nvSpPr>
        <p:spPr bwMode="auto">
          <a:xfrm>
            <a:off x="5835804" y="134729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صموئيل</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nvGrpSpPr>
          <p:cNvPr id="2" name="Group 11"/>
          <p:cNvGrpSpPr>
            <a:grpSpLocks/>
          </p:cNvGrpSpPr>
          <p:nvPr/>
        </p:nvGrpSpPr>
        <p:grpSpPr bwMode="auto">
          <a:xfrm>
            <a:off x="1674813" y="4987428"/>
            <a:ext cx="1892745" cy="1096962"/>
            <a:chOff x="0" y="0"/>
            <a:chExt cx="20000" cy="20000"/>
          </a:xfrm>
        </p:grpSpPr>
        <p:sp>
          <p:nvSpPr>
            <p:cNvPr id="149533" name="Freeform 12"/>
            <p:cNvSpPr>
              <a:spLocks/>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34" name="Rectangle 13"/>
            <p:cNvSpPr>
              <a:spLocks noChangeArrowheads="1"/>
            </p:cNvSpPr>
            <p:nvPr/>
          </p:nvSpPr>
          <p:spPr bwMode="auto">
            <a:xfrm>
              <a:off x="3999" y="3331"/>
              <a:ext cx="13336" cy="8341"/>
            </a:xfrm>
            <a:prstGeom prst="rect">
              <a:avLst/>
            </a:prstGeom>
            <a:no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الحاجة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للملكية</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grpSp>
        <p:nvGrpSpPr>
          <p:cNvPr id="3" name="Group 14"/>
          <p:cNvGrpSpPr>
            <a:grpSpLocks/>
          </p:cNvGrpSpPr>
          <p:nvPr/>
        </p:nvGrpSpPr>
        <p:grpSpPr bwMode="auto">
          <a:xfrm>
            <a:off x="3687763" y="4987428"/>
            <a:ext cx="1453831" cy="822325"/>
            <a:chOff x="4" y="0"/>
            <a:chExt cx="22720" cy="20000"/>
          </a:xfrm>
        </p:grpSpPr>
        <p:sp>
          <p:nvSpPr>
            <p:cNvPr id="149531" name="Oval 15"/>
            <p:cNvSpPr>
              <a:spLocks noChangeArrowheads="1"/>
            </p:cNvSpPr>
            <p:nvPr/>
          </p:nvSpPr>
          <p:spPr bwMode="auto">
            <a:xfrm>
              <a:off x="4" y="0"/>
              <a:ext cx="22720" cy="20000"/>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32" name="Rectangle 16"/>
            <p:cNvSpPr>
              <a:spLocks noChangeArrowheads="1"/>
            </p:cNvSpPr>
            <p:nvPr/>
          </p:nvSpPr>
          <p:spPr bwMode="auto">
            <a:xfrm>
              <a:off x="2859" y="4441"/>
              <a:ext cx="19865" cy="11102"/>
            </a:xfrm>
            <a:prstGeom prst="rect">
              <a:avLst/>
            </a:prstGeom>
            <a:noFill/>
            <a:ln>
              <a:noFill/>
            </a:ln>
            <a:extLs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التحضير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للملكية</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sp>
        <p:nvSpPr>
          <p:cNvPr id="39960" name="Line 24"/>
          <p:cNvSpPr>
            <a:spLocks noChangeShapeType="1"/>
          </p:cNvSpPr>
          <p:nvPr/>
        </p:nvSpPr>
        <p:spPr bwMode="auto">
          <a:xfrm flipV="1">
            <a:off x="3633986" y="3232794"/>
            <a:ext cx="361950" cy="182562"/>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1" name="Line 25"/>
          <p:cNvSpPr>
            <a:spLocks noChangeShapeType="1"/>
          </p:cNvSpPr>
          <p:nvPr/>
        </p:nvSpPr>
        <p:spPr bwMode="auto">
          <a:xfrm flipV="1">
            <a:off x="5273675" y="2642690"/>
            <a:ext cx="363538" cy="182563"/>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2" name="Line 26"/>
          <p:cNvSpPr>
            <a:spLocks noChangeShapeType="1"/>
          </p:cNvSpPr>
          <p:nvPr/>
        </p:nvSpPr>
        <p:spPr bwMode="auto">
          <a:xfrm>
            <a:off x="3773488" y="4346078"/>
            <a:ext cx="1866900" cy="346075"/>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5" name="Text Box 29"/>
          <p:cNvSpPr txBox="1">
            <a:spLocks noChangeArrowheads="1"/>
          </p:cNvSpPr>
          <p:nvPr/>
        </p:nvSpPr>
        <p:spPr bwMode="auto">
          <a:xfrm>
            <a:off x="1130027" y="2452190"/>
            <a:ext cx="111440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a:ea typeface="ＭＳ Ｐゴシック" charset="0"/>
                <a:cs typeface="Arial"/>
              </a:rPr>
              <a:t>بيت لحم</a:t>
            </a:r>
            <a:endParaRPr kumimoji="0" lang="en-US" sz="2800" b="1" i="0" u="sng"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6" name="Text Box 30"/>
          <p:cNvSpPr txBox="1">
            <a:spLocks noChangeArrowheads="1"/>
          </p:cNvSpPr>
          <p:nvPr/>
        </p:nvSpPr>
        <p:spPr bwMode="auto">
          <a:xfrm>
            <a:off x="675861" y="2947490"/>
            <a:ext cx="2857729" cy="90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الوثنية (17 – 18)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السرية (19)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7" name="Text Box 31"/>
          <p:cNvSpPr txBox="1">
            <a:spLocks noChangeArrowheads="1"/>
          </p:cNvSpPr>
          <p:nvPr/>
        </p:nvSpPr>
        <p:spPr bwMode="auto">
          <a:xfrm>
            <a:off x="1033368" y="3861890"/>
            <a:ext cx="74892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a:ea typeface="ＭＳ Ｐゴシック" charset="0"/>
                <a:cs typeface="Arial"/>
              </a:rPr>
              <a:t>جبعة</a:t>
            </a:r>
            <a:endParaRPr kumimoji="0" lang="en-US" sz="2800" b="1" i="0" u="sng"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8" name="Text Box 32"/>
          <p:cNvSpPr txBox="1">
            <a:spLocks noChangeArrowheads="1"/>
          </p:cNvSpPr>
          <p:nvPr/>
        </p:nvSpPr>
        <p:spPr bwMode="auto">
          <a:xfrm>
            <a:off x="1274902" y="4242890"/>
            <a:ext cx="190468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جريمة (19-20)</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9" name="Text Box 33"/>
          <p:cNvSpPr txBox="1">
            <a:spLocks noChangeArrowheads="1"/>
          </p:cNvSpPr>
          <p:nvPr/>
        </p:nvSpPr>
        <p:spPr bwMode="auto">
          <a:xfrm>
            <a:off x="3978275" y="2566490"/>
            <a:ext cx="1114408" cy="90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بوعز</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البيتلحمي</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70" name="Text Box 34"/>
          <p:cNvSpPr txBox="1">
            <a:spLocks noChangeArrowheads="1"/>
          </p:cNvSpPr>
          <p:nvPr/>
        </p:nvSpPr>
        <p:spPr bwMode="auto">
          <a:xfrm>
            <a:off x="5937250" y="4427770"/>
            <a:ext cx="72327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شاول</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71" name="Text Box 35"/>
          <p:cNvSpPr txBox="1">
            <a:spLocks noChangeArrowheads="1"/>
          </p:cNvSpPr>
          <p:nvPr/>
        </p:nvSpPr>
        <p:spPr bwMode="auto">
          <a:xfrm>
            <a:off x="5915025" y="2414090"/>
            <a:ext cx="60305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داود</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nvGrpSpPr>
          <p:cNvPr id="4" name="Group 36"/>
          <p:cNvGrpSpPr>
            <a:grpSpLocks/>
          </p:cNvGrpSpPr>
          <p:nvPr/>
        </p:nvGrpSpPr>
        <p:grpSpPr bwMode="auto">
          <a:xfrm>
            <a:off x="5610225" y="4865189"/>
            <a:ext cx="1295400" cy="906463"/>
            <a:chOff x="3456" y="3404"/>
            <a:chExt cx="816" cy="571"/>
          </a:xfrm>
        </p:grpSpPr>
        <p:sp>
          <p:nvSpPr>
            <p:cNvPr id="149525" name="Rectangle 27"/>
            <p:cNvSpPr>
              <a:spLocks noChangeArrowheads="1"/>
            </p:cNvSpPr>
            <p:nvPr/>
          </p:nvSpPr>
          <p:spPr bwMode="auto">
            <a:xfrm>
              <a:off x="3456" y="3462"/>
              <a:ext cx="816" cy="43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6"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7"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8"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9" name="Rectangle 23"/>
            <p:cNvSpPr>
              <a:spLocks noChangeArrowheads="1"/>
            </p:cNvSpPr>
            <p:nvPr/>
          </p:nvSpPr>
          <p:spPr bwMode="auto">
            <a:xfrm>
              <a:off x="3482" y="3552"/>
              <a:ext cx="771" cy="231"/>
            </a:xfrm>
            <a:prstGeom prst="rect">
              <a:avLst/>
            </a:prstGeom>
            <a:no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تأسيس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الملكية</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30" name="Freeform 22"/>
            <p:cNvSpPr>
              <a:spLocks/>
            </p:cNvSpPr>
            <p:nvPr/>
          </p:nvSpPr>
          <p:spPr bwMode="auto">
            <a:xfrm rot="10800000">
              <a:off x="3456" y="3404"/>
              <a:ext cx="807" cy="58"/>
            </a:xfrm>
            <a:custGeom>
              <a:avLst/>
              <a:gdLst>
                <a:gd name="T0" fmla="*/ 0 w 20000"/>
                <a:gd name="T1" fmla="*/ 0 h 20000"/>
                <a:gd name="T2" fmla="*/ 58 w 20000"/>
                <a:gd name="T3" fmla="*/ 58 h 20000"/>
                <a:gd name="T4" fmla="*/ 115 w 20000"/>
                <a:gd name="T5" fmla="*/ 0 h 20000"/>
                <a:gd name="T6" fmla="*/ 173 w 20000"/>
                <a:gd name="T7" fmla="*/ 58 h 20000"/>
                <a:gd name="T8" fmla="*/ 230 w 20000"/>
                <a:gd name="T9" fmla="*/ 0 h 20000"/>
                <a:gd name="T10" fmla="*/ 288 w 20000"/>
                <a:gd name="T11" fmla="*/ 58 h 20000"/>
                <a:gd name="T12" fmla="*/ 346 w 20000"/>
                <a:gd name="T13" fmla="*/ 0 h 20000"/>
                <a:gd name="T14" fmla="*/ 403 w 20000"/>
                <a:gd name="T15" fmla="*/ 58 h 20000"/>
                <a:gd name="T16" fmla="*/ 461 w 20000"/>
                <a:gd name="T17" fmla="*/ 0 h 20000"/>
                <a:gd name="T18" fmla="*/ 519 w 20000"/>
                <a:gd name="T19" fmla="*/ 58 h 20000"/>
                <a:gd name="T20" fmla="*/ 576 w 20000"/>
                <a:gd name="T21" fmla="*/ 0 h 20000"/>
                <a:gd name="T22" fmla="*/ 634 w 20000"/>
                <a:gd name="T23" fmla="*/ 58 h 20000"/>
                <a:gd name="T24" fmla="*/ 691 w 20000"/>
                <a:gd name="T25" fmla="*/ 0 h 20000"/>
                <a:gd name="T26" fmla="*/ 749 w 20000"/>
                <a:gd name="T27" fmla="*/ 58 h 20000"/>
                <a:gd name="T28" fmla="*/ 807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149524" name="Text Box 37"/>
          <p:cNvSpPr txBox="1">
            <a:spLocks noChangeArrowheads="1"/>
          </p:cNvSpPr>
          <p:nvPr/>
        </p:nvSpPr>
        <p:spPr bwMode="auto">
          <a:xfrm>
            <a:off x="0" y="6151660"/>
            <a:ext cx="9144000" cy="634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宋体" charset="0"/>
                <a:cs typeface="Arial"/>
              </a:rPr>
              <a:t>مقتبس من توماس ل. كونستابل، لاهوت يشوع و راعوث و القضاة</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宋体" charset="0"/>
                <a:cs typeface="Arial"/>
              </a:rPr>
              <a:t>في اللاهوت الكتابي للعهد القديم، إد، روي ر. زوك، 95-96، 117</a:t>
            </a:r>
            <a:endParaRPr kumimoji="0" lang="en-US" sz="1600" b="1" i="0" u="none" strike="noStrike" kern="1200" cap="none" spc="0" normalizeH="0" baseline="0" noProof="0" dirty="0">
              <a:ln>
                <a:noFill/>
              </a:ln>
              <a:solidFill>
                <a:srgbClr val="000000"/>
              </a:solidFill>
              <a:effectLst/>
              <a:uLnTx/>
              <a:uFillTx/>
              <a:latin typeface="Arial"/>
              <a:ea typeface="宋体" charset="0"/>
              <a:cs typeface="Arial"/>
            </a:endParaRPr>
          </a:p>
        </p:txBody>
      </p:sp>
    </p:spTree>
    <p:extLst>
      <p:ext uri="{BB962C8B-B14F-4D97-AF65-F5344CB8AC3E}">
        <p14:creationId xmlns:p14="http://schemas.microsoft.com/office/powerpoint/2010/main" val="30795092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965"/>
                                        </p:tgtEl>
                                        <p:attrNameLst>
                                          <p:attrName>style.visibility</p:attrName>
                                        </p:attrNameLst>
                                      </p:cBhvr>
                                      <p:to>
                                        <p:strVal val="visible"/>
                                      </p:to>
                                    </p:set>
                                    <p:animEffect transition="in" filter="wipe(left)">
                                      <p:cBhvr>
                                        <p:cTn id="12" dur="500"/>
                                        <p:tgtEl>
                                          <p:spTgt spid="399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966"/>
                                        </p:tgtEl>
                                        <p:attrNameLst>
                                          <p:attrName>style.visibility</p:attrName>
                                        </p:attrNameLst>
                                      </p:cBhvr>
                                      <p:to>
                                        <p:strVal val="visible"/>
                                      </p:to>
                                    </p:set>
                                    <p:animEffect transition="in" filter="wipe(left)">
                                      <p:cBhvr>
                                        <p:cTn id="17" dur="500"/>
                                        <p:tgtEl>
                                          <p:spTgt spid="399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7"/>
                                        </p:tgtEl>
                                        <p:attrNameLst>
                                          <p:attrName>style.visibility</p:attrName>
                                        </p:attrNameLst>
                                      </p:cBhvr>
                                      <p:to>
                                        <p:strVal val="visible"/>
                                      </p:to>
                                    </p:set>
                                    <p:animEffect transition="in" filter="wipe(left)">
                                      <p:cBhvr>
                                        <p:cTn id="22" dur="500"/>
                                        <p:tgtEl>
                                          <p:spTgt spid="399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968"/>
                                        </p:tgtEl>
                                        <p:attrNameLst>
                                          <p:attrName>style.visibility</p:attrName>
                                        </p:attrNameLst>
                                      </p:cBhvr>
                                      <p:to>
                                        <p:strVal val="visible"/>
                                      </p:to>
                                    </p:set>
                                    <p:animEffect transition="in" filter="wipe(left)">
                                      <p:cBhvr>
                                        <p:cTn id="27" dur="500"/>
                                        <p:tgtEl>
                                          <p:spTgt spid="399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9970"/>
                                        </p:tgtEl>
                                        <p:attrNameLst>
                                          <p:attrName>style.visibility</p:attrName>
                                        </p:attrNameLst>
                                      </p:cBhvr>
                                      <p:to>
                                        <p:strVal val="visible"/>
                                      </p:to>
                                    </p:set>
                                    <p:animEffect transition="in" filter="wipe(left)">
                                      <p:cBhvr>
                                        <p:cTn id="42" dur="500"/>
                                        <p:tgtEl>
                                          <p:spTgt spid="3997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9962"/>
                                        </p:tgtEl>
                                        <p:attrNameLst>
                                          <p:attrName>style.visibility</p:attrName>
                                        </p:attrNameLst>
                                      </p:cBhvr>
                                      <p:to>
                                        <p:strVal val="visible"/>
                                      </p:to>
                                    </p:set>
                                    <p:animEffect transition="in" filter="wipe(left)">
                                      <p:cBhvr>
                                        <p:cTn id="47" dur="500"/>
                                        <p:tgtEl>
                                          <p:spTgt spid="3996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9960"/>
                                        </p:tgtEl>
                                        <p:attrNameLst>
                                          <p:attrName>style.visibility</p:attrName>
                                        </p:attrNameLst>
                                      </p:cBhvr>
                                      <p:to>
                                        <p:strVal val="visible"/>
                                      </p:to>
                                    </p:set>
                                    <p:animEffect transition="in" filter="wipe(left)">
                                      <p:cBhvr>
                                        <p:cTn id="52" dur="500"/>
                                        <p:tgtEl>
                                          <p:spTgt spid="39960"/>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9969"/>
                                        </p:tgtEl>
                                        <p:attrNameLst>
                                          <p:attrName>style.visibility</p:attrName>
                                        </p:attrNameLst>
                                      </p:cBhvr>
                                      <p:to>
                                        <p:strVal val="visible"/>
                                      </p:to>
                                    </p:set>
                                    <p:animEffect transition="in" filter="wipe(left)">
                                      <p:cBhvr>
                                        <p:cTn id="55" dur="500"/>
                                        <p:tgtEl>
                                          <p:spTgt spid="3996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9961"/>
                                        </p:tgtEl>
                                        <p:attrNameLst>
                                          <p:attrName>style.visibility</p:attrName>
                                        </p:attrNameLst>
                                      </p:cBhvr>
                                      <p:to>
                                        <p:strVal val="visible"/>
                                      </p:to>
                                    </p:set>
                                    <p:animEffect transition="in" filter="wipe(left)">
                                      <p:cBhvr>
                                        <p:cTn id="60" dur="500"/>
                                        <p:tgtEl>
                                          <p:spTgt spid="39961"/>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9971"/>
                                        </p:tgtEl>
                                        <p:attrNameLst>
                                          <p:attrName>style.visibility</p:attrName>
                                        </p:attrNameLst>
                                      </p:cBhvr>
                                      <p:to>
                                        <p:strVal val="visible"/>
                                      </p:to>
                                    </p:set>
                                    <p:animEffect transition="in" filter="wipe(left)">
                                      <p:cBhvr>
                                        <p:cTn id="63" dur="500"/>
                                        <p:tgtEl>
                                          <p:spTgt spid="39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p:nvPr>
        </p:nvSpPr>
        <p:spPr>
          <a:xfrm>
            <a:off x="3581400" y="44450"/>
            <a:ext cx="3870325" cy="720725"/>
          </a:xfrm>
        </p:spPr>
        <p:txBody>
          <a:bodyPr/>
          <a:lstStyle/>
          <a:p>
            <a:pPr eaLnBrk="1" hangingPunct="1"/>
            <a:r>
              <a:rPr lang="ar-JO" dirty="0">
                <a:latin typeface="Arial" charset="0"/>
                <a:ea typeface="ＭＳ Ｐゴシック" charset="0"/>
              </a:rPr>
              <a:t>التطبيق</a:t>
            </a:r>
            <a:endParaRPr lang="en-US" dirty="0">
              <a:latin typeface="Arial" charset="0"/>
              <a:ea typeface="ＭＳ Ｐゴシック" charset="0"/>
            </a:endParaRPr>
          </a:p>
        </p:txBody>
      </p:sp>
      <p:sp>
        <p:nvSpPr>
          <p:cNvPr id="116740" name="WordArt 4"/>
          <p:cNvSpPr>
            <a:spLocks noChangeArrowheads="1" noChangeShapeType="1" noTextEdit="1"/>
          </p:cNvSpPr>
          <p:nvPr/>
        </p:nvSpPr>
        <p:spPr bwMode="auto">
          <a:xfrm>
            <a:off x="0" y="1628775"/>
            <a:ext cx="4716017" cy="1655763"/>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r>
              <a:rPr lang="ar-JO" sz="3600" kern="10" dirty="0">
                <a:ln w="9525">
                  <a:round/>
                  <a:headEnd/>
                  <a:tailEnd/>
                </a:ln>
                <a:gradFill rotWithShape="1">
                  <a:gsLst>
                    <a:gs pos="0">
                      <a:srgbClr val="FF0000"/>
                    </a:gs>
                    <a:gs pos="100000">
                      <a:srgbClr val="DEDA22"/>
                    </a:gs>
                  </a:gsLst>
                  <a:lin ang="5400000" scaled="1"/>
                </a:gradFill>
                <a:latin typeface="Arial"/>
                <a:ea typeface="Arial"/>
                <a:cs typeface="Arial"/>
              </a:rPr>
              <a:t>البداية</a:t>
            </a:r>
            <a:endParaRPr lang="en-US" sz="3600" kern="10" dirty="0">
              <a:ln w="9525">
                <a:round/>
                <a:headEnd/>
                <a:tailEnd/>
              </a:ln>
              <a:gradFill rotWithShape="1">
                <a:gsLst>
                  <a:gs pos="0">
                    <a:srgbClr val="FF0000"/>
                  </a:gs>
                  <a:gs pos="100000">
                    <a:srgbClr val="DEDA22"/>
                  </a:gs>
                </a:gsLst>
                <a:lin ang="5400000" scaled="1"/>
              </a:gradFill>
              <a:latin typeface="Arial"/>
              <a:ea typeface="Arial"/>
              <a:cs typeface="Arial"/>
            </a:endParaRPr>
          </a:p>
        </p:txBody>
      </p:sp>
      <p:sp>
        <p:nvSpPr>
          <p:cNvPr id="116741" name="WordArt 5"/>
          <p:cNvSpPr>
            <a:spLocks noChangeArrowheads="1" noChangeShapeType="1" noTextEdit="1"/>
          </p:cNvSpPr>
          <p:nvPr/>
        </p:nvSpPr>
        <p:spPr bwMode="auto">
          <a:xfrm>
            <a:off x="0" y="3514725"/>
            <a:ext cx="4716017" cy="190500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r>
              <a:rPr lang="ar-JO" sz="3600" kern="10" dirty="0">
                <a:ln w="9525">
                  <a:round/>
                  <a:headEnd/>
                  <a:tailEnd/>
                </a:ln>
                <a:gradFill rotWithShape="1">
                  <a:gsLst>
                    <a:gs pos="0">
                      <a:srgbClr val="FF0000"/>
                    </a:gs>
                    <a:gs pos="100000">
                      <a:srgbClr val="DEDA22"/>
                    </a:gs>
                  </a:gsLst>
                  <a:lin ang="5400000" scaled="1"/>
                </a:gradFill>
                <a:latin typeface="Arial"/>
                <a:ea typeface="Arial"/>
                <a:cs typeface="Arial"/>
              </a:rPr>
              <a:t>النهاية</a:t>
            </a:r>
            <a:endParaRPr lang="en-US" sz="3600" kern="10" dirty="0">
              <a:ln w="9525">
                <a:round/>
                <a:headEnd/>
                <a:tailEnd/>
              </a:ln>
              <a:gradFill rotWithShape="1">
                <a:gsLst>
                  <a:gs pos="0">
                    <a:srgbClr val="FF0000"/>
                  </a:gs>
                  <a:gs pos="100000">
                    <a:srgbClr val="DEDA22"/>
                  </a:gs>
                </a:gsLst>
                <a:lin ang="5400000" scaled="1"/>
              </a:gradFill>
              <a:latin typeface="Arial"/>
              <a:ea typeface="Arial"/>
              <a:cs typeface="Arial"/>
            </a:endParaRPr>
          </a:p>
        </p:txBody>
      </p:sp>
      <p:pic>
        <p:nvPicPr>
          <p:cNvPr id="116743" name="Picture 7" descr="thumbsup">
            <a:hlinkClick r:id="rId3"/>
          </p:cNvPr>
          <p:cNvPicPr>
            <a:picLocks noChangeAspect="1" noChangeArrowheads="1"/>
          </p:cNvPicPr>
          <p:nvPr/>
        </p:nvPicPr>
        <p:blipFill>
          <a:blip r:embed="rId4">
            <a:clrChange>
              <a:clrFrom>
                <a:srgbClr val="FEF6FF"/>
              </a:clrFrom>
              <a:clrTo>
                <a:srgbClr val="FEF6FF">
                  <a:alpha val="0"/>
                </a:srgbClr>
              </a:clrTo>
            </a:clrChange>
            <a:extLst>
              <a:ext uri="{28A0092B-C50C-407E-A947-70E740481C1C}">
                <a14:useLocalDpi xmlns:a14="http://schemas.microsoft.com/office/drawing/2010/main"/>
              </a:ext>
            </a:extLst>
          </a:blip>
          <a:srcRect/>
          <a:stretch>
            <a:fillRect/>
          </a:stretch>
        </p:blipFill>
        <p:spPr bwMode="auto">
          <a:xfrm>
            <a:off x="7366000" y="3962400"/>
            <a:ext cx="1397000" cy="172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3413" name="Picture 8" descr="j023817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49400" y="44450"/>
            <a:ext cx="2108200"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5" name="WordArt 9"/>
          <p:cNvSpPr>
            <a:spLocks noChangeArrowheads="1" noChangeShapeType="1" noTextEdit="1"/>
          </p:cNvSpPr>
          <p:nvPr/>
        </p:nvSpPr>
        <p:spPr bwMode="auto">
          <a:xfrm>
            <a:off x="5302250" y="1744663"/>
            <a:ext cx="2438400" cy="1179512"/>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r>
              <a:rPr lang="ar-JO" sz="3600" kern="10" dirty="0">
                <a:ln w="9525">
                  <a:round/>
                  <a:headEnd/>
                  <a:tailEnd/>
                </a:ln>
                <a:gradFill rotWithShape="1">
                  <a:gsLst>
                    <a:gs pos="0">
                      <a:srgbClr val="FF0000"/>
                    </a:gs>
                    <a:gs pos="100000">
                      <a:srgbClr val="DEDA22"/>
                    </a:gs>
                  </a:gsLst>
                  <a:lin ang="5400000" scaled="1"/>
                </a:gradFill>
                <a:latin typeface="Arial"/>
                <a:ea typeface="Arial"/>
                <a:cs typeface="Arial"/>
              </a:rPr>
              <a:t>صحيحة</a:t>
            </a:r>
            <a:endParaRPr lang="en-US" sz="3600" kern="10" dirty="0">
              <a:ln w="9525">
                <a:round/>
                <a:headEnd/>
                <a:tailEnd/>
              </a:ln>
              <a:gradFill rotWithShape="1">
                <a:gsLst>
                  <a:gs pos="0">
                    <a:srgbClr val="FF0000"/>
                  </a:gs>
                  <a:gs pos="100000">
                    <a:srgbClr val="DEDA22"/>
                  </a:gs>
                </a:gsLst>
                <a:lin ang="5400000" scaled="1"/>
              </a:gradFill>
              <a:latin typeface="Arial"/>
              <a:ea typeface="Arial"/>
              <a:cs typeface="Arial"/>
            </a:endParaRPr>
          </a:p>
        </p:txBody>
      </p:sp>
      <p:sp>
        <p:nvSpPr>
          <p:cNvPr id="116746" name="WordArt 10"/>
          <p:cNvSpPr>
            <a:spLocks noChangeArrowheads="1" noChangeShapeType="1" noTextEdit="1"/>
          </p:cNvSpPr>
          <p:nvPr/>
        </p:nvSpPr>
        <p:spPr bwMode="auto">
          <a:xfrm>
            <a:off x="6096000" y="3662363"/>
            <a:ext cx="2362200" cy="99060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r>
              <a:rPr lang="ar-JO" sz="3600" kern="10" dirty="0">
                <a:ln w="9525">
                  <a:round/>
                  <a:headEnd/>
                  <a:tailEnd/>
                </a:ln>
                <a:gradFill rotWithShape="1">
                  <a:gsLst>
                    <a:gs pos="0">
                      <a:srgbClr val="FF0000"/>
                    </a:gs>
                    <a:gs pos="100000">
                      <a:srgbClr val="DEDA22"/>
                    </a:gs>
                  </a:gsLst>
                  <a:lin ang="5400000" scaled="1"/>
                </a:gradFill>
                <a:latin typeface="Arial"/>
                <a:ea typeface="Arial"/>
                <a:cs typeface="Arial"/>
              </a:rPr>
              <a:t>حسنة</a:t>
            </a:r>
            <a:endParaRPr lang="en-US" sz="3600" kern="10" dirty="0">
              <a:ln w="9525">
                <a:round/>
                <a:headEnd/>
                <a:tailEnd/>
              </a:ln>
              <a:gradFill rotWithShape="1">
                <a:gsLst>
                  <a:gs pos="0">
                    <a:srgbClr val="FF0000"/>
                  </a:gs>
                  <a:gs pos="100000">
                    <a:srgbClr val="DEDA22"/>
                  </a:gs>
                </a:gsLst>
                <a:lin ang="5400000" scaled="1"/>
              </a:gradFill>
              <a:latin typeface="Arial"/>
              <a:ea typeface="Arial"/>
              <a:cs typeface="Arial"/>
            </a:endParaRPr>
          </a:p>
        </p:txBody>
      </p:sp>
      <p:sp>
        <p:nvSpPr>
          <p:cNvPr id="116747" name="Text Box 11"/>
          <p:cNvSpPr txBox="1">
            <a:spLocks noChangeArrowheads="1"/>
          </p:cNvSpPr>
          <p:nvPr/>
        </p:nvSpPr>
        <p:spPr bwMode="auto">
          <a:xfrm>
            <a:off x="0" y="5957888"/>
            <a:ext cx="9144000" cy="46166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chemeClr val="bg1"/>
                </a:solidFill>
                <a:latin typeface="Arial" charset="0"/>
                <a:cs typeface="Arial" charset="0"/>
              </a:rPr>
              <a:t>كن رجلاً حسب قلب </a:t>
            </a:r>
            <a:r>
              <a:rPr lang="ar-JO" sz="2400" dirty="0">
                <a:solidFill>
                  <a:srgbClr val="FFFF00"/>
                </a:solidFill>
                <a:latin typeface="Arial" charset="0"/>
                <a:cs typeface="Arial" charset="0"/>
              </a:rPr>
              <a:t>الله</a:t>
            </a:r>
            <a:r>
              <a:rPr lang="ar-JO" sz="2400" dirty="0">
                <a:solidFill>
                  <a:schemeClr val="bg1"/>
                </a:solidFill>
                <a:latin typeface="Arial" charset="0"/>
                <a:cs typeface="Arial" charset="0"/>
              </a:rPr>
              <a:t> من خلال </a:t>
            </a:r>
            <a:r>
              <a:rPr lang="ar-JO" sz="2400" dirty="0">
                <a:solidFill>
                  <a:srgbClr val="FFFF00"/>
                </a:solidFill>
                <a:latin typeface="Arial" charset="0"/>
                <a:cs typeface="Arial" charset="0"/>
              </a:rPr>
              <a:t>الطاعة</a:t>
            </a:r>
            <a:endParaRPr lang="en-US" sz="3600" dirty="0">
              <a:solidFill>
                <a:srgbClr val="FFFF00"/>
              </a:solidFill>
              <a:latin typeface="Arial" charset="0"/>
              <a:cs typeface="Arial" charset="0"/>
            </a:endParaRPr>
          </a:p>
        </p:txBody>
      </p:sp>
      <p:pic>
        <p:nvPicPr>
          <p:cNvPr id="116748" name="Picture 12" descr="thumbsup">
            <a:hlinkClick r:id="rId3"/>
          </p:cNvPr>
          <p:cNvPicPr>
            <a:picLocks noChangeAspect="1" noChangeArrowheads="1"/>
          </p:cNvPicPr>
          <p:nvPr/>
        </p:nvPicPr>
        <p:blipFill>
          <a:blip r:embed="rId4">
            <a:clrChange>
              <a:clrFrom>
                <a:srgbClr val="FEF6FF"/>
              </a:clrFrom>
              <a:clrTo>
                <a:srgbClr val="FEF6FF">
                  <a:alpha val="0"/>
                </a:srgbClr>
              </a:clrTo>
            </a:clrChange>
            <a:extLst>
              <a:ext uri="{28A0092B-C50C-407E-A947-70E740481C1C}">
                <a14:useLocalDpi xmlns:a14="http://schemas.microsoft.com/office/drawing/2010/main"/>
              </a:ext>
            </a:extLst>
          </a:blip>
          <a:srcRect/>
          <a:stretch>
            <a:fillRect/>
          </a:stretch>
        </p:blipFill>
        <p:spPr bwMode="auto">
          <a:xfrm>
            <a:off x="7596188" y="620713"/>
            <a:ext cx="1397000" cy="172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a:ea typeface="+mn-ea"/>
                <a:cs typeface="Arial"/>
              </a:rPr>
              <a:t>208</a:t>
            </a:r>
            <a:endParaRPr lang="en-US" sz="2400" dirty="0">
              <a:solidFill>
                <a:schemeClr val="tx2"/>
              </a:solidFill>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6740"/>
                                        </p:tgtEl>
                                        <p:attrNameLst>
                                          <p:attrName>style.visibility</p:attrName>
                                        </p:attrNameLst>
                                      </p:cBhvr>
                                      <p:to>
                                        <p:strVal val="visible"/>
                                      </p:to>
                                    </p:set>
                                    <p:anim calcmode="lin" valueType="num">
                                      <p:cBhvr additive="base">
                                        <p:cTn id="7" dur="500" fill="hold"/>
                                        <p:tgtEl>
                                          <p:spTgt spid="116740"/>
                                        </p:tgtEl>
                                        <p:attrNameLst>
                                          <p:attrName>ppt_x</p:attrName>
                                        </p:attrNameLst>
                                      </p:cBhvr>
                                      <p:tavLst>
                                        <p:tav tm="0">
                                          <p:val>
                                            <p:strVal val="0-#ppt_w/2"/>
                                          </p:val>
                                        </p:tav>
                                        <p:tav tm="100000">
                                          <p:val>
                                            <p:strVal val="#ppt_x"/>
                                          </p:val>
                                        </p:tav>
                                      </p:tavLst>
                                    </p:anim>
                                    <p:anim calcmode="lin" valueType="num">
                                      <p:cBhvr additive="base">
                                        <p:cTn id="8" dur="500" fill="hold"/>
                                        <p:tgtEl>
                                          <p:spTgt spid="11674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3" presetClass="entr" presetSubtype="36" fill="hold" grpId="0" nodeType="afterEffect">
                                  <p:stCondLst>
                                    <p:cond delay="0"/>
                                  </p:stCondLst>
                                  <p:childTnLst>
                                    <p:set>
                                      <p:cBhvr>
                                        <p:cTn id="11" dur="1" fill="hold">
                                          <p:stCondLst>
                                            <p:cond delay="0"/>
                                          </p:stCondLst>
                                        </p:cTn>
                                        <p:tgtEl>
                                          <p:spTgt spid="116745"/>
                                        </p:tgtEl>
                                        <p:attrNameLst>
                                          <p:attrName>style.visibility</p:attrName>
                                        </p:attrNameLst>
                                      </p:cBhvr>
                                      <p:to>
                                        <p:strVal val="visible"/>
                                      </p:to>
                                    </p:set>
                                    <p:anim calcmode="lin" valueType="num">
                                      <p:cBhvr>
                                        <p:cTn id="12" dur="500" fill="hold"/>
                                        <p:tgtEl>
                                          <p:spTgt spid="116745"/>
                                        </p:tgtEl>
                                        <p:attrNameLst>
                                          <p:attrName>ppt_w</p:attrName>
                                        </p:attrNameLst>
                                      </p:cBhvr>
                                      <p:tavLst>
                                        <p:tav tm="0">
                                          <p:val>
                                            <p:strVal val="(6*min(max(#ppt_w*#ppt_h,.3),1)-7.4)/-.7*#ppt_w"/>
                                          </p:val>
                                        </p:tav>
                                        <p:tav tm="100000">
                                          <p:val>
                                            <p:strVal val="#ppt_w"/>
                                          </p:val>
                                        </p:tav>
                                      </p:tavLst>
                                    </p:anim>
                                    <p:anim calcmode="lin" valueType="num">
                                      <p:cBhvr>
                                        <p:cTn id="13" dur="500" fill="hold"/>
                                        <p:tgtEl>
                                          <p:spTgt spid="116745"/>
                                        </p:tgtEl>
                                        <p:attrNameLst>
                                          <p:attrName>ppt_h</p:attrName>
                                        </p:attrNameLst>
                                      </p:cBhvr>
                                      <p:tavLst>
                                        <p:tav tm="0">
                                          <p:val>
                                            <p:strVal val="(6*min(max(#ppt_w*#ppt_h,.3),1)-7.4)/-.7*#ppt_h"/>
                                          </p:val>
                                        </p:tav>
                                        <p:tav tm="100000">
                                          <p:val>
                                            <p:strVal val="#ppt_h"/>
                                          </p:val>
                                        </p:tav>
                                      </p:tavLst>
                                    </p:anim>
                                    <p:anim calcmode="lin" valueType="num">
                                      <p:cBhvr>
                                        <p:cTn id="14" dur="500" fill="hold"/>
                                        <p:tgtEl>
                                          <p:spTgt spid="116745"/>
                                        </p:tgtEl>
                                        <p:attrNameLst>
                                          <p:attrName>ppt_x</p:attrName>
                                        </p:attrNameLst>
                                      </p:cBhvr>
                                      <p:tavLst>
                                        <p:tav tm="0">
                                          <p:val>
                                            <p:fltVal val="0.5"/>
                                          </p:val>
                                        </p:tav>
                                        <p:tav tm="100000">
                                          <p:val>
                                            <p:strVal val="#ppt_x"/>
                                          </p:val>
                                        </p:tav>
                                      </p:tavLst>
                                    </p:anim>
                                    <p:anim calcmode="lin" valueType="num">
                                      <p:cBhvr>
                                        <p:cTn id="15" dur="500" fill="hold"/>
                                        <p:tgtEl>
                                          <p:spTgt spid="116745"/>
                                        </p:tgtEl>
                                        <p:attrNameLst>
                                          <p:attrName>ppt_y</p:attrName>
                                        </p:attrNameLst>
                                      </p:cBhvr>
                                      <p:tavLst>
                                        <p:tav tm="0">
                                          <p:val>
                                            <p:strVal val="1+(6*min(max(#ppt_w*#ppt_h,.3),1)-7.4)/-.7*#ppt_h/2"/>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116748"/>
                                        </p:tgtEl>
                                        <p:attrNameLst>
                                          <p:attrName>style.visibility</p:attrName>
                                        </p:attrNameLst>
                                      </p:cBhvr>
                                      <p:to>
                                        <p:strVal val="visible"/>
                                      </p:to>
                                    </p:set>
                                    <p:anim calcmode="lin" valueType="num">
                                      <p:cBhvr additive="base">
                                        <p:cTn id="18" dur="500" fill="hold"/>
                                        <p:tgtEl>
                                          <p:spTgt spid="116748"/>
                                        </p:tgtEl>
                                        <p:attrNameLst>
                                          <p:attrName>ppt_x</p:attrName>
                                        </p:attrNameLst>
                                      </p:cBhvr>
                                      <p:tavLst>
                                        <p:tav tm="0">
                                          <p:val>
                                            <p:strVal val="0-#ppt_w/2"/>
                                          </p:val>
                                        </p:tav>
                                        <p:tav tm="100000">
                                          <p:val>
                                            <p:strVal val="#ppt_x"/>
                                          </p:val>
                                        </p:tav>
                                      </p:tavLst>
                                    </p:anim>
                                    <p:anim calcmode="lin" valueType="num">
                                      <p:cBhvr additive="base">
                                        <p:cTn id="19" dur="500" fill="hold"/>
                                        <p:tgtEl>
                                          <p:spTgt spid="116748"/>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16741"/>
                                        </p:tgtEl>
                                        <p:attrNameLst>
                                          <p:attrName>style.visibility</p:attrName>
                                        </p:attrNameLst>
                                      </p:cBhvr>
                                      <p:to>
                                        <p:strVal val="visible"/>
                                      </p:to>
                                    </p:set>
                                    <p:anim calcmode="lin" valueType="num">
                                      <p:cBhvr additive="base">
                                        <p:cTn id="24" dur="500" fill="hold"/>
                                        <p:tgtEl>
                                          <p:spTgt spid="116741"/>
                                        </p:tgtEl>
                                        <p:attrNameLst>
                                          <p:attrName>ppt_x</p:attrName>
                                        </p:attrNameLst>
                                      </p:cBhvr>
                                      <p:tavLst>
                                        <p:tav tm="0">
                                          <p:val>
                                            <p:strVal val="0-#ppt_w/2"/>
                                          </p:val>
                                        </p:tav>
                                        <p:tav tm="100000">
                                          <p:val>
                                            <p:strVal val="#ppt_x"/>
                                          </p:val>
                                        </p:tav>
                                      </p:tavLst>
                                    </p:anim>
                                    <p:anim calcmode="lin" valueType="num">
                                      <p:cBhvr additive="base">
                                        <p:cTn id="25" dur="500" fill="hold"/>
                                        <p:tgtEl>
                                          <p:spTgt spid="116741"/>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500"/>
                            </p:stCondLst>
                            <p:childTnLst>
                              <p:par>
                                <p:cTn id="27" presetID="23" presetClass="entr" presetSubtype="36" fill="hold" grpId="0" nodeType="afterEffect">
                                  <p:stCondLst>
                                    <p:cond delay="0"/>
                                  </p:stCondLst>
                                  <p:childTnLst>
                                    <p:set>
                                      <p:cBhvr>
                                        <p:cTn id="28" dur="1" fill="hold">
                                          <p:stCondLst>
                                            <p:cond delay="0"/>
                                          </p:stCondLst>
                                        </p:cTn>
                                        <p:tgtEl>
                                          <p:spTgt spid="116746"/>
                                        </p:tgtEl>
                                        <p:attrNameLst>
                                          <p:attrName>style.visibility</p:attrName>
                                        </p:attrNameLst>
                                      </p:cBhvr>
                                      <p:to>
                                        <p:strVal val="visible"/>
                                      </p:to>
                                    </p:set>
                                    <p:anim calcmode="lin" valueType="num">
                                      <p:cBhvr>
                                        <p:cTn id="29" dur="500" fill="hold"/>
                                        <p:tgtEl>
                                          <p:spTgt spid="116746"/>
                                        </p:tgtEl>
                                        <p:attrNameLst>
                                          <p:attrName>ppt_w</p:attrName>
                                        </p:attrNameLst>
                                      </p:cBhvr>
                                      <p:tavLst>
                                        <p:tav tm="0">
                                          <p:val>
                                            <p:strVal val="(6*min(max(#ppt_w*#ppt_h,.3),1)-7.4)/-.7*#ppt_w"/>
                                          </p:val>
                                        </p:tav>
                                        <p:tav tm="100000">
                                          <p:val>
                                            <p:strVal val="#ppt_w"/>
                                          </p:val>
                                        </p:tav>
                                      </p:tavLst>
                                    </p:anim>
                                    <p:anim calcmode="lin" valueType="num">
                                      <p:cBhvr>
                                        <p:cTn id="30" dur="500" fill="hold"/>
                                        <p:tgtEl>
                                          <p:spTgt spid="116746"/>
                                        </p:tgtEl>
                                        <p:attrNameLst>
                                          <p:attrName>ppt_h</p:attrName>
                                        </p:attrNameLst>
                                      </p:cBhvr>
                                      <p:tavLst>
                                        <p:tav tm="0">
                                          <p:val>
                                            <p:strVal val="(6*min(max(#ppt_w*#ppt_h,.3),1)-7.4)/-.7*#ppt_h"/>
                                          </p:val>
                                        </p:tav>
                                        <p:tav tm="100000">
                                          <p:val>
                                            <p:strVal val="#ppt_h"/>
                                          </p:val>
                                        </p:tav>
                                      </p:tavLst>
                                    </p:anim>
                                    <p:anim calcmode="lin" valueType="num">
                                      <p:cBhvr>
                                        <p:cTn id="31" dur="500" fill="hold"/>
                                        <p:tgtEl>
                                          <p:spTgt spid="116746"/>
                                        </p:tgtEl>
                                        <p:attrNameLst>
                                          <p:attrName>ppt_x</p:attrName>
                                        </p:attrNameLst>
                                      </p:cBhvr>
                                      <p:tavLst>
                                        <p:tav tm="0">
                                          <p:val>
                                            <p:fltVal val="0.5"/>
                                          </p:val>
                                        </p:tav>
                                        <p:tav tm="100000">
                                          <p:val>
                                            <p:strVal val="#ppt_x"/>
                                          </p:val>
                                        </p:tav>
                                      </p:tavLst>
                                    </p:anim>
                                    <p:anim calcmode="lin" valueType="num">
                                      <p:cBhvr>
                                        <p:cTn id="32" dur="500" fill="hold"/>
                                        <p:tgtEl>
                                          <p:spTgt spid="116746"/>
                                        </p:tgtEl>
                                        <p:attrNameLst>
                                          <p:attrName>ppt_y</p:attrName>
                                        </p:attrNameLst>
                                      </p:cBhvr>
                                      <p:tavLst>
                                        <p:tav tm="0">
                                          <p:val>
                                            <p:strVal val="1+(6*min(max(#ppt_w*#ppt_h,.3),1)-7.4)/-.7*#ppt_h/2"/>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16743"/>
                                        </p:tgtEl>
                                        <p:attrNameLst>
                                          <p:attrName>style.visibility</p:attrName>
                                        </p:attrNameLst>
                                      </p:cBhvr>
                                      <p:to>
                                        <p:strVal val="visible"/>
                                      </p:to>
                                    </p:set>
                                    <p:anim calcmode="lin" valueType="num">
                                      <p:cBhvr additive="base">
                                        <p:cTn id="35" dur="500" fill="hold"/>
                                        <p:tgtEl>
                                          <p:spTgt spid="116743"/>
                                        </p:tgtEl>
                                        <p:attrNameLst>
                                          <p:attrName>ppt_x</p:attrName>
                                        </p:attrNameLst>
                                      </p:cBhvr>
                                      <p:tavLst>
                                        <p:tav tm="0">
                                          <p:val>
                                            <p:strVal val="0-#ppt_w/2"/>
                                          </p:val>
                                        </p:tav>
                                        <p:tav tm="100000">
                                          <p:val>
                                            <p:strVal val="#ppt_x"/>
                                          </p:val>
                                        </p:tav>
                                      </p:tavLst>
                                    </p:anim>
                                    <p:anim calcmode="lin" valueType="num">
                                      <p:cBhvr additive="base">
                                        <p:cTn id="36" dur="500" fill="hold"/>
                                        <p:tgtEl>
                                          <p:spTgt spid="116743"/>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116747"/>
                                        </p:tgtEl>
                                        <p:attrNameLst>
                                          <p:attrName>style.visibility</p:attrName>
                                        </p:attrNameLst>
                                      </p:cBhvr>
                                      <p:to>
                                        <p:strVal val="visible"/>
                                      </p:to>
                                    </p:set>
                                    <p:anim calcmode="lin" valueType="num">
                                      <p:cBhvr additive="base">
                                        <p:cTn id="41" dur="500" fill="hold"/>
                                        <p:tgtEl>
                                          <p:spTgt spid="116747"/>
                                        </p:tgtEl>
                                        <p:attrNameLst>
                                          <p:attrName>ppt_x</p:attrName>
                                        </p:attrNameLst>
                                      </p:cBhvr>
                                      <p:tavLst>
                                        <p:tav tm="0">
                                          <p:val>
                                            <p:strVal val="#ppt_x"/>
                                          </p:val>
                                        </p:tav>
                                        <p:tav tm="100000">
                                          <p:val>
                                            <p:strVal val="#ppt_x"/>
                                          </p:val>
                                        </p:tav>
                                      </p:tavLst>
                                    </p:anim>
                                    <p:anim calcmode="lin" valueType="num">
                                      <p:cBhvr additive="base">
                                        <p:cTn id="42" dur="500" fill="hold"/>
                                        <p:tgtEl>
                                          <p:spTgt spid="11674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0" grpId="0" animBg="1"/>
      <p:bldP spid="116741" grpId="0" animBg="1"/>
      <p:bldP spid="116745" grpId="0" animBg="1"/>
      <p:bldP spid="116746" grpId="0" animBg="1"/>
      <p:bldP spid="116747" grpId="0" animBg="1"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WordArt 3"/>
          <p:cNvSpPr>
            <a:spLocks noChangeArrowheads="1" noChangeShapeType="1" noTextEdit="1"/>
          </p:cNvSpPr>
          <p:nvPr/>
        </p:nvSpPr>
        <p:spPr bwMode="auto">
          <a:xfrm>
            <a:off x="592138" y="1266825"/>
            <a:ext cx="1887537" cy="1019175"/>
          </a:xfrm>
          <a:prstGeom prst="rect">
            <a:avLst/>
          </a:prstGeom>
        </p:spPr>
        <p:txBody>
          <a:bodyPr wrap="none" fromWordArt="1">
            <a:prstTxWarp prst="textPlain">
              <a:avLst>
                <a:gd name="adj" fmla="val 50000"/>
              </a:avLst>
            </a:prstTxWarp>
          </a:bodyPr>
          <a:lstStyle/>
          <a:p>
            <a:r>
              <a:rPr lang="ar-JO"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شاول</a:t>
            </a:r>
            <a:endParaRPr lang="en-US"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90118" name="WordArt 6"/>
          <p:cNvSpPr>
            <a:spLocks noChangeArrowheads="1" noChangeShapeType="1" noTextEdit="1"/>
          </p:cNvSpPr>
          <p:nvPr/>
        </p:nvSpPr>
        <p:spPr bwMode="auto">
          <a:xfrm>
            <a:off x="3460750" y="762000"/>
            <a:ext cx="3886200" cy="1828800"/>
          </a:xfrm>
          <a:prstGeom prst="rect">
            <a:avLst/>
          </a:prstGeom>
        </p:spPr>
        <p:txBody>
          <a:bodyPr wrap="none" fromWordArt="1">
            <a:prstTxWarp prst="textSlantUp">
              <a:avLst>
                <a:gd name="adj" fmla="val 32056"/>
              </a:avLst>
            </a:prstTxWarp>
          </a:bodyPr>
          <a:lstStyle/>
          <a:p>
            <a:r>
              <a:rPr lang="ar-JO"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كيف بدأ ؟</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90120" name="Text Box 8"/>
          <p:cNvSpPr txBox="1">
            <a:spLocks noChangeArrowheads="1"/>
          </p:cNvSpPr>
          <p:nvPr/>
        </p:nvSpPr>
        <p:spPr bwMode="auto">
          <a:xfrm>
            <a:off x="5630798" y="2636838"/>
            <a:ext cx="2659702" cy="2062103"/>
          </a:xfrm>
          <a:prstGeom prst="rect">
            <a:avLst/>
          </a:prstGeom>
          <a:noFill/>
          <a:ln w="12700" cap="sq">
            <a:solidFill>
              <a:srgbClr val="3366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sz="3200" u="sng" dirty="0">
                <a:latin typeface="Arial" charset="0"/>
                <a:cs typeface="Arial" charset="0"/>
              </a:rPr>
              <a:t>جسدياً (9 : 2)</a:t>
            </a:r>
            <a:endParaRPr lang="en-US" sz="3200" u="sng" dirty="0">
              <a:latin typeface="Arial" charset="0"/>
              <a:cs typeface="Arial" charset="0"/>
            </a:endParaRPr>
          </a:p>
          <a:p>
            <a:pPr algn="r" eaLnBrk="1" hangingPunct="1"/>
            <a:r>
              <a:rPr lang="ar-JO" sz="3200" dirty="0">
                <a:latin typeface="Arial" charset="0"/>
                <a:cs typeface="Arial" charset="0"/>
              </a:rPr>
              <a:t>كان شاباً</a:t>
            </a:r>
          </a:p>
          <a:p>
            <a:pPr algn="r" eaLnBrk="1" hangingPunct="1"/>
            <a:r>
              <a:rPr lang="ar-JO" sz="3200" dirty="0">
                <a:latin typeface="Arial" charset="0"/>
                <a:cs typeface="Arial" charset="0"/>
              </a:rPr>
              <a:t>كان مثيراً للإعجاب</a:t>
            </a:r>
          </a:p>
          <a:p>
            <a:pPr algn="r" eaLnBrk="1" hangingPunct="1"/>
            <a:r>
              <a:rPr lang="ar-JO" sz="3200" dirty="0">
                <a:latin typeface="Arial" charset="0"/>
                <a:cs typeface="Arial" charset="0"/>
              </a:rPr>
              <a:t>كان طويلاً</a:t>
            </a:r>
            <a:endParaRPr lang="en-US" sz="3200" dirty="0">
              <a:latin typeface="Arial" charset="0"/>
              <a:cs typeface="Arial" charset="0"/>
            </a:endParaRPr>
          </a:p>
        </p:txBody>
      </p:sp>
      <p:sp>
        <p:nvSpPr>
          <p:cNvPr id="90122" name="Text Box 10"/>
          <p:cNvSpPr txBox="1">
            <a:spLocks noChangeArrowheads="1"/>
          </p:cNvSpPr>
          <p:nvPr/>
        </p:nvSpPr>
        <p:spPr bwMode="auto">
          <a:xfrm>
            <a:off x="2987675" y="4868863"/>
            <a:ext cx="422753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dirty="0">
                <a:solidFill>
                  <a:srgbClr val="CC0066"/>
                </a:solidFill>
                <a:latin typeface="Arial" charset="0"/>
                <a:cs typeface="Arial" charset="0"/>
              </a:rPr>
              <a:t>س : الميزات و العيوب</a:t>
            </a:r>
            <a:endParaRPr lang="en-US" dirty="0">
              <a:solidFill>
                <a:srgbClr val="CC0066"/>
              </a:solidFill>
              <a:latin typeface="Arial" charset="0"/>
              <a:cs typeface="Arial" charset="0"/>
            </a:endParaRPr>
          </a:p>
        </p:txBody>
      </p:sp>
      <p:sp>
        <p:nvSpPr>
          <p:cNvPr id="90125" name="Text Box 13"/>
          <p:cNvSpPr txBox="1">
            <a:spLocks noChangeArrowheads="1"/>
          </p:cNvSpPr>
          <p:nvPr/>
        </p:nvSpPr>
        <p:spPr bwMode="auto">
          <a:xfrm>
            <a:off x="2987674" y="5249863"/>
            <a:ext cx="408465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dirty="0">
                <a:solidFill>
                  <a:srgbClr val="CC0066"/>
                </a:solidFill>
                <a:latin typeface="Arial" charset="0"/>
                <a:cs typeface="Arial" charset="0"/>
              </a:rPr>
              <a:t>أ. الميزات</a:t>
            </a:r>
            <a:endParaRPr lang="en-US" dirty="0">
              <a:solidFill>
                <a:srgbClr val="CC0066"/>
              </a:solidFill>
              <a:latin typeface="Arial" charset="0"/>
              <a:cs typeface="Arial" charset="0"/>
            </a:endParaRPr>
          </a:p>
        </p:txBody>
      </p:sp>
      <p:pic>
        <p:nvPicPr>
          <p:cNvPr id="90126" name="Picture 14" descr="thumbsup">
            <a:hlinkClick r:id="rId3"/>
          </p:cNvPr>
          <p:cNvPicPr>
            <a:picLocks noChangeAspect="1" noChangeArrowheads="1"/>
          </p:cNvPicPr>
          <p:nvPr/>
        </p:nvPicPr>
        <p:blipFill>
          <a:blip r:embed="rId4">
            <a:clrChange>
              <a:clrFrom>
                <a:srgbClr val="FEF6FF"/>
              </a:clrFrom>
              <a:clrTo>
                <a:srgbClr val="FEF6FF">
                  <a:alpha val="0"/>
                </a:srgbClr>
              </a:clrTo>
            </a:clrChange>
            <a:extLst>
              <a:ext uri="{28A0092B-C50C-407E-A947-70E740481C1C}">
                <a14:useLocalDpi xmlns:a14="http://schemas.microsoft.com/office/drawing/2010/main"/>
              </a:ext>
            </a:extLst>
          </a:blip>
          <a:srcRect/>
          <a:stretch>
            <a:fillRect/>
          </a:stretch>
        </p:blipFill>
        <p:spPr bwMode="auto">
          <a:xfrm>
            <a:off x="7162800" y="5402263"/>
            <a:ext cx="779463" cy="96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a:ea typeface="+mn-ea"/>
                <a:cs typeface="Arial"/>
              </a:rPr>
              <a:t>208</a:t>
            </a:r>
            <a:endParaRPr lang="en-US" sz="2400" dirty="0">
              <a:solidFill>
                <a:schemeClr val="tx2"/>
              </a:solidFill>
              <a:latin typeface="Arial"/>
              <a:ea typeface="+mn-ea"/>
              <a:cs typeface="Arial"/>
            </a:endParaRPr>
          </a:p>
        </p:txBody>
      </p:sp>
      <p:sp>
        <p:nvSpPr>
          <p:cNvPr id="275465" name="Title 1"/>
          <p:cNvSpPr>
            <a:spLocks noGrp="1"/>
          </p:cNvSpPr>
          <p:nvPr>
            <p:ph type="title" idx="4294967295"/>
          </p:nvPr>
        </p:nvSpPr>
        <p:spPr>
          <a:xfrm>
            <a:off x="0" y="-26988"/>
            <a:ext cx="8715404" cy="730251"/>
          </a:xfrm>
        </p:spPr>
        <p:txBody>
          <a:bodyPr/>
          <a:lstStyle/>
          <a:p>
            <a:r>
              <a:rPr lang="ar-JO" dirty="0">
                <a:latin typeface="Arial" charset="0"/>
                <a:ea typeface="ＭＳ Ｐゴシック" charset="0"/>
              </a:rPr>
              <a:t>مراجعة شخصية شاول</a:t>
            </a:r>
            <a:endParaRPr lang="en-US" dirty="0">
              <a:latin typeface="Arial" charset="0"/>
              <a:ea typeface="ＭＳ Ｐゴシック" charset="0"/>
            </a:endParaRPr>
          </a:p>
        </p:txBody>
      </p:sp>
      <p:pic>
        <p:nvPicPr>
          <p:cNvPr id="12" name="Picture 1"/>
          <p:cNvPicPr>
            <a:picLocks noChangeAspect="1"/>
          </p:cNvPicPr>
          <p:nvPr/>
        </p:nvPicPr>
        <p:blipFill rotWithShape="1">
          <a:blip r:embed="rId5">
            <a:extLst>
              <a:ext uri="{28A0092B-C50C-407E-A947-70E740481C1C}">
                <a14:useLocalDpi xmlns:a14="http://schemas.microsoft.com/office/drawing/2010/main"/>
              </a:ext>
            </a:extLst>
          </a:blip>
          <a:srcRect l="57776" r="1847"/>
          <a:stretch/>
        </p:blipFill>
        <p:spPr bwMode="auto">
          <a:xfrm>
            <a:off x="107504" y="3067221"/>
            <a:ext cx="2915816" cy="3746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0118"/>
                                        </p:tgtEl>
                                        <p:attrNameLst>
                                          <p:attrName>style.visibility</p:attrName>
                                        </p:attrNameLst>
                                      </p:cBhvr>
                                      <p:to>
                                        <p:strVal val="visible"/>
                                      </p:to>
                                    </p:set>
                                    <p:anim calcmode="lin" valueType="num">
                                      <p:cBhvr additive="base">
                                        <p:cTn id="7" dur="500" fill="hold"/>
                                        <p:tgtEl>
                                          <p:spTgt spid="90118"/>
                                        </p:tgtEl>
                                        <p:attrNameLst>
                                          <p:attrName>ppt_x</p:attrName>
                                        </p:attrNameLst>
                                      </p:cBhvr>
                                      <p:tavLst>
                                        <p:tav tm="0">
                                          <p:val>
                                            <p:strVal val="0-#ppt_w/2"/>
                                          </p:val>
                                        </p:tav>
                                        <p:tav tm="100000">
                                          <p:val>
                                            <p:strVal val="#ppt_x"/>
                                          </p:val>
                                        </p:tav>
                                      </p:tavLst>
                                    </p:anim>
                                    <p:anim calcmode="lin" valueType="num">
                                      <p:cBhvr additive="base">
                                        <p:cTn id="8" dur="500" fill="hold"/>
                                        <p:tgtEl>
                                          <p:spTgt spid="901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0120"/>
                                        </p:tgtEl>
                                        <p:attrNameLst>
                                          <p:attrName>style.visibility</p:attrName>
                                        </p:attrNameLst>
                                      </p:cBhvr>
                                      <p:to>
                                        <p:strVal val="visible"/>
                                      </p:to>
                                    </p:set>
                                    <p:anim calcmode="lin" valueType="num">
                                      <p:cBhvr additive="base">
                                        <p:cTn id="13" dur="500" fill="hold"/>
                                        <p:tgtEl>
                                          <p:spTgt spid="90120"/>
                                        </p:tgtEl>
                                        <p:attrNameLst>
                                          <p:attrName>ppt_x</p:attrName>
                                        </p:attrNameLst>
                                      </p:cBhvr>
                                      <p:tavLst>
                                        <p:tav tm="0">
                                          <p:val>
                                            <p:strVal val="0-#ppt_w/2"/>
                                          </p:val>
                                        </p:tav>
                                        <p:tav tm="100000">
                                          <p:val>
                                            <p:strVal val="#ppt_x"/>
                                          </p:val>
                                        </p:tav>
                                      </p:tavLst>
                                    </p:anim>
                                    <p:anim calcmode="lin" valueType="num">
                                      <p:cBhvr additive="base">
                                        <p:cTn id="14" dur="500" fill="hold"/>
                                        <p:tgtEl>
                                          <p:spTgt spid="9012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0122"/>
                                        </p:tgtEl>
                                        <p:attrNameLst>
                                          <p:attrName>style.visibility</p:attrName>
                                        </p:attrNameLst>
                                      </p:cBhvr>
                                      <p:to>
                                        <p:strVal val="visible"/>
                                      </p:to>
                                    </p:set>
                                    <p:anim calcmode="lin" valueType="num">
                                      <p:cBhvr additive="base">
                                        <p:cTn id="19" dur="500" fill="hold"/>
                                        <p:tgtEl>
                                          <p:spTgt spid="90122"/>
                                        </p:tgtEl>
                                        <p:attrNameLst>
                                          <p:attrName>ppt_x</p:attrName>
                                        </p:attrNameLst>
                                      </p:cBhvr>
                                      <p:tavLst>
                                        <p:tav tm="0">
                                          <p:val>
                                            <p:strVal val="0-#ppt_w/2"/>
                                          </p:val>
                                        </p:tav>
                                        <p:tav tm="100000">
                                          <p:val>
                                            <p:strVal val="#ppt_x"/>
                                          </p:val>
                                        </p:tav>
                                      </p:tavLst>
                                    </p:anim>
                                    <p:anim calcmode="lin" valueType="num">
                                      <p:cBhvr additive="base">
                                        <p:cTn id="20" dur="500" fill="hold"/>
                                        <p:tgtEl>
                                          <p:spTgt spid="9012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0125"/>
                                        </p:tgtEl>
                                        <p:attrNameLst>
                                          <p:attrName>style.visibility</p:attrName>
                                        </p:attrNameLst>
                                      </p:cBhvr>
                                      <p:to>
                                        <p:strVal val="visible"/>
                                      </p:to>
                                    </p:set>
                                    <p:anim calcmode="lin" valueType="num">
                                      <p:cBhvr additive="base">
                                        <p:cTn id="25" dur="500" fill="hold"/>
                                        <p:tgtEl>
                                          <p:spTgt spid="90125"/>
                                        </p:tgtEl>
                                        <p:attrNameLst>
                                          <p:attrName>ppt_x</p:attrName>
                                        </p:attrNameLst>
                                      </p:cBhvr>
                                      <p:tavLst>
                                        <p:tav tm="0">
                                          <p:val>
                                            <p:strVal val="0-#ppt_w/2"/>
                                          </p:val>
                                        </p:tav>
                                        <p:tav tm="100000">
                                          <p:val>
                                            <p:strVal val="#ppt_x"/>
                                          </p:val>
                                        </p:tav>
                                      </p:tavLst>
                                    </p:anim>
                                    <p:anim calcmode="lin" valueType="num">
                                      <p:cBhvr additive="base">
                                        <p:cTn id="26" dur="500" fill="hold"/>
                                        <p:tgtEl>
                                          <p:spTgt spid="90125"/>
                                        </p:tgtEl>
                                        <p:attrNameLst>
                                          <p:attrName>ppt_y</p:attrName>
                                        </p:attrNameLst>
                                      </p:cBhvr>
                                      <p:tavLst>
                                        <p:tav tm="0">
                                          <p:val>
                                            <p:strVal val="#ppt_y"/>
                                          </p:val>
                                        </p:tav>
                                        <p:tav tm="100000">
                                          <p:val>
                                            <p:strVal val="#ppt_y"/>
                                          </p:val>
                                        </p:tav>
                                      </p:tavLst>
                                    </p:anim>
                                  </p:childTnLst>
                                </p:cTn>
                              </p:par>
                              <p:par>
                                <p:cTn id="27" presetID="3" presetClass="entr" presetSubtype="10" fill="hold" nodeType="withEffect">
                                  <p:stCondLst>
                                    <p:cond delay="0"/>
                                  </p:stCondLst>
                                  <p:childTnLst>
                                    <p:set>
                                      <p:cBhvr>
                                        <p:cTn id="28" dur="1" fill="hold">
                                          <p:stCondLst>
                                            <p:cond delay="0"/>
                                          </p:stCondLst>
                                        </p:cTn>
                                        <p:tgtEl>
                                          <p:spTgt spid="90126"/>
                                        </p:tgtEl>
                                        <p:attrNameLst>
                                          <p:attrName>style.visibility</p:attrName>
                                        </p:attrNameLst>
                                      </p:cBhvr>
                                      <p:to>
                                        <p:strVal val="visible"/>
                                      </p:to>
                                    </p:set>
                                    <p:animEffect transition="in" filter="blinds(horizontal)">
                                      <p:cBhvr>
                                        <p:cTn id="29" dur="500"/>
                                        <p:tgtEl>
                                          <p:spTgt spid="90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8" grpId="0" animBg="1"/>
      <p:bldP spid="90120" grpId="0" animBg="1" autoUpdateAnimBg="0"/>
      <p:bldP spid="90122" grpId="0" autoUpdateAnimBg="0"/>
      <p:bldP spid="90125" grpId="0" autoUpdateAnimBg="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p:cNvPicPr>
          <p:nvPr/>
        </p:nvPicPr>
        <p:blipFill rotWithShape="1">
          <a:blip r:embed="rId3">
            <a:extLst>
              <a:ext uri="{28A0092B-C50C-407E-A947-70E740481C1C}">
                <a14:useLocalDpi xmlns:a14="http://schemas.microsoft.com/office/drawing/2010/main"/>
              </a:ext>
            </a:extLst>
          </a:blip>
          <a:srcRect l="57776" r="1847"/>
          <a:stretch/>
        </p:blipFill>
        <p:spPr bwMode="auto">
          <a:xfrm>
            <a:off x="107504" y="3067221"/>
            <a:ext cx="2915816" cy="3746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7506" name="WordArt 3"/>
          <p:cNvSpPr>
            <a:spLocks noChangeArrowheads="1" noChangeShapeType="1" noTextEdit="1"/>
          </p:cNvSpPr>
          <p:nvPr/>
        </p:nvSpPr>
        <p:spPr bwMode="auto">
          <a:xfrm>
            <a:off x="592138" y="1266825"/>
            <a:ext cx="1887537" cy="1019175"/>
          </a:xfrm>
          <a:prstGeom prst="rect">
            <a:avLst/>
          </a:prstGeom>
        </p:spPr>
        <p:txBody>
          <a:bodyPr wrap="none" fromWordArt="1">
            <a:prstTxWarp prst="textPlain">
              <a:avLst>
                <a:gd name="adj" fmla="val 50000"/>
              </a:avLst>
            </a:prstTxWarp>
          </a:bodyPr>
          <a:lstStyle/>
          <a:p>
            <a:r>
              <a:rPr lang="ar-JO"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شاول</a:t>
            </a:r>
            <a:endParaRPr lang="en-US"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277507" name="WordArt 6"/>
          <p:cNvSpPr>
            <a:spLocks noChangeArrowheads="1" noChangeShapeType="1" noTextEdit="1"/>
          </p:cNvSpPr>
          <p:nvPr/>
        </p:nvSpPr>
        <p:spPr bwMode="auto">
          <a:xfrm>
            <a:off x="3460750" y="762000"/>
            <a:ext cx="3886200" cy="1828800"/>
          </a:xfrm>
          <a:prstGeom prst="rect">
            <a:avLst/>
          </a:prstGeom>
        </p:spPr>
        <p:txBody>
          <a:bodyPr wrap="none" fromWordArt="1">
            <a:prstTxWarp prst="textSlantUp">
              <a:avLst>
                <a:gd name="adj" fmla="val 32056"/>
              </a:avLst>
            </a:prstTxWarp>
          </a:bodyPr>
          <a:lstStyle/>
          <a:p>
            <a:r>
              <a:rPr lang="ar-JO"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كيف بدأ</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277508" name="Text Box 8"/>
          <p:cNvSpPr txBox="1">
            <a:spLocks noChangeArrowheads="1"/>
          </p:cNvSpPr>
          <p:nvPr/>
        </p:nvSpPr>
        <p:spPr bwMode="auto">
          <a:xfrm>
            <a:off x="5516985" y="2636838"/>
            <a:ext cx="2773515" cy="2062103"/>
          </a:xfrm>
          <a:prstGeom prst="rect">
            <a:avLst/>
          </a:prstGeom>
          <a:noFill/>
          <a:ln w="12700" cap="sq">
            <a:solidFill>
              <a:srgbClr val="3366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sz="3200" u="sng" dirty="0">
                <a:latin typeface="Arial" charset="0"/>
                <a:cs typeface="Arial" charset="0"/>
              </a:rPr>
              <a:t>جسدياً (9 : 2)</a:t>
            </a:r>
            <a:endParaRPr lang="en-US" sz="3200" u="sng" dirty="0">
              <a:latin typeface="Arial" charset="0"/>
              <a:cs typeface="Arial" charset="0"/>
            </a:endParaRPr>
          </a:p>
          <a:p>
            <a:pPr algn="r" eaLnBrk="1" hangingPunct="1"/>
            <a:r>
              <a:rPr lang="ar-JO" sz="3200" dirty="0">
                <a:latin typeface="Arial" charset="0"/>
                <a:cs typeface="Arial" charset="0"/>
              </a:rPr>
              <a:t>كان شاباً</a:t>
            </a:r>
            <a:endParaRPr lang="en-US" sz="3200" dirty="0">
              <a:latin typeface="Arial" charset="0"/>
              <a:cs typeface="Arial" charset="0"/>
            </a:endParaRPr>
          </a:p>
          <a:p>
            <a:pPr algn="r" eaLnBrk="1" hangingPunct="1"/>
            <a:r>
              <a:rPr lang="ar-JO" sz="3200" dirty="0">
                <a:latin typeface="Arial" charset="0"/>
                <a:cs typeface="Arial" charset="0"/>
              </a:rPr>
              <a:t>كان مثيراً للإعجاب</a:t>
            </a:r>
            <a:r>
              <a:rPr lang="en-US" sz="3200" dirty="0">
                <a:latin typeface="Arial" charset="0"/>
                <a:cs typeface="Arial" charset="0"/>
              </a:rPr>
              <a:t> </a:t>
            </a:r>
          </a:p>
          <a:p>
            <a:pPr algn="r" eaLnBrk="1" hangingPunct="1"/>
            <a:r>
              <a:rPr lang="ar-JO" sz="3200" dirty="0">
                <a:latin typeface="Arial" charset="0"/>
                <a:cs typeface="Arial" charset="0"/>
              </a:rPr>
              <a:t>كان طويلاً</a:t>
            </a:r>
            <a:endParaRPr lang="en-US" sz="3200" dirty="0">
              <a:latin typeface="Arial" charset="0"/>
              <a:cs typeface="Arial" charset="0"/>
            </a:endParaRPr>
          </a:p>
        </p:txBody>
      </p:sp>
      <p:sp>
        <p:nvSpPr>
          <p:cNvPr id="10"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a:ea typeface="+mn-ea"/>
                <a:cs typeface="Arial"/>
              </a:rPr>
              <a:t>208</a:t>
            </a:r>
            <a:endParaRPr lang="en-US" sz="2400" dirty="0">
              <a:solidFill>
                <a:schemeClr val="tx2"/>
              </a:solidFill>
              <a:latin typeface="Arial"/>
              <a:ea typeface="+mn-ea"/>
              <a:cs typeface="Arial"/>
            </a:endParaRPr>
          </a:p>
        </p:txBody>
      </p:sp>
      <p:sp>
        <p:nvSpPr>
          <p:cNvPr id="277510" name="Title 1"/>
          <p:cNvSpPr>
            <a:spLocks noGrp="1"/>
          </p:cNvSpPr>
          <p:nvPr>
            <p:ph type="title" idx="4294967295"/>
          </p:nvPr>
        </p:nvSpPr>
        <p:spPr>
          <a:xfrm>
            <a:off x="0" y="-26988"/>
            <a:ext cx="8643966" cy="730251"/>
          </a:xfrm>
        </p:spPr>
        <p:txBody>
          <a:bodyPr/>
          <a:lstStyle/>
          <a:p>
            <a:r>
              <a:rPr lang="ar-JO" dirty="0">
                <a:latin typeface="Arial" charset="0"/>
                <a:ea typeface="ＭＳ Ｐゴシック" charset="0"/>
              </a:rPr>
              <a:t>مراجعة شخصية شاول</a:t>
            </a:r>
            <a:endParaRPr lang="en-US" dirty="0">
              <a:latin typeface="Arial" charset="0"/>
              <a:ea typeface="ＭＳ Ｐゴシック" charset="0"/>
            </a:endParaRPr>
          </a:p>
        </p:txBody>
      </p:sp>
      <p:pic>
        <p:nvPicPr>
          <p:cNvPr id="277511" name="Picture 8" descr="thumbsup">
            <a:hlinkClick r:id="rId4"/>
          </p:cNvPr>
          <p:cNvPicPr>
            <a:picLocks noChangeAspect="1" noChangeArrowheads="1"/>
          </p:cNvPicPr>
          <p:nvPr/>
        </p:nvPicPr>
        <p:blipFill>
          <a:blip r:embed="rId5">
            <a:clrChange>
              <a:clrFrom>
                <a:srgbClr val="FEF6FF"/>
              </a:clrFrom>
              <a:clrTo>
                <a:srgbClr val="FEF6FF">
                  <a:alpha val="0"/>
                </a:srgbClr>
              </a:clrTo>
            </a:clrChange>
            <a:extLst>
              <a:ext uri="{28A0092B-C50C-407E-A947-70E740481C1C}">
                <a14:useLocalDpi xmlns:a14="http://schemas.microsoft.com/office/drawing/2010/main"/>
              </a:ext>
            </a:extLst>
          </a:blip>
          <a:srcRect/>
          <a:stretch>
            <a:fillRect/>
          </a:stretch>
        </p:blipFill>
        <p:spPr bwMode="auto">
          <a:xfrm>
            <a:off x="1828800" y="5897563"/>
            <a:ext cx="779463" cy="96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Box 9"/>
          <p:cNvSpPr txBox="1">
            <a:spLocks noChangeArrowheads="1"/>
          </p:cNvSpPr>
          <p:nvPr/>
        </p:nvSpPr>
        <p:spPr bwMode="auto">
          <a:xfrm>
            <a:off x="3059113" y="5881688"/>
            <a:ext cx="6096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dirty="0">
                <a:solidFill>
                  <a:srgbClr val="000000"/>
                </a:solidFill>
                <a:latin typeface="Arial" charset="0"/>
                <a:cs typeface="Arial" charset="0"/>
              </a:rPr>
              <a:t>ج : شعر أنه غير مناسب بالرغم من ميزاته</a:t>
            </a:r>
            <a:endParaRPr lang="en-US" dirty="0">
              <a:solidFill>
                <a:srgbClr val="000000"/>
              </a:solidFill>
              <a:latin typeface="Arial" charset="0"/>
              <a:cs typeface="Arial" charset="0"/>
            </a:endParaRPr>
          </a:p>
        </p:txBody>
      </p:sp>
      <p:sp>
        <p:nvSpPr>
          <p:cNvPr id="277513" name="Rectangle 10"/>
          <p:cNvSpPr>
            <a:spLocks noChangeArrowheads="1"/>
          </p:cNvSpPr>
          <p:nvPr/>
        </p:nvSpPr>
        <p:spPr bwMode="auto">
          <a:xfrm>
            <a:off x="3059113" y="4868863"/>
            <a:ext cx="6084887"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algn="r"/>
            <a:r>
              <a:rPr lang="ar-JO" dirty="0">
                <a:solidFill>
                  <a:srgbClr val="12124C"/>
                </a:solidFill>
                <a:latin typeface="Arial" charset="0"/>
                <a:cs typeface="Arial" charset="0"/>
              </a:rPr>
              <a:t>س : كيف تجاوب عندما قال صموئيل أنه سيقود إسرائيل ؟</a:t>
            </a:r>
            <a:endParaRPr lang="en-US" dirty="0">
              <a:solidFill>
                <a:srgbClr val="12124C"/>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p:cNvPicPr>
          <p:nvPr/>
        </p:nvPicPr>
        <p:blipFill rotWithShape="1">
          <a:blip r:embed="rId3">
            <a:extLst>
              <a:ext uri="{28A0092B-C50C-407E-A947-70E740481C1C}">
                <a14:useLocalDpi xmlns:a14="http://schemas.microsoft.com/office/drawing/2010/main"/>
              </a:ext>
            </a:extLst>
          </a:blip>
          <a:srcRect l="57776" r="1847"/>
          <a:stretch/>
        </p:blipFill>
        <p:spPr bwMode="auto">
          <a:xfrm>
            <a:off x="107504" y="3067221"/>
            <a:ext cx="2915816" cy="3746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9554" name="WordArt 3"/>
          <p:cNvSpPr>
            <a:spLocks noChangeArrowheads="1" noChangeShapeType="1" noTextEdit="1"/>
          </p:cNvSpPr>
          <p:nvPr/>
        </p:nvSpPr>
        <p:spPr bwMode="auto">
          <a:xfrm>
            <a:off x="592138" y="1266825"/>
            <a:ext cx="1887537" cy="1019175"/>
          </a:xfrm>
          <a:prstGeom prst="rect">
            <a:avLst/>
          </a:prstGeom>
        </p:spPr>
        <p:txBody>
          <a:bodyPr wrap="none" fromWordArt="1">
            <a:prstTxWarp prst="textPlain">
              <a:avLst>
                <a:gd name="adj" fmla="val 50000"/>
              </a:avLst>
            </a:prstTxWarp>
          </a:bodyPr>
          <a:lstStyle/>
          <a:p>
            <a:r>
              <a:rPr lang="ar-JO"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شاول</a:t>
            </a:r>
            <a:endParaRPr lang="en-US"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279555" name="WordArt 5"/>
          <p:cNvSpPr>
            <a:spLocks noChangeArrowheads="1" noChangeShapeType="1" noTextEdit="1"/>
          </p:cNvSpPr>
          <p:nvPr/>
        </p:nvSpPr>
        <p:spPr bwMode="auto">
          <a:xfrm>
            <a:off x="5181600" y="381000"/>
            <a:ext cx="3048000" cy="1828800"/>
          </a:xfrm>
          <a:prstGeom prst="rect">
            <a:avLst/>
          </a:prstGeom>
        </p:spPr>
        <p:txBody>
          <a:bodyPr wrap="none" fromWordArt="1">
            <a:prstTxWarp prst="textSlantUp">
              <a:avLst>
                <a:gd name="adj" fmla="val 32056"/>
              </a:avLst>
            </a:prstTxWarp>
          </a:bodyPr>
          <a:lstStyle/>
          <a:p>
            <a:r>
              <a:rPr lang="ar-JO"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كيف بدأ ؟</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279556" name="Text Box 6"/>
          <p:cNvSpPr txBox="1">
            <a:spLocks noChangeArrowheads="1"/>
          </p:cNvSpPr>
          <p:nvPr/>
        </p:nvSpPr>
        <p:spPr bwMode="auto">
          <a:xfrm>
            <a:off x="5076825" y="3411538"/>
            <a:ext cx="3305175"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dirty="0">
                <a:latin typeface="Arial" panose="020B0604020202020204" pitchFamily="34" charset="0"/>
                <a:cs typeface="Arial" panose="020B0604020202020204" pitchFamily="34" charset="0"/>
              </a:rPr>
              <a:t>شعر بأنه لا يستحق الشرف وكان خائفًا من المنصب</a:t>
            </a:r>
            <a:endParaRPr lang="en-US" dirty="0">
              <a:latin typeface="Arial" panose="020B0604020202020204" pitchFamily="34" charset="0"/>
              <a:cs typeface="Arial" panose="020B0604020202020204" pitchFamily="34" charset="0"/>
            </a:endParaRPr>
          </a:p>
        </p:txBody>
      </p:sp>
      <p:sp>
        <p:nvSpPr>
          <p:cNvPr id="95240" name="Rectangle 8"/>
          <p:cNvSpPr>
            <a:spLocks noChangeArrowheads="1"/>
          </p:cNvSpPr>
          <p:nvPr/>
        </p:nvSpPr>
        <p:spPr bwMode="auto">
          <a:xfrm>
            <a:off x="5076825" y="4876800"/>
            <a:ext cx="38100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r>
              <a:rPr lang="ar-JO" dirty="0">
                <a:latin typeface="Arial" panose="020B0604020202020204" pitchFamily="34" charset="0"/>
                <a:cs typeface="Arial" panose="020B0604020202020204" pitchFamily="34" charset="0"/>
              </a:rPr>
              <a:t>دحر العدو بنجاح وأنقذ المدينة ... تم تأكيد الملكية</a:t>
            </a:r>
            <a:endParaRPr lang="en-US" dirty="0">
              <a:solidFill>
                <a:srgbClr val="232B95"/>
              </a:solidFill>
              <a:latin typeface="Arial" panose="020B0604020202020204" pitchFamily="34" charset="0"/>
              <a:cs typeface="Arial" panose="020B0604020202020204" pitchFamily="34" charset="0"/>
            </a:endParaRPr>
          </a:p>
        </p:txBody>
      </p:sp>
      <p:sp>
        <p:nvSpPr>
          <p:cNvPr id="95241" name="WordArt 9"/>
          <p:cNvSpPr>
            <a:spLocks noChangeArrowheads="1" noChangeShapeType="1" noTextEdit="1"/>
          </p:cNvSpPr>
          <p:nvPr/>
        </p:nvSpPr>
        <p:spPr bwMode="auto">
          <a:xfrm rot="-1235662">
            <a:off x="912813" y="2409825"/>
            <a:ext cx="6610350" cy="2914650"/>
          </a:xfrm>
          <a:prstGeom prst="rect">
            <a:avLst/>
          </a:prstGeom>
        </p:spPr>
        <p:txBody>
          <a:bodyPr wrap="none" fromWordArt="1">
            <a:prstTxWarp prst="textSlantUp">
              <a:avLst>
                <a:gd name="adj" fmla="val 55556"/>
              </a:avLst>
            </a:prstTxWarp>
          </a:bodyPr>
          <a:lstStyle/>
          <a:p>
            <a:r>
              <a:rPr lang="ar-JO" sz="3600" kern="10" dirty="0">
                <a:ln w="9525" cap="sq">
                  <a:solidFill>
                    <a:srgbClr val="0000FF"/>
                  </a:solidFill>
                  <a:round/>
                  <a:headEnd type="none" w="sm" len="sm"/>
                  <a:tailEnd type="none" w="sm" len="sm"/>
                </a:ln>
                <a:solidFill>
                  <a:srgbClr val="FF3300"/>
                </a:solidFill>
                <a:latin typeface="Arial Black"/>
                <a:ea typeface="Arial Black"/>
                <a:cs typeface="Arial Black"/>
              </a:rPr>
              <a:t>ألوان متطايرة, بداية الطيران</a:t>
            </a:r>
            <a:endParaRPr lang="en-US" sz="3600" kern="10" dirty="0">
              <a:ln w="9525" cap="sq">
                <a:solidFill>
                  <a:srgbClr val="0000FF"/>
                </a:solidFill>
                <a:round/>
                <a:headEnd type="none" w="sm" len="sm"/>
                <a:tailEnd type="none" w="sm" len="sm"/>
              </a:ln>
              <a:solidFill>
                <a:srgbClr val="FF3300"/>
              </a:solidFill>
              <a:latin typeface="Arial Black"/>
              <a:ea typeface="Arial Black"/>
              <a:cs typeface="Arial Black"/>
            </a:endParaRPr>
          </a:p>
        </p:txBody>
      </p:sp>
      <p:sp>
        <p:nvSpPr>
          <p:cNvPr id="9"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panose="020B0604020202020204" pitchFamily="34" charset="0"/>
                <a:ea typeface="+mn-ea"/>
                <a:cs typeface="Arial" panose="020B0604020202020204" pitchFamily="34" charset="0"/>
              </a:rPr>
              <a:t>208</a:t>
            </a:r>
            <a:endParaRPr lang="en-US" sz="2400" dirty="0">
              <a:solidFill>
                <a:schemeClr val="tx2"/>
              </a:solidFill>
              <a:latin typeface="Arial" panose="020B0604020202020204" pitchFamily="34" charset="0"/>
              <a:ea typeface="+mn-ea"/>
              <a:cs typeface="Arial" panose="020B0604020202020204" pitchFamily="34" charset="0"/>
            </a:endParaRPr>
          </a:p>
        </p:txBody>
      </p:sp>
      <p:sp>
        <p:nvSpPr>
          <p:cNvPr id="279560" name="Title 1"/>
          <p:cNvSpPr>
            <a:spLocks noGrp="1"/>
          </p:cNvSpPr>
          <p:nvPr>
            <p:ph type="title" idx="4294967295"/>
          </p:nvPr>
        </p:nvSpPr>
        <p:spPr>
          <a:xfrm>
            <a:off x="144463" y="44450"/>
            <a:ext cx="4572000" cy="658813"/>
          </a:xfrm>
        </p:spPr>
        <p:txBody>
          <a:bodyPr/>
          <a:lstStyle/>
          <a:p>
            <a:pPr algn="l"/>
            <a:r>
              <a:rPr lang="ar-JO" sz="3600" i="1" dirty="0">
                <a:latin typeface="Arial" panose="020B0604020202020204" pitchFamily="34" charset="0"/>
                <a:ea typeface="ＭＳ Ｐゴシック" charset="0"/>
                <a:cs typeface="Arial" panose="020B0604020202020204" pitchFamily="34" charset="0"/>
              </a:rPr>
              <a:t>بداية شاول</a:t>
            </a:r>
            <a:endParaRPr lang="en-US" sz="3600" i="1" dirty="0">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95240"/>
                                        </p:tgtEl>
                                        <p:attrNameLst>
                                          <p:attrName>style.visibility</p:attrName>
                                        </p:attrNameLst>
                                      </p:cBhvr>
                                      <p:to>
                                        <p:strVal val="visible"/>
                                      </p:to>
                                    </p:set>
                                    <p:anim calcmode="lin" valueType="num">
                                      <p:cBhvr additive="base">
                                        <p:cTn id="7" dur="500" fill="hold"/>
                                        <p:tgtEl>
                                          <p:spTgt spid="95240"/>
                                        </p:tgtEl>
                                        <p:attrNameLst>
                                          <p:attrName>ppt_x</p:attrName>
                                        </p:attrNameLst>
                                      </p:cBhvr>
                                      <p:tavLst>
                                        <p:tav tm="0">
                                          <p:val>
                                            <p:strVal val="0-#ppt_w/2"/>
                                          </p:val>
                                        </p:tav>
                                        <p:tav tm="100000">
                                          <p:val>
                                            <p:strVal val="#ppt_x"/>
                                          </p:val>
                                        </p:tav>
                                      </p:tavLst>
                                    </p:anim>
                                    <p:anim calcmode="lin" valueType="num">
                                      <p:cBhvr additive="base">
                                        <p:cTn id="8" dur="500" fill="hold"/>
                                        <p:tgtEl>
                                          <p:spTgt spid="9524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5241"/>
                                        </p:tgtEl>
                                        <p:attrNameLst>
                                          <p:attrName>style.visibility</p:attrName>
                                        </p:attrNameLst>
                                      </p:cBhvr>
                                      <p:to>
                                        <p:strVal val="visible"/>
                                      </p:to>
                                    </p:set>
                                    <p:anim calcmode="lin" valueType="num">
                                      <p:cBhvr additive="base">
                                        <p:cTn id="13" dur="500" fill="hold"/>
                                        <p:tgtEl>
                                          <p:spTgt spid="95241"/>
                                        </p:tgtEl>
                                        <p:attrNameLst>
                                          <p:attrName>ppt_x</p:attrName>
                                        </p:attrNameLst>
                                      </p:cBhvr>
                                      <p:tavLst>
                                        <p:tav tm="0">
                                          <p:val>
                                            <p:strVal val="0-#ppt_w/2"/>
                                          </p:val>
                                        </p:tav>
                                        <p:tav tm="100000">
                                          <p:val>
                                            <p:strVal val="#ppt_x"/>
                                          </p:val>
                                        </p:tav>
                                      </p:tavLst>
                                    </p:anim>
                                    <p:anim calcmode="lin" valueType="num">
                                      <p:cBhvr additive="base">
                                        <p:cTn id="14" dur="500" fill="hold"/>
                                        <p:tgtEl>
                                          <p:spTgt spid="952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40" grpId="0" autoUpdateAnimBg="0"/>
      <p:bldP spid="95241"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WordArt 3"/>
          <p:cNvSpPr>
            <a:spLocks noChangeArrowheads="1" noChangeShapeType="1" noTextEdit="1"/>
          </p:cNvSpPr>
          <p:nvPr/>
        </p:nvSpPr>
        <p:spPr bwMode="auto">
          <a:xfrm>
            <a:off x="6400800" y="609600"/>
            <a:ext cx="1371600" cy="571500"/>
          </a:xfrm>
          <a:prstGeom prst="rect">
            <a:avLst/>
          </a:prstGeom>
        </p:spPr>
        <p:txBody>
          <a:bodyPr wrap="none" fromWordArt="1">
            <a:prstTxWarp prst="textPlain">
              <a:avLst>
                <a:gd name="adj" fmla="val 50000"/>
              </a:avLst>
            </a:prstTxWarp>
          </a:bodyPr>
          <a:lstStyle/>
          <a:p>
            <a:r>
              <a:rPr lang="en-US"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Saul</a:t>
            </a:r>
          </a:p>
        </p:txBody>
      </p:sp>
      <p:sp>
        <p:nvSpPr>
          <p:cNvPr id="281603" name="WordArt 4"/>
          <p:cNvSpPr>
            <a:spLocks noChangeArrowheads="1" noChangeShapeType="1" noTextEdit="1"/>
          </p:cNvSpPr>
          <p:nvPr/>
        </p:nvSpPr>
        <p:spPr bwMode="auto">
          <a:xfrm>
            <a:off x="611188" y="381000"/>
            <a:ext cx="3673475" cy="1968500"/>
          </a:xfrm>
          <a:prstGeom prst="rect">
            <a:avLst/>
          </a:prstGeom>
        </p:spPr>
        <p:txBody>
          <a:bodyPr wrap="none" numCol="1" fromWordArt="1">
            <a:prstTxWarp prst="textSlantUp">
              <a:avLst>
                <a:gd name="adj" fmla="val 32056"/>
              </a:avLst>
            </a:prstTxWarp>
          </a:bodyPr>
          <a:lstStyle/>
          <a:p>
            <a:r>
              <a:rPr lang="ar-JO" sz="3600" kern="10" dirty="0">
                <a:ln w="9525" cap="sq">
                  <a:noFill/>
                  <a:round/>
                  <a:headEnd type="none" w="sm" len="sm"/>
                  <a:tailEnd type="none" w="sm" len="sm"/>
                </a:ln>
                <a:solidFill>
                  <a:srgbClr val="000000"/>
                </a:solidFill>
                <a:latin typeface="Impact"/>
                <a:ea typeface="Impact"/>
                <a:cs typeface="Impact"/>
              </a:rPr>
              <a:t>كيف استمر ؟</a:t>
            </a:r>
            <a:endParaRPr lang="en-US" sz="3600" kern="10" dirty="0">
              <a:ln w="9525" cap="sq">
                <a:noFill/>
                <a:round/>
                <a:headEnd type="none" w="sm" len="sm"/>
                <a:tailEnd type="none" w="sm" len="sm"/>
              </a:ln>
              <a:solidFill>
                <a:srgbClr val="000000"/>
              </a:solidFill>
              <a:latin typeface="Impact"/>
              <a:ea typeface="Impact"/>
              <a:cs typeface="Impact"/>
            </a:endParaRPr>
          </a:p>
        </p:txBody>
      </p:sp>
      <p:sp>
        <p:nvSpPr>
          <p:cNvPr id="98309" name="Text Box 5"/>
          <p:cNvSpPr txBox="1">
            <a:spLocks noChangeArrowheads="1"/>
          </p:cNvSpPr>
          <p:nvPr/>
        </p:nvSpPr>
        <p:spPr bwMode="auto">
          <a:xfrm>
            <a:off x="482600" y="2514600"/>
            <a:ext cx="5026025"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u="sng" dirty="0">
                <a:latin typeface="Arial" charset="0"/>
                <a:cs typeface="Arial" charset="0"/>
              </a:rPr>
              <a:t>الحادثة 1 :</a:t>
            </a:r>
            <a:endParaRPr lang="en-US" u="sng" dirty="0">
              <a:latin typeface="Arial" charset="0"/>
              <a:cs typeface="Arial" charset="0"/>
            </a:endParaRPr>
          </a:p>
          <a:p>
            <a:pPr algn="r" eaLnBrk="1" hangingPunct="1"/>
            <a:r>
              <a:rPr lang="ar-JO" dirty="0">
                <a:latin typeface="Arial" charset="0"/>
                <a:cs typeface="Arial" charset="0"/>
              </a:rPr>
              <a:t>لم ينتظر صموئيل لكنه تقدم ليقدم ذبيحة الرب .</a:t>
            </a:r>
            <a:endParaRPr lang="en-US" dirty="0">
              <a:latin typeface="Arial" charset="0"/>
              <a:cs typeface="Arial" charset="0"/>
            </a:endParaRPr>
          </a:p>
        </p:txBody>
      </p:sp>
      <p:pic>
        <p:nvPicPr>
          <p:cNvPr id="98313" name="Picture 9" descr="thumbsdown">
            <a:hlinkClick r:id="rId3"/>
          </p:cNvPr>
          <p:cNvPicPr>
            <a:picLocks noChangeAspect="1" noChangeArrowheads="1"/>
          </p:cNvPicPr>
          <p:nvPr/>
        </p:nvPicPr>
        <p:blipFill>
          <a:blip r:embed="rId4">
            <a:clrChange>
              <a:clrFrom>
                <a:srgbClr val="FEF6FF"/>
              </a:clrFrom>
              <a:clrTo>
                <a:srgbClr val="FEF6FF">
                  <a:alpha val="0"/>
                </a:srgbClr>
              </a:clrTo>
            </a:clrChange>
            <a:extLst>
              <a:ext uri="{28A0092B-C50C-407E-A947-70E740481C1C}">
                <a14:useLocalDpi xmlns:a14="http://schemas.microsoft.com/office/drawing/2010/main"/>
              </a:ext>
            </a:extLst>
          </a:blip>
          <a:srcRect/>
          <a:stretch>
            <a:fillRect/>
          </a:stretch>
        </p:blipFill>
        <p:spPr bwMode="auto">
          <a:xfrm>
            <a:off x="4408488" y="5486400"/>
            <a:ext cx="1027112" cy="1265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15" name="Text Box 11"/>
          <p:cNvSpPr txBox="1">
            <a:spLocks noChangeArrowheads="1"/>
          </p:cNvSpPr>
          <p:nvPr/>
        </p:nvSpPr>
        <p:spPr bwMode="auto">
          <a:xfrm>
            <a:off x="1676400" y="4437063"/>
            <a:ext cx="2052165" cy="52322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ar-JO" altLang="ja-JP" dirty="0">
                <a:latin typeface="Arial" charset="0"/>
                <a:cs typeface="Arial" charset="0"/>
              </a:rPr>
              <a:t>اقرأ : </a:t>
            </a:r>
            <a:r>
              <a:rPr lang="ar-JO" altLang="ja-JP" dirty="0">
                <a:solidFill>
                  <a:srgbClr val="FF0000"/>
                </a:solidFill>
                <a:latin typeface="Arial" charset="0"/>
                <a:cs typeface="Arial" charset="0"/>
              </a:rPr>
              <a:t>13 : 12</a:t>
            </a:r>
            <a:endParaRPr lang="en-US" dirty="0">
              <a:solidFill>
                <a:srgbClr val="FF0000"/>
              </a:solidFill>
              <a:latin typeface="Arial" charset="0"/>
              <a:cs typeface="Arial" charset="0"/>
            </a:endParaRPr>
          </a:p>
        </p:txBody>
      </p:sp>
      <p:sp>
        <p:nvSpPr>
          <p:cNvPr id="98316" name="Text Box 12"/>
          <p:cNvSpPr txBox="1">
            <a:spLocks noChangeArrowheads="1"/>
          </p:cNvSpPr>
          <p:nvPr/>
        </p:nvSpPr>
        <p:spPr bwMode="auto">
          <a:xfrm>
            <a:off x="533400" y="5199063"/>
            <a:ext cx="3195165"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rtl="1" eaLnBrk="1" hangingPunct="1">
              <a:buFont typeface="Wingdings" charset="0"/>
              <a:buChar char="Ø"/>
            </a:pPr>
            <a:r>
              <a:rPr lang="en-US" dirty="0">
                <a:solidFill>
                  <a:srgbClr val="000000"/>
                </a:solidFill>
                <a:latin typeface="Arial" charset="0"/>
                <a:cs typeface="Arial" charset="0"/>
              </a:rPr>
              <a:t> </a:t>
            </a:r>
            <a:r>
              <a:rPr lang="ar-JO" dirty="0">
                <a:solidFill>
                  <a:srgbClr val="000000"/>
                </a:solidFill>
                <a:latin typeface="Arial" charset="0"/>
                <a:cs typeface="Arial" charset="0"/>
              </a:rPr>
              <a:t>تجاهل الرب</a:t>
            </a:r>
            <a:r>
              <a:rPr lang="en-US" dirty="0">
                <a:solidFill>
                  <a:srgbClr val="000000"/>
                </a:solidFill>
                <a:latin typeface="Arial" charset="0"/>
                <a:cs typeface="Arial" charset="0"/>
              </a:rPr>
              <a:t> </a:t>
            </a:r>
          </a:p>
          <a:p>
            <a:pPr algn="r" rtl="1" eaLnBrk="1" hangingPunct="1">
              <a:buFont typeface="Wingdings" charset="0"/>
              <a:buChar char="Ø"/>
            </a:pPr>
            <a:r>
              <a:rPr lang="en-US" dirty="0">
                <a:solidFill>
                  <a:srgbClr val="000000"/>
                </a:solidFill>
                <a:latin typeface="Arial" charset="0"/>
                <a:cs typeface="Arial" charset="0"/>
              </a:rPr>
              <a:t> </a:t>
            </a:r>
            <a:r>
              <a:rPr lang="ar-JO" dirty="0">
                <a:solidFill>
                  <a:srgbClr val="000000"/>
                </a:solidFill>
                <a:latin typeface="Arial" charset="0"/>
                <a:cs typeface="Arial" charset="0"/>
              </a:rPr>
              <a:t>خاف البشر</a:t>
            </a:r>
            <a:endParaRPr lang="en-US" dirty="0">
              <a:solidFill>
                <a:srgbClr val="000000"/>
              </a:solidFill>
              <a:latin typeface="Arial" charset="0"/>
              <a:cs typeface="Arial" charset="0"/>
            </a:endParaRPr>
          </a:p>
        </p:txBody>
      </p:sp>
      <p:sp>
        <p:nvSpPr>
          <p:cNvPr id="10"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a:ea typeface="+mn-ea"/>
                <a:cs typeface="Arial"/>
              </a:rPr>
              <a:t>208</a:t>
            </a:r>
            <a:endParaRPr lang="en-US" sz="2400" dirty="0">
              <a:solidFill>
                <a:schemeClr val="tx2"/>
              </a:solidFill>
              <a:latin typeface="Arial"/>
              <a:ea typeface="+mn-ea"/>
              <a:cs typeface="Arial"/>
            </a:endParaRPr>
          </a:p>
        </p:txBody>
      </p:sp>
      <p:sp>
        <p:nvSpPr>
          <p:cNvPr id="281609" name="Title 1"/>
          <p:cNvSpPr>
            <a:spLocks noGrp="1"/>
          </p:cNvSpPr>
          <p:nvPr>
            <p:ph type="title" idx="4294967295"/>
          </p:nvPr>
        </p:nvSpPr>
        <p:spPr>
          <a:xfrm>
            <a:off x="323850" y="-26988"/>
            <a:ext cx="5543550" cy="658813"/>
          </a:xfrm>
        </p:spPr>
        <p:txBody>
          <a:bodyPr/>
          <a:lstStyle/>
          <a:p>
            <a:pPr algn="l"/>
            <a:r>
              <a:rPr lang="ar-JO" sz="3600" i="1" dirty="0">
                <a:solidFill>
                  <a:srgbClr val="000000"/>
                </a:solidFill>
                <a:latin typeface="Arial" charset="0"/>
                <a:ea typeface="ＭＳ Ｐゴシック" charset="0"/>
              </a:rPr>
              <a:t>سقطات شاول</a:t>
            </a:r>
            <a:endParaRPr lang="en-US" dirty="0">
              <a:latin typeface="Arial" charset="0"/>
              <a:ea typeface="ＭＳ Ｐゴシック" charset="0"/>
            </a:endParaRPr>
          </a:p>
        </p:txBody>
      </p:sp>
      <p:pic>
        <p:nvPicPr>
          <p:cNvPr id="11" name="Picture 1"/>
          <p:cNvPicPr>
            <a:picLocks noChangeAspect="1"/>
          </p:cNvPicPr>
          <p:nvPr/>
        </p:nvPicPr>
        <p:blipFill rotWithShape="1">
          <a:blip r:embed="rId5">
            <a:extLst>
              <a:ext uri="{28A0092B-C50C-407E-A947-70E740481C1C}">
                <a14:useLocalDpi xmlns:a14="http://schemas.microsoft.com/office/drawing/2010/main"/>
              </a:ext>
            </a:extLst>
          </a:blip>
          <a:srcRect l="57776" r="1847"/>
          <a:stretch/>
        </p:blipFill>
        <p:spPr bwMode="auto">
          <a:xfrm>
            <a:off x="5724128" y="1700808"/>
            <a:ext cx="2915816" cy="3746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8309"/>
                                        </p:tgtEl>
                                        <p:attrNameLst>
                                          <p:attrName>style.visibility</p:attrName>
                                        </p:attrNameLst>
                                      </p:cBhvr>
                                      <p:to>
                                        <p:strVal val="visible"/>
                                      </p:to>
                                    </p:set>
                                    <p:anim calcmode="lin" valueType="num">
                                      <p:cBhvr additive="base">
                                        <p:cTn id="7" dur="500" fill="hold"/>
                                        <p:tgtEl>
                                          <p:spTgt spid="98309"/>
                                        </p:tgtEl>
                                        <p:attrNameLst>
                                          <p:attrName>ppt_x</p:attrName>
                                        </p:attrNameLst>
                                      </p:cBhvr>
                                      <p:tavLst>
                                        <p:tav tm="0">
                                          <p:val>
                                            <p:strVal val="0-#ppt_w/2"/>
                                          </p:val>
                                        </p:tav>
                                        <p:tav tm="100000">
                                          <p:val>
                                            <p:strVal val="#ppt_x"/>
                                          </p:val>
                                        </p:tav>
                                      </p:tavLst>
                                    </p:anim>
                                    <p:anim calcmode="lin" valueType="num">
                                      <p:cBhvr additive="base">
                                        <p:cTn id="8" dur="500" fill="hold"/>
                                        <p:tgtEl>
                                          <p:spTgt spid="983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98315"/>
                                        </p:tgtEl>
                                        <p:attrNameLst>
                                          <p:attrName>style.visibility</p:attrName>
                                        </p:attrNameLst>
                                      </p:cBhvr>
                                      <p:to>
                                        <p:strVal val="visible"/>
                                      </p:to>
                                    </p:set>
                                    <p:anim calcmode="lin" valueType="num">
                                      <p:cBhvr>
                                        <p:cTn id="13" dur="1000" fill="hold"/>
                                        <p:tgtEl>
                                          <p:spTgt spid="98315"/>
                                        </p:tgtEl>
                                        <p:attrNameLst>
                                          <p:attrName>ppt_w</p:attrName>
                                        </p:attrNameLst>
                                      </p:cBhvr>
                                      <p:tavLst>
                                        <p:tav tm="0">
                                          <p:val>
                                            <p:fltVal val="0"/>
                                          </p:val>
                                        </p:tav>
                                        <p:tav tm="100000">
                                          <p:val>
                                            <p:strVal val="#ppt_w"/>
                                          </p:val>
                                        </p:tav>
                                      </p:tavLst>
                                    </p:anim>
                                    <p:anim calcmode="lin" valueType="num">
                                      <p:cBhvr>
                                        <p:cTn id="14" dur="1000" fill="hold"/>
                                        <p:tgtEl>
                                          <p:spTgt spid="98315"/>
                                        </p:tgtEl>
                                        <p:attrNameLst>
                                          <p:attrName>ppt_h</p:attrName>
                                        </p:attrNameLst>
                                      </p:cBhvr>
                                      <p:tavLst>
                                        <p:tav tm="0">
                                          <p:val>
                                            <p:fltVal val="0"/>
                                          </p:val>
                                        </p:tav>
                                        <p:tav tm="100000">
                                          <p:val>
                                            <p:strVal val="#ppt_h"/>
                                          </p:val>
                                        </p:tav>
                                      </p:tavLst>
                                    </p:anim>
                                    <p:anim calcmode="lin" valueType="num">
                                      <p:cBhvr>
                                        <p:cTn id="15" dur="1000" fill="hold"/>
                                        <p:tgtEl>
                                          <p:spTgt spid="9831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83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98316"/>
                                        </p:tgtEl>
                                        <p:attrNameLst>
                                          <p:attrName>style.visibility</p:attrName>
                                        </p:attrNameLst>
                                      </p:cBhvr>
                                      <p:to>
                                        <p:strVal val="visible"/>
                                      </p:to>
                                    </p:set>
                                    <p:anim calcmode="lin" valueType="num">
                                      <p:cBhvr>
                                        <p:cTn id="21" dur="1000" fill="hold"/>
                                        <p:tgtEl>
                                          <p:spTgt spid="98316"/>
                                        </p:tgtEl>
                                        <p:attrNameLst>
                                          <p:attrName>ppt_w</p:attrName>
                                        </p:attrNameLst>
                                      </p:cBhvr>
                                      <p:tavLst>
                                        <p:tav tm="0">
                                          <p:val>
                                            <p:fltVal val="0"/>
                                          </p:val>
                                        </p:tav>
                                        <p:tav tm="100000">
                                          <p:val>
                                            <p:strVal val="#ppt_w"/>
                                          </p:val>
                                        </p:tav>
                                      </p:tavLst>
                                    </p:anim>
                                    <p:anim calcmode="lin" valueType="num">
                                      <p:cBhvr>
                                        <p:cTn id="22" dur="1000" fill="hold"/>
                                        <p:tgtEl>
                                          <p:spTgt spid="98316"/>
                                        </p:tgtEl>
                                        <p:attrNameLst>
                                          <p:attrName>ppt_h</p:attrName>
                                        </p:attrNameLst>
                                      </p:cBhvr>
                                      <p:tavLst>
                                        <p:tav tm="0">
                                          <p:val>
                                            <p:fltVal val="0"/>
                                          </p:val>
                                        </p:tav>
                                        <p:tav tm="100000">
                                          <p:val>
                                            <p:strVal val="#ppt_h"/>
                                          </p:val>
                                        </p:tav>
                                      </p:tavLst>
                                    </p:anim>
                                    <p:anim calcmode="lin" valueType="num">
                                      <p:cBhvr>
                                        <p:cTn id="23" dur="1000" fill="hold"/>
                                        <p:tgtEl>
                                          <p:spTgt spid="9831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98316"/>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1000"/>
                            </p:stCondLst>
                            <p:childTnLst>
                              <p:par>
                                <p:cTn id="26" presetID="2" presetClass="entr" presetSubtype="3" fill="hold" nodeType="afterEffect">
                                  <p:stCondLst>
                                    <p:cond delay="0"/>
                                  </p:stCondLst>
                                  <p:childTnLst>
                                    <p:set>
                                      <p:cBhvr>
                                        <p:cTn id="27" dur="1" fill="hold">
                                          <p:stCondLst>
                                            <p:cond delay="0"/>
                                          </p:stCondLst>
                                        </p:cTn>
                                        <p:tgtEl>
                                          <p:spTgt spid="98313"/>
                                        </p:tgtEl>
                                        <p:attrNameLst>
                                          <p:attrName>style.visibility</p:attrName>
                                        </p:attrNameLst>
                                      </p:cBhvr>
                                      <p:to>
                                        <p:strVal val="visible"/>
                                      </p:to>
                                    </p:set>
                                    <p:anim calcmode="lin" valueType="num">
                                      <p:cBhvr additive="base">
                                        <p:cTn id="28" dur="500" fill="hold"/>
                                        <p:tgtEl>
                                          <p:spTgt spid="98313"/>
                                        </p:tgtEl>
                                        <p:attrNameLst>
                                          <p:attrName>ppt_x</p:attrName>
                                        </p:attrNameLst>
                                      </p:cBhvr>
                                      <p:tavLst>
                                        <p:tav tm="0">
                                          <p:val>
                                            <p:strVal val="1+#ppt_w/2"/>
                                          </p:val>
                                        </p:tav>
                                        <p:tav tm="100000">
                                          <p:val>
                                            <p:strVal val="#ppt_x"/>
                                          </p:val>
                                        </p:tav>
                                      </p:tavLst>
                                    </p:anim>
                                    <p:anim calcmode="lin" valueType="num">
                                      <p:cBhvr additive="base">
                                        <p:cTn id="29" dur="500" fill="hold"/>
                                        <p:tgtEl>
                                          <p:spTgt spid="983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9" grpId="0" autoUpdateAnimBg="0"/>
      <p:bldP spid="98315" grpId="0" animBg="1" autoUpdateAnimBg="0"/>
      <p:bldP spid="98316" grpId="0"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WordArt 3"/>
          <p:cNvSpPr>
            <a:spLocks noChangeArrowheads="1" noChangeShapeType="1" noTextEdit="1"/>
          </p:cNvSpPr>
          <p:nvPr/>
        </p:nvSpPr>
        <p:spPr bwMode="auto">
          <a:xfrm>
            <a:off x="6400800" y="609600"/>
            <a:ext cx="1371600" cy="571500"/>
          </a:xfrm>
          <a:prstGeom prst="rect">
            <a:avLst/>
          </a:prstGeom>
        </p:spPr>
        <p:txBody>
          <a:bodyPr wrap="none" fromWordArt="1">
            <a:prstTxWarp prst="textPlain">
              <a:avLst>
                <a:gd name="adj" fmla="val 50000"/>
              </a:avLst>
            </a:prstTxWarp>
          </a:bodyPr>
          <a:lstStyle/>
          <a:p>
            <a:r>
              <a:rPr lang="ar-JO"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شاول</a:t>
            </a:r>
            <a:endParaRPr lang="en-US"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102405" name="Text Box 5"/>
          <p:cNvSpPr txBox="1">
            <a:spLocks noChangeArrowheads="1"/>
          </p:cNvSpPr>
          <p:nvPr/>
        </p:nvSpPr>
        <p:spPr bwMode="auto">
          <a:xfrm>
            <a:off x="228600" y="2514600"/>
            <a:ext cx="5313363"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u="sng" dirty="0">
                <a:latin typeface="Arial" panose="020B0604020202020204" pitchFamily="34" charset="0"/>
                <a:cs typeface="Arial" panose="020B0604020202020204" pitchFamily="34" charset="0"/>
              </a:rPr>
              <a:t>الحادثة 2 :</a:t>
            </a:r>
            <a:endParaRPr lang="en-US" u="sng" dirty="0">
              <a:latin typeface="Arial" panose="020B0604020202020204" pitchFamily="34" charset="0"/>
              <a:cs typeface="Arial" panose="020B0604020202020204" pitchFamily="34" charset="0"/>
            </a:endParaRPr>
          </a:p>
          <a:p>
            <a:pPr algn="r" eaLnBrk="1" hangingPunct="1"/>
            <a:r>
              <a:rPr lang="ar-JO" dirty="0">
                <a:latin typeface="Arial" panose="020B0604020202020204" pitchFamily="34" charset="0"/>
                <a:cs typeface="Arial" panose="020B0604020202020204" pitchFamily="34" charset="0"/>
              </a:rPr>
              <a:t>وعد الله شاول بالنصر ولكن بعد المعركة أخذ شاول الغنائم لنفسه</a:t>
            </a:r>
            <a:endParaRPr lang="en-US" dirty="0">
              <a:latin typeface="Arial" panose="020B0604020202020204" pitchFamily="34" charset="0"/>
              <a:cs typeface="Arial" panose="020B0604020202020204" pitchFamily="34" charset="0"/>
            </a:endParaRPr>
          </a:p>
        </p:txBody>
      </p:sp>
      <p:sp>
        <p:nvSpPr>
          <p:cNvPr id="102409" name="Text Box 9"/>
          <p:cNvSpPr txBox="1">
            <a:spLocks noChangeArrowheads="1"/>
          </p:cNvSpPr>
          <p:nvPr/>
        </p:nvSpPr>
        <p:spPr bwMode="auto">
          <a:xfrm>
            <a:off x="-180528" y="5124450"/>
            <a:ext cx="6048672"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rtl="1" eaLnBrk="1" hangingPunct="1">
              <a:buFont typeface="Wingdings" charset="0"/>
              <a:buChar char="Ø"/>
            </a:pPr>
            <a:r>
              <a:rPr lang="en-US" dirty="0">
                <a:solidFill>
                  <a:srgbClr val="000000"/>
                </a:solidFill>
                <a:latin typeface="Arial" panose="020B0604020202020204" pitchFamily="34" charset="0"/>
                <a:cs typeface="Arial" panose="020B0604020202020204" pitchFamily="34" charset="0"/>
              </a:rPr>
              <a:t>  </a:t>
            </a:r>
            <a:r>
              <a:rPr lang="ar-JO" dirty="0">
                <a:solidFill>
                  <a:srgbClr val="000000"/>
                </a:solidFill>
                <a:latin typeface="Arial" panose="020B0604020202020204" pitchFamily="34" charset="0"/>
                <a:cs typeface="Arial" panose="020B0604020202020204" pitchFamily="34" charset="0"/>
              </a:rPr>
              <a:t>ألقى اللوم على الجنود</a:t>
            </a:r>
            <a:endParaRPr lang="en-US" dirty="0">
              <a:solidFill>
                <a:srgbClr val="000000"/>
              </a:solidFill>
              <a:latin typeface="Arial" panose="020B0604020202020204" pitchFamily="34" charset="0"/>
              <a:cs typeface="Arial" panose="020B0604020202020204" pitchFamily="34" charset="0"/>
            </a:endParaRPr>
          </a:p>
          <a:p>
            <a:pPr algn="r" rtl="1" eaLnBrk="1" hangingPunct="1">
              <a:buFont typeface="Wingdings" charset="0"/>
              <a:buChar char="Ø"/>
            </a:pPr>
            <a:r>
              <a:rPr lang="en-US" dirty="0">
                <a:solidFill>
                  <a:srgbClr val="000000"/>
                </a:solidFill>
                <a:latin typeface="Arial" panose="020B0604020202020204" pitchFamily="34" charset="0"/>
                <a:cs typeface="Arial" panose="020B0604020202020204" pitchFamily="34" charset="0"/>
              </a:rPr>
              <a:t>  </a:t>
            </a:r>
            <a:r>
              <a:rPr lang="ar-JO" dirty="0">
                <a:solidFill>
                  <a:srgbClr val="000000"/>
                </a:solidFill>
                <a:latin typeface="Arial" panose="020B0604020202020204" pitchFamily="34" charset="0"/>
                <a:cs typeface="Arial" panose="020B0604020202020204" pitchFamily="34" charset="0"/>
              </a:rPr>
              <a:t>فشل في طاعة الله ثانية (15 : 20)</a:t>
            </a:r>
            <a:endParaRPr lang="en-US" dirty="0">
              <a:solidFill>
                <a:srgbClr val="000000"/>
              </a:solidFill>
              <a:latin typeface="Arial" panose="020B0604020202020204" pitchFamily="34" charset="0"/>
              <a:cs typeface="Arial" panose="020B0604020202020204" pitchFamily="34" charset="0"/>
            </a:endParaRPr>
          </a:p>
          <a:p>
            <a:pPr algn="r" rtl="1" eaLnBrk="1" hangingPunct="1">
              <a:buFont typeface="Wingdings" charset="0"/>
              <a:buChar char="Ø"/>
            </a:pPr>
            <a:r>
              <a:rPr lang="ar-JO" dirty="0">
                <a:solidFill>
                  <a:srgbClr val="000000"/>
                </a:solidFill>
                <a:latin typeface="Arial" panose="020B0604020202020204" pitchFamily="34" charset="0"/>
                <a:cs typeface="Arial" panose="020B0604020202020204" pitchFamily="34" charset="0"/>
              </a:rPr>
              <a:t>بحث عن المجد من الناس (15: 24, 25, 30)</a:t>
            </a:r>
            <a:endParaRPr lang="en-US" dirty="0">
              <a:solidFill>
                <a:srgbClr val="000000"/>
              </a:solidFill>
              <a:latin typeface="Arial" panose="020B0604020202020204" pitchFamily="34" charset="0"/>
              <a:cs typeface="Arial" panose="020B0604020202020204" pitchFamily="34" charset="0"/>
            </a:endParaRPr>
          </a:p>
        </p:txBody>
      </p:sp>
      <p:sp>
        <p:nvSpPr>
          <p:cNvPr id="102410" name="Text Box 10"/>
          <p:cNvSpPr txBox="1">
            <a:spLocks noChangeArrowheads="1"/>
          </p:cNvSpPr>
          <p:nvPr/>
        </p:nvSpPr>
        <p:spPr bwMode="auto">
          <a:xfrm>
            <a:off x="2514600" y="4418013"/>
            <a:ext cx="2555508" cy="52322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ar-JO" altLang="ja-JP" dirty="0">
                <a:latin typeface="Arial" panose="020B0604020202020204" pitchFamily="34" charset="0"/>
                <a:cs typeface="Arial" panose="020B0604020202020204" pitchFamily="34" charset="0"/>
              </a:rPr>
              <a:t>اقرأ </a:t>
            </a:r>
            <a:r>
              <a:rPr lang="ar-JO" altLang="ja-JP" dirty="0">
                <a:solidFill>
                  <a:srgbClr val="FF0000"/>
                </a:solidFill>
                <a:latin typeface="Arial" panose="020B0604020202020204" pitchFamily="34" charset="0"/>
                <a:cs typeface="Arial" panose="020B0604020202020204" pitchFamily="34" charset="0"/>
              </a:rPr>
              <a:t>15 : 13 - 15</a:t>
            </a:r>
            <a:endParaRPr lang="en-US" dirty="0">
              <a:solidFill>
                <a:srgbClr val="FF0000"/>
              </a:solidFill>
              <a:latin typeface="Arial" panose="020B0604020202020204" pitchFamily="34" charset="0"/>
              <a:cs typeface="Arial" panose="020B0604020202020204" pitchFamily="34" charset="0"/>
            </a:endParaRPr>
          </a:p>
        </p:txBody>
      </p:sp>
      <p:sp>
        <p:nvSpPr>
          <p:cNvPr id="102411" name="Text Box 11"/>
          <p:cNvSpPr txBox="1">
            <a:spLocks noChangeArrowheads="1"/>
          </p:cNvSpPr>
          <p:nvPr/>
        </p:nvSpPr>
        <p:spPr bwMode="auto">
          <a:xfrm>
            <a:off x="228600" y="4418013"/>
            <a:ext cx="238283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dirty="0">
                <a:latin typeface="Arial" panose="020B0604020202020204" pitchFamily="34" charset="0"/>
                <a:cs typeface="Arial" panose="020B0604020202020204" pitchFamily="34" charset="0"/>
              </a:rPr>
              <a:t>دفاع شاول</a:t>
            </a:r>
            <a:endParaRPr lang="en-US" dirty="0">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panose="020B0604020202020204" pitchFamily="34" charset="0"/>
                <a:ea typeface="+mn-ea"/>
                <a:cs typeface="Arial" panose="020B0604020202020204" pitchFamily="34" charset="0"/>
              </a:rPr>
              <a:t>208</a:t>
            </a:r>
            <a:endParaRPr lang="en-US" sz="2400" dirty="0">
              <a:solidFill>
                <a:schemeClr val="tx2"/>
              </a:solidFill>
              <a:latin typeface="Arial" panose="020B0604020202020204" pitchFamily="34" charset="0"/>
              <a:ea typeface="+mn-ea"/>
              <a:cs typeface="Arial" panose="020B0604020202020204" pitchFamily="34" charset="0"/>
            </a:endParaRPr>
          </a:p>
        </p:txBody>
      </p:sp>
      <p:sp>
        <p:nvSpPr>
          <p:cNvPr id="283656" name="WordArt 4"/>
          <p:cNvSpPr>
            <a:spLocks noChangeArrowheads="1" noChangeShapeType="1" noTextEdit="1"/>
          </p:cNvSpPr>
          <p:nvPr/>
        </p:nvSpPr>
        <p:spPr bwMode="auto">
          <a:xfrm>
            <a:off x="611188" y="381000"/>
            <a:ext cx="3673475" cy="1968500"/>
          </a:xfrm>
          <a:prstGeom prst="rect">
            <a:avLst/>
          </a:prstGeom>
        </p:spPr>
        <p:txBody>
          <a:bodyPr wrap="none" numCol="1" fromWordArt="1">
            <a:prstTxWarp prst="textSlantUp">
              <a:avLst>
                <a:gd name="adj" fmla="val 32056"/>
              </a:avLst>
            </a:prstTxWarp>
          </a:bodyPr>
          <a:lstStyle/>
          <a:p>
            <a:r>
              <a:rPr lang="ar-JO" sz="3600" kern="10" dirty="0">
                <a:ln w="9525" cap="sq">
                  <a:noFill/>
                  <a:round/>
                  <a:headEnd type="none" w="sm" len="sm"/>
                  <a:tailEnd type="none" w="sm" len="sm"/>
                </a:ln>
                <a:solidFill>
                  <a:srgbClr val="000000"/>
                </a:solidFill>
                <a:latin typeface="Impact"/>
                <a:ea typeface="Impact"/>
                <a:cs typeface="Impact"/>
              </a:rPr>
              <a:t>كيف استمر ؟</a:t>
            </a:r>
            <a:endParaRPr lang="en-US" sz="3600" kern="10" dirty="0">
              <a:ln w="9525" cap="sq">
                <a:noFill/>
                <a:round/>
                <a:headEnd type="none" w="sm" len="sm"/>
                <a:tailEnd type="none" w="sm" len="sm"/>
              </a:ln>
              <a:solidFill>
                <a:srgbClr val="000000"/>
              </a:solidFill>
              <a:latin typeface="Impact"/>
              <a:ea typeface="Impact"/>
              <a:cs typeface="Impact"/>
            </a:endParaRPr>
          </a:p>
        </p:txBody>
      </p:sp>
      <p:sp>
        <p:nvSpPr>
          <p:cNvPr id="283657" name="Title 1"/>
          <p:cNvSpPr>
            <a:spLocks noGrp="1"/>
          </p:cNvSpPr>
          <p:nvPr>
            <p:ph type="title" idx="4294967295"/>
          </p:nvPr>
        </p:nvSpPr>
        <p:spPr>
          <a:xfrm>
            <a:off x="231775" y="-26988"/>
            <a:ext cx="4052888" cy="701676"/>
          </a:xfrm>
        </p:spPr>
        <p:txBody>
          <a:bodyPr/>
          <a:lstStyle/>
          <a:p>
            <a:pPr algn="l"/>
            <a:r>
              <a:rPr lang="ar-JO" sz="3600" i="1" dirty="0">
                <a:solidFill>
                  <a:srgbClr val="000000"/>
                </a:solidFill>
                <a:latin typeface="Arial" panose="020B0604020202020204" pitchFamily="34" charset="0"/>
                <a:ea typeface="ＭＳ Ｐゴシック" charset="0"/>
                <a:cs typeface="Arial" panose="020B0604020202020204" pitchFamily="34" charset="0"/>
              </a:rPr>
              <a:t>سقطات شاول</a:t>
            </a:r>
            <a:endParaRPr lang="en-US" sz="3600" i="1" dirty="0">
              <a:solidFill>
                <a:srgbClr val="000000"/>
              </a:solidFill>
              <a:latin typeface="Arial" panose="020B0604020202020204" pitchFamily="34" charset="0"/>
              <a:ea typeface="ＭＳ Ｐゴシック" charset="0"/>
              <a:cs typeface="Arial" panose="020B0604020202020204" pitchFamily="34" charset="0"/>
            </a:endParaRPr>
          </a:p>
        </p:txBody>
      </p:sp>
      <p:pic>
        <p:nvPicPr>
          <p:cNvPr id="11" name="Picture 1"/>
          <p:cNvPicPr>
            <a:picLocks noChangeAspect="1"/>
          </p:cNvPicPr>
          <p:nvPr/>
        </p:nvPicPr>
        <p:blipFill rotWithShape="1">
          <a:blip r:embed="rId2">
            <a:extLst>
              <a:ext uri="{28A0092B-C50C-407E-A947-70E740481C1C}">
                <a14:useLocalDpi xmlns:a14="http://schemas.microsoft.com/office/drawing/2010/main"/>
              </a:ext>
            </a:extLst>
          </a:blip>
          <a:srcRect l="57776" r="1847"/>
          <a:stretch/>
        </p:blipFill>
        <p:spPr bwMode="auto">
          <a:xfrm>
            <a:off x="5724128" y="1700808"/>
            <a:ext cx="2915816" cy="3746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2405"/>
                                        </p:tgtEl>
                                        <p:attrNameLst>
                                          <p:attrName>style.visibility</p:attrName>
                                        </p:attrNameLst>
                                      </p:cBhvr>
                                      <p:to>
                                        <p:strVal val="visible"/>
                                      </p:to>
                                    </p:set>
                                    <p:anim calcmode="lin" valueType="num">
                                      <p:cBhvr additive="base">
                                        <p:cTn id="7" dur="500" fill="hold"/>
                                        <p:tgtEl>
                                          <p:spTgt spid="102405"/>
                                        </p:tgtEl>
                                        <p:attrNameLst>
                                          <p:attrName>ppt_x</p:attrName>
                                        </p:attrNameLst>
                                      </p:cBhvr>
                                      <p:tavLst>
                                        <p:tav tm="0">
                                          <p:val>
                                            <p:strVal val="0-#ppt_w/2"/>
                                          </p:val>
                                        </p:tav>
                                        <p:tav tm="100000">
                                          <p:val>
                                            <p:strVal val="#ppt_x"/>
                                          </p:val>
                                        </p:tav>
                                      </p:tavLst>
                                    </p:anim>
                                    <p:anim calcmode="lin" valueType="num">
                                      <p:cBhvr additive="base">
                                        <p:cTn id="8" dur="500" fill="hold"/>
                                        <p:tgtEl>
                                          <p:spTgt spid="10240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2411"/>
                                        </p:tgtEl>
                                        <p:attrNameLst>
                                          <p:attrName>style.visibility</p:attrName>
                                        </p:attrNameLst>
                                      </p:cBhvr>
                                      <p:to>
                                        <p:strVal val="visible"/>
                                      </p:to>
                                    </p:set>
                                    <p:anim calcmode="lin" valueType="num">
                                      <p:cBhvr additive="base">
                                        <p:cTn id="13" dur="500" fill="hold"/>
                                        <p:tgtEl>
                                          <p:spTgt spid="102411"/>
                                        </p:tgtEl>
                                        <p:attrNameLst>
                                          <p:attrName>ppt_x</p:attrName>
                                        </p:attrNameLst>
                                      </p:cBhvr>
                                      <p:tavLst>
                                        <p:tav tm="0">
                                          <p:val>
                                            <p:strVal val="0-#ppt_w/2"/>
                                          </p:val>
                                        </p:tav>
                                        <p:tav tm="100000">
                                          <p:val>
                                            <p:strVal val="#ppt_x"/>
                                          </p:val>
                                        </p:tav>
                                      </p:tavLst>
                                    </p:anim>
                                    <p:anim calcmode="lin" valueType="num">
                                      <p:cBhvr additive="base">
                                        <p:cTn id="14" dur="500" fill="hold"/>
                                        <p:tgtEl>
                                          <p:spTgt spid="10241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2410"/>
                                        </p:tgtEl>
                                        <p:attrNameLst>
                                          <p:attrName>style.visibility</p:attrName>
                                        </p:attrNameLst>
                                      </p:cBhvr>
                                      <p:to>
                                        <p:strVal val="visible"/>
                                      </p:to>
                                    </p:set>
                                    <p:anim calcmode="lin" valueType="num">
                                      <p:cBhvr>
                                        <p:cTn id="19" dur="1000" fill="hold"/>
                                        <p:tgtEl>
                                          <p:spTgt spid="102410"/>
                                        </p:tgtEl>
                                        <p:attrNameLst>
                                          <p:attrName>ppt_w</p:attrName>
                                        </p:attrNameLst>
                                      </p:cBhvr>
                                      <p:tavLst>
                                        <p:tav tm="0">
                                          <p:val>
                                            <p:fltVal val="0"/>
                                          </p:val>
                                        </p:tav>
                                        <p:tav tm="100000">
                                          <p:val>
                                            <p:strVal val="#ppt_w"/>
                                          </p:val>
                                        </p:tav>
                                      </p:tavLst>
                                    </p:anim>
                                    <p:anim calcmode="lin" valueType="num">
                                      <p:cBhvr>
                                        <p:cTn id="20" dur="1000" fill="hold"/>
                                        <p:tgtEl>
                                          <p:spTgt spid="102410"/>
                                        </p:tgtEl>
                                        <p:attrNameLst>
                                          <p:attrName>ppt_h</p:attrName>
                                        </p:attrNameLst>
                                      </p:cBhvr>
                                      <p:tavLst>
                                        <p:tav tm="0">
                                          <p:val>
                                            <p:fltVal val="0"/>
                                          </p:val>
                                        </p:tav>
                                        <p:tav tm="100000">
                                          <p:val>
                                            <p:strVal val="#ppt_h"/>
                                          </p:val>
                                        </p:tav>
                                      </p:tavLst>
                                    </p:anim>
                                    <p:anim calcmode="lin" valueType="num">
                                      <p:cBhvr>
                                        <p:cTn id="21" dur="1000" fill="hold"/>
                                        <p:tgtEl>
                                          <p:spTgt spid="1024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24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02409"/>
                                        </p:tgtEl>
                                        <p:attrNameLst>
                                          <p:attrName>style.visibility</p:attrName>
                                        </p:attrNameLst>
                                      </p:cBhvr>
                                      <p:to>
                                        <p:strVal val="visible"/>
                                      </p:to>
                                    </p:set>
                                    <p:anim calcmode="lin" valueType="num">
                                      <p:cBhvr>
                                        <p:cTn id="27" dur="1000" fill="hold"/>
                                        <p:tgtEl>
                                          <p:spTgt spid="102409"/>
                                        </p:tgtEl>
                                        <p:attrNameLst>
                                          <p:attrName>ppt_w</p:attrName>
                                        </p:attrNameLst>
                                      </p:cBhvr>
                                      <p:tavLst>
                                        <p:tav tm="0">
                                          <p:val>
                                            <p:fltVal val="0"/>
                                          </p:val>
                                        </p:tav>
                                        <p:tav tm="100000">
                                          <p:val>
                                            <p:strVal val="#ppt_w"/>
                                          </p:val>
                                        </p:tav>
                                      </p:tavLst>
                                    </p:anim>
                                    <p:anim calcmode="lin" valueType="num">
                                      <p:cBhvr>
                                        <p:cTn id="28" dur="1000" fill="hold"/>
                                        <p:tgtEl>
                                          <p:spTgt spid="102409"/>
                                        </p:tgtEl>
                                        <p:attrNameLst>
                                          <p:attrName>ppt_h</p:attrName>
                                        </p:attrNameLst>
                                      </p:cBhvr>
                                      <p:tavLst>
                                        <p:tav tm="0">
                                          <p:val>
                                            <p:fltVal val="0"/>
                                          </p:val>
                                        </p:tav>
                                        <p:tav tm="100000">
                                          <p:val>
                                            <p:strVal val="#ppt_h"/>
                                          </p:val>
                                        </p:tav>
                                      </p:tavLst>
                                    </p:anim>
                                    <p:anim calcmode="lin" valueType="num">
                                      <p:cBhvr>
                                        <p:cTn id="29" dur="1000" fill="hold"/>
                                        <p:tgtEl>
                                          <p:spTgt spid="102409"/>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0240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5" grpId="0" autoUpdateAnimBg="0"/>
      <p:bldP spid="102409" grpId="0" autoUpdateAnimBg="0"/>
      <p:bldP spid="102410" grpId="0" animBg="1" autoUpdateAnimBg="0"/>
      <p:bldP spid="102411" grpId="0"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p:cSld>
    <p:bg>
      <p:bgPr>
        <a:blipFill rotWithShape="1">
          <a:blip r:embed="rId4"/>
          <a:tile tx="0" ty="0" sx="100000" sy="100000" flip="none" algn="tl"/>
        </a:blipFill>
        <a:effectLst/>
      </p:bgPr>
    </p:bg>
    <p:spTree>
      <p:nvGrpSpPr>
        <p:cNvPr id="1" name=""/>
        <p:cNvGrpSpPr/>
        <p:nvPr/>
      </p:nvGrpSpPr>
      <p:grpSpPr>
        <a:xfrm>
          <a:off x="0" y="0"/>
          <a:ext cx="0" cy="0"/>
          <a:chOff x="0" y="0"/>
          <a:chExt cx="0" cy="0"/>
        </a:xfrm>
      </p:grpSpPr>
      <p:pic>
        <p:nvPicPr>
          <p:cNvPr id="10" name="Picture 1"/>
          <p:cNvPicPr>
            <a:picLocks noChangeAspect="1"/>
          </p:cNvPicPr>
          <p:nvPr/>
        </p:nvPicPr>
        <p:blipFill rotWithShape="1">
          <a:blip r:embed="rId5">
            <a:extLst>
              <a:ext uri="{28A0092B-C50C-407E-A947-70E740481C1C}">
                <a14:useLocalDpi xmlns:a14="http://schemas.microsoft.com/office/drawing/2010/main"/>
              </a:ext>
            </a:extLst>
          </a:blip>
          <a:srcRect l="57776" r="1847"/>
          <a:stretch/>
        </p:blipFill>
        <p:spPr bwMode="auto">
          <a:xfrm>
            <a:off x="5724128" y="1700808"/>
            <a:ext cx="2915816" cy="3746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4674" name="WordArt 3"/>
          <p:cNvSpPr>
            <a:spLocks noChangeArrowheads="1" noChangeShapeType="1" noTextEdit="1"/>
          </p:cNvSpPr>
          <p:nvPr/>
        </p:nvSpPr>
        <p:spPr bwMode="auto">
          <a:xfrm>
            <a:off x="6400800" y="533400"/>
            <a:ext cx="1371600" cy="571500"/>
          </a:xfrm>
          <a:prstGeom prst="rect">
            <a:avLst/>
          </a:prstGeom>
        </p:spPr>
        <p:txBody>
          <a:bodyPr wrap="none" fromWordArt="1">
            <a:prstTxWarp prst="textPlain">
              <a:avLst>
                <a:gd name="adj" fmla="val 50000"/>
              </a:avLst>
            </a:prstTxWarp>
          </a:bodyPr>
          <a:lstStyle/>
          <a:p>
            <a:r>
              <a:rPr lang="ar-JO"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شاول</a:t>
            </a:r>
            <a:endParaRPr lang="en-US"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284675" name="WordArt 4"/>
          <p:cNvSpPr>
            <a:spLocks noChangeArrowheads="1" noChangeShapeType="1" noTextEdit="1"/>
          </p:cNvSpPr>
          <p:nvPr/>
        </p:nvSpPr>
        <p:spPr bwMode="auto">
          <a:xfrm>
            <a:off x="323850" y="304800"/>
            <a:ext cx="4896222" cy="1900064"/>
          </a:xfrm>
          <a:prstGeom prst="rect">
            <a:avLst/>
          </a:prstGeom>
        </p:spPr>
        <p:txBody>
          <a:bodyPr wrap="none" fromWordArt="1">
            <a:prstTxWarp prst="textSlantUp">
              <a:avLst>
                <a:gd name="adj" fmla="val 32056"/>
              </a:avLst>
            </a:prstTxWarp>
          </a:bodyPr>
          <a:lstStyle/>
          <a:p>
            <a:r>
              <a:rPr lang="ar-JO" sz="3600" kern="10" dirty="0">
                <a:ln w="9525" cap="sq">
                  <a:noFill/>
                  <a:round/>
                  <a:headEnd type="none" w="sm" len="sm"/>
                  <a:tailEnd type="none" w="sm" len="sm"/>
                </a:ln>
                <a:solidFill>
                  <a:srgbClr val="000000"/>
                </a:solidFill>
                <a:latin typeface="Impact"/>
                <a:ea typeface="Impact"/>
                <a:cs typeface="Impact"/>
              </a:rPr>
              <a:t>عيوب شخصية ثابتة</a:t>
            </a:r>
            <a:endParaRPr lang="en-US" sz="3600" kern="10" dirty="0">
              <a:ln w="9525" cap="sq">
                <a:noFill/>
                <a:round/>
                <a:headEnd type="none" w="sm" len="sm"/>
                <a:tailEnd type="none" w="sm" len="sm"/>
              </a:ln>
              <a:solidFill>
                <a:srgbClr val="000000"/>
              </a:solidFill>
              <a:latin typeface="Impact"/>
              <a:ea typeface="Impact"/>
              <a:cs typeface="Impact"/>
            </a:endParaRPr>
          </a:p>
        </p:txBody>
      </p:sp>
      <p:sp>
        <p:nvSpPr>
          <p:cNvPr id="103434" name="Text Box 10"/>
          <p:cNvSpPr txBox="1">
            <a:spLocks noChangeArrowheads="1"/>
          </p:cNvSpPr>
          <p:nvPr/>
        </p:nvSpPr>
        <p:spPr bwMode="auto">
          <a:xfrm>
            <a:off x="611188" y="2743200"/>
            <a:ext cx="4441825"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altLang="ja-JP" dirty="0">
                <a:latin typeface="Arial" charset="0"/>
                <a:cs typeface="Arial" charset="0"/>
              </a:rPr>
              <a:t>1. فشل في طاعة وصايا الرب .</a:t>
            </a:r>
          </a:p>
          <a:p>
            <a:pPr algn="r" eaLnBrk="1" hangingPunct="1"/>
            <a:endParaRPr lang="ar-JO" dirty="0">
              <a:latin typeface="Arial" charset="0"/>
              <a:cs typeface="Arial" charset="0"/>
            </a:endParaRPr>
          </a:p>
          <a:p>
            <a:pPr marL="514350" indent="-514350" algn="r" eaLnBrk="1" hangingPunct="1"/>
            <a:r>
              <a:rPr lang="ar-JO" dirty="0">
                <a:latin typeface="Arial" charset="0"/>
                <a:cs typeface="Arial" charset="0"/>
              </a:rPr>
              <a:t>2. قلق بشأن ما يريده الشعب بلا داع</a:t>
            </a:r>
            <a:endParaRPr lang="en-US" dirty="0">
              <a:latin typeface="Arial" charset="0"/>
              <a:cs typeface="Arial" charset="0"/>
            </a:endParaRPr>
          </a:p>
        </p:txBody>
      </p:sp>
      <p:pic>
        <p:nvPicPr>
          <p:cNvPr id="103435" name="Picture 11" descr="thumbsdown">
            <a:hlinkClick r:id="rId6"/>
          </p:cNvPr>
          <p:cNvPicPr>
            <a:picLocks noChangeAspect="1" noChangeArrowheads="1"/>
          </p:cNvPicPr>
          <p:nvPr/>
        </p:nvPicPr>
        <p:blipFill>
          <a:blip r:embed="rId7">
            <a:clrChange>
              <a:clrFrom>
                <a:srgbClr val="FEF6FF"/>
              </a:clrFrom>
              <a:clrTo>
                <a:srgbClr val="FEF6FF">
                  <a:alpha val="0"/>
                </a:srgbClr>
              </a:clrTo>
            </a:clrChange>
            <a:extLst>
              <a:ext uri="{28A0092B-C50C-407E-A947-70E740481C1C}">
                <a14:useLocalDpi xmlns:a14="http://schemas.microsoft.com/office/drawing/2010/main"/>
              </a:ext>
            </a:extLst>
          </a:blip>
          <a:srcRect/>
          <a:stretch>
            <a:fillRect/>
          </a:stretch>
        </p:blipFill>
        <p:spPr bwMode="auto">
          <a:xfrm>
            <a:off x="5220072" y="4069432"/>
            <a:ext cx="117475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36" name="Text Box 12"/>
          <p:cNvSpPr txBox="1">
            <a:spLocks noChangeArrowheads="1"/>
          </p:cNvSpPr>
          <p:nvPr/>
        </p:nvSpPr>
        <p:spPr bwMode="auto">
          <a:xfrm>
            <a:off x="611188" y="5821363"/>
            <a:ext cx="6477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dirty="0">
                <a:solidFill>
                  <a:srgbClr val="000000"/>
                </a:solidFill>
                <a:latin typeface="Arial" charset="0"/>
                <a:cs typeface="Arial" charset="0"/>
              </a:rPr>
              <a:t>رفض من الرب (1 صم 15 : 23)</a:t>
            </a:r>
            <a:endParaRPr lang="en-US" dirty="0">
              <a:solidFill>
                <a:srgbClr val="000000"/>
              </a:solidFill>
              <a:latin typeface="Arial" charset="0"/>
              <a:cs typeface="Arial" charset="0"/>
            </a:endParaRPr>
          </a:p>
        </p:txBody>
      </p:sp>
      <p:sp>
        <p:nvSpPr>
          <p:cNvPr id="9"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a:ea typeface="+mn-ea"/>
                <a:cs typeface="Arial"/>
              </a:rPr>
              <a:t>208</a:t>
            </a:r>
            <a:endParaRPr lang="en-US" sz="2400" dirty="0">
              <a:solidFill>
                <a:schemeClr val="tx2"/>
              </a:solidFill>
              <a:latin typeface="Arial"/>
              <a:ea typeface="+mn-ea"/>
              <a:cs typeface="Arial"/>
            </a:endParaRPr>
          </a:p>
        </p:txBody>
      </p:sp>
      <p:sp>
        <p:nvSpPr>
          <p:cNvPr id="3" name="Title 2"/>
          <p:cNvSpPr>
            <a:spLocks noGrp="1"/>
          </p:cNvSpPr>
          <p:nvPr>
            <p:ph type="title" idx="4294967295"/>
          </p:nvPr>
        </p:nvSpPr>
        <p:spPr>
          <a:xfrm>
            <a:off x="0" y="-809625"/>
            <a:ext cx="8715375" cy="1143000"/>
          </a:xfrm>
        </p:spPr>
        <p:txBody>
          <a:bodyPr/>
          <a:lstStyle/>
          <a:p>
            <a:pPr>
              <a:defRPr/>
            </a:pPr>
            <a:r>
              <a:rPr lang="ar-JO" sz="3600" kern="10" dirty="0">
                <a:ln w="9525" cap="sq" cmpd="sng" algn="ctr">
                  <a:solidFill>
                    <a:srgbClr val="00FF00"/>
                  </a:solidFill>
                  <a:prstDash val="solid"/>
                  <a:round/>
                </a:ln>
                <a:gradFill>
                  <a:gsLst>
                    <a:gs pos="0">
                      <a:srgbClr val="00CC99"/>
                    </a:gs>
                    <a:gs pos="100000">
                      <a:srgbClr val="009900"/>
                    </a:gs>
                  </a:gsLst>
                  <a:lin ang="5400000" scaled="1"/>
                </a:gradFill>
                <a:effectLst>
                  <a:outerShdw blurRad="63500" dist="53848" dir="2700000" algn="ctr" rotWithShape="0">
                    <a:srgbClr val="9999FF">
                      <a:alpha val="75000"/>
                    </a:srgbClr>
                  </a:outerShdw>
                </a:effectLst>
                <a:latin typeface="Impact"/>
                <a:ea typeface="Impact"/>
                <a:cs typeface="Impact"/>
              </a:rPr>
              <a:t>عيوب شخصية ثابتة</a:t>
            </a:r>
            <a:endParaRPr lang="en-US" dirty="0"/>
          </a:p>
        </p:txBody>
      </p:sp>
      <p:sp>
        <p:nvSpPr>
          <p:cNvPr id="28673" name="Rectangle 1"/>
          <p:cNvSpPr>
            <a:spLocks noChangeArrowheads="1"/>
          </p:cNvSpPr>
          <p:nvPr/>
        </p:nvSpPr>
        <p:spPr bwMode="auto">
          <a:xfrm>
            <a:off x="20720" y="-1054884"/>
            <a:ext cx="9144000" cy="457200"/>
          </a:xfrm>
          <a:prstGeom prst="rect">
            <a:avLst/>
          </a:prstGeom>
          <a:solidFill>
            <a:srgbClr val="F8F9FA"/>
          </a:solidFill>
          <a:ln w="9525">
            <a:noFill/>
            <a:miter lim="800000"/>
            <a:headEnd/>
            <a:tailEnd/>
          </a:ln>
          <a:effectLst/>
        </p:spPr>
        <p:txBody>
          <a:bodyPr vert="horz" wrap="none" lIns="0" tIns="-17457" rIns="0" bIns="-17457"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JO" sz="1800" b="0" i="0" u="none" strike="noStrike" cap="none" normalizeH="0" baseline="0" dirty="0">
                <a:ln>
                  <a:noFill/>
                </a:ln>
                <a:solidFill>
                  <a:srgbClr val="202124"/>
                </a:solidFill>
                <a:effectLst/>
                <a:latin typeface="inherit"/>
                <a:cs typeface="Arial" pitchFamily="34" charset="0"/>
              </a:rPr>
              <a:t>قلق بلا داع بشأن ما يريده الشعب</a:t>
            </a:r>
            <a:r>
              <a:rPr kumimoji="0" lang="ar-JO" sz="800" b="0" i="0" u="none" strike="noStrike" cap="none" normalizeH="0" baseline="0" dirty="0">
                <a:ln>
                  <a:noFill/>
                </a:ln>
                <a:solidFill>
                  <a:schemeClr val="tx1"/>
                </a:solidFill>
                <a:effectLst/>
                <a:latin typeface="Arial" pitchFamily="34" charset="0"/>
                <a:cs typeface="Arial" pitchFamily="34" charset="0"/>
              </a:rPr>
              <a:t> </a:t>
            </a:r>
            <a:endParaRPr kumimoji="0" lang="ar-JO" sz="1800" b="0" i="0" u="none" strike="noStrike" cap="none" normalizeH="0" baseline="0" dirty="0">
              <a:ln>
                <a:noFill/>
              </a:ln>
              <a:solidFill>
                <a:schemeClr val="tx1"/>
              </a:solidFill>
              <a:effectLst/>
              <a:latin typeface="Arial" pitchFamily="34" charset="0"/>
              <a:cs typeface="Arial"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434"/>
                                        </p:tgtEl>
                                        <p:attrNameLst>
                                          <p:attrName>style.visibility</p:attrName>
                                        </p:attrNameLst>
                                      </p:cBhvr>
                                      <p:to>
                                        <p:strVal val="visible"/>
                                      </p:to>
                                    </p:set>
                                    <p:anim calcmode="lin" valueType="num">
                                      <p:cBhvr additive="base">
                                        <p:cTn id="7" dur="500" fill="hold"/>
                                        <p:tgtEl>
                                          <p:spTgt spid="103434"/>
                                        </p:tgtEl>
                                        <p:attrNameLst>
                                          <p:attrName>ppt_x</p:attrName>
                                        </p:attrNameLst>
                                      </p:cBhvr>
                                      <p:tavLst>
                                        <p:tav tm="0">
                                          <p:val>
                                            <p:strVal val="0-#ppt_w/2"/>
                                          </p:val>
                                        </p:tav>
                                        <p:tav tm="100000">
                                          <p:val>
                                            <p:strVal val="#ppt_x"/>
                                          </p:val>
                                        </p:tav>
                                      </p:tavLst>
                                    </p:anim>
                                    <p:anim calcmode="lin" valueType="num">
                                      <p:cBhvr additive="base">
                                        <p:cTn id="8" dur="500" fill="hold"/>
                                        <p:tgtEl>
                                          <p:spTgt spid="10343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3435"/>
                                        </p:tgtEl>
                                        <p:attrNameLst>
                                          <p:attrName>style.visibility</p:attrName>
                                        </p:attrNameLst>
                                      </p:cBhvr>
                                      <p:to>
                                        <p:strVal val="visible"/>
                                      </p:to>
                                    </p:set>
                                    <p:anim calcmode="lin" valueType="num">
                                      <p:cBhvr additive="base">
                                        <p:cTn id="11" dur="500" fill="hold"/>
                                        <p:tgtEl>
                                          <p:spTgt spid="103435"/>
                                        </p:tgtEl>
                                        <p:attrNameLst>
                                          <p:attrName>ppt_x</p:attrName>
                                        </p:attrNameLst>
                                      </p:cBhvr>
                                      <p:tavLst>
                                        <p:tav tm="0">
                                          <p:val>
                                            <p:strVal val="0-#ppt_w/2"/>
                                          </p:val>
                                        </p:tav>
                                        <p:tav tm="100000">
                                          <p:val>
                                            <p:strVal val="#ppt_x"/>
                                          </p:val>
                                        </p:tav>
                                      </p:tavLst>
                                    </p:anim>
                                    <p:anim calcmode="lin" valueType="num">
                                      <p:cBhvr additive="base">
                                        <p:cTn id="12" dur="500" fill="hold"/>
                                        <p:tgtEl>
                                          <p:spTgt spid="103435"/>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103436"/>
                                        </p:tgtEl>
                                        <p:attrNameLst>
                                          <p:attrName>style.visibility</p:attrName>
                                        </p:attrNameLst>
                                      </p:cBhvr>
                                      <p:to>
                                        <p:strVal val="visible"/>
                                      </p:to>
                                    </p:set>
                                    <p:anim calcmode="lin" valueType="num">
                                      <p:cBhvr>
                                        <p:cTn id="17" dur="1000" fill="hold"/>
                                        <p:tgtEl>
                                          <p:spTgt spid="103436"/>
                                        </p:tgtEl>
                                        <p:attrNameLst>
                                          <p:attrName>ppt_w</p:attrName>
                                        </p:attrNameLst>
                                      </p:cBhvr>
                                      <p:tavLst>
                                        <p:tav tm="0">
                                          <p:val>
                                            <p:fltVal val="0"/>
                                          </p:val>
                                        </p:tav>
                                        <p:tav tm="100000">
                                          <p:val>
                                            <p:strVal val="#ppt_w"/>
                                          </p:val>
                                        </p:tav>
                                      </p:tavLst>
                                    </p:anim>
                                    <p:anim calcmode="lin" valueType="num">
                                      <p:cBhvr>
                                        <p:cTn id="18" dur="1000" fill="hold"/>
                                        <p:tgtEl>
                                          <p:spTgt spid="103436"/>
                                        </p:tgtEl>
                                        <p:attrNameLst>
                                          <p:attrName>ppt_h</p:attrName>
                                        </p:attrNameLst>
                                      </p:cBhvr>
                                      <p:tavLst>
                                        <p:tav tm="0">
                                          <p:val>
                                            <p:fltVal val="0"/>
                                          </p:val>
                                        </p:tav>
                                        <p:tav tm="100000">
                                          <p:val>
                                            <p:strVal val="#ppt_h"/>
                                          </p:val>
                                        </p:tav>
                                      </p:tavLst>
                                    </p:anim>
                                    <p:anim calcmode="lin" valueType="num">
                                      <p:cBhvr>
                                        <p:cTn id="19" dur="1000" fill="hold"/>
                                        <p:tgtEl>
                                          <p:spTgt spid="103436"/>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0343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4" grpId="0" autoUpdateAnimBg="0"/>
      <p:bldP spid="103436" grpId="0" autoUpdateAnimBg="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WordArt 4"/>
          <p:cNvSpPr>
            <a:spLocks noChangeArrowheads="1" noChangeShapeType="1" noTextEdit="1"/>
          </p:cNvSpPr>
          <p:nvPr/>
        </p:nvSpPr>
        <p:spPr bwMode="auto">
          <a:xfrm>
            <a:off x="1252538" y="381000"/>
            <a:ext cx="3048000" cy="1828800"/>
          </a:xfrm>
          <a:prstGeom prst="rect">
            <a:avLst/>
          </a:prstGeom>
        </p:spPr>
        <p:txBody>
          <a:bodyPr wrap="none" fromWordArt="1">
            <a:prstTxWarp prst="textSlantUp">
              <a:avLst>
                <a:gd name="adj" fmla="val 32056"/>
              </a:avLst>
            </a:prstTxWarp>
          </a:bodyPr>
          <a:lstStyle/>
          <a:p>
            <a:r>
              <a:rPr lang="ar-JO"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كيف بدأ ؟</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120837" name="Text Box 5"/>
          <p:cNvSpPr txBox="1">
            <a:spLocks noChangeArrowheads="1"/>
          </p:cNvSpPr>
          <p:nvPr/>
        </p:nvSpPr>
        <p:spPr bwMode="auto">
          <a:xfrm>
            <a:off x="2893249" y="2636838"/>
            <a:ext cx="2672526" cy="2062103"/>
          </a:xfrm>
          <a:prstGeom prst="rect">
            <a:avLst/>
          </a:prstGeom>
          <a:noFill/>
          <a:ln w="12700" cap="sq">
            <a:solidFill>
              <a:srgbClr val="3366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spAutoFit/>
          </a:bodyPr>
          <a:lstStyle>
            <a:lvl1pPr marL="355600" indent="-3556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sz="3200" u="sng" dirty="0">
                <a:latin typeface="Arial" charset="0"/>
                <a:cs typeface="Arial" charset="0"/>
              </a:rPr>
              <a:t>جسدياً (16 : 12)</a:t>
            </a:r>
            <a:endParaRPr lang="en-US" sz="3200" u="sng" dirty="0">
              <a:latin typeface="Arial" charset="0"/>
              <a:cs typeface="Arial" charset="0"/>
            </a:endParaRPr>
          </a:p>
          <a:p>
            <a:pPr algn="r" eaLnBrk="1" hangingPunct="1"/>
            <a:r>
              <a:rPr lang="ar-JO" sz="3200" dirty="0">
                <a:latin typeface="Arial" charset="0"/>
                <a:cs typeface="Arial" charset="0"/>
              </a:rPr>
              <a:t>* متورد الوجه</a:t>
            </a:r>
            <a:endParaRPr lang="en-US" sz="3200" dirty="0">
              <a:latin typeface="Arial" charset="0"/>
              <a:cs typeface="Arial" charset="0"/>
            </a:endParaRPr>
          </a:p>
          <a:p>
            <a:pPr algn="r" eaLnBrk="1" hangingPunct="1"/>
            <a:r>
              <a:rPr lang="ar-JO" sz="3200" dirty="0">
                <a:latin typeface="Arial" charset="0"/>
                <a:cs typeface="Arial" charset="0"/>
              </a:rPr>
              <a:t>* مظهر حسن</a:t>
            </a:r>
            <a:endParaRPr lang="en-US" sz="3200" dirty="0">
              <a:latin typeface="Arial" charset="0"/>
              <a:cs typeface="Arial" charset="0"/>
            </a:endParaRPr>
          </a:p>
          <a:p>
            <a:pPr algn="r" eaLnBrk="1" hangingPunct="1"/>
            <a:r>
              <a:rPr lang="ar-JO" sz="3200" dirty="0">
                <a:latin typeface="Arial" charset="0"/>
                <a:cs typeface="Arial" charset="0"/>
              </a:rPr>
              <a:t>* ملامح جميلة</a:t>
            </a:r>
            <a:endParaRPr lang="en-US" sz="3200" dirty="0">
              <a:latin typeface="Arial" charset="0"/>
              <a:cs typeface="Arial" charset="0"/>
            </a:endParaRPr>
          </a:p>
        </p:txBody>
      </p:sp>
      <p:sp>
        <p:nvSpPr>
          <p:cNvPr id="120838" name="Text Box 6"/>
          <p:cNvSpPr txBox="1">
            <a:spLocks noChangeArrowheads="1"/>
          </p:cNvSpPr>
          <p:nvPr/>
        </p:nvSpPr>
        <p:spPr bwMode="auto">
          <a:xfrm>
            <a:off x="35496" y="5084763"/>
            <a:ext cx="603670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dirty="0">
                <a:solidFill>
                  <a:srgbClr val="CC0066"/>
                </a:solidFill>
                <a:latin typeface="Arial" charset="0"/>
                <a:cs typeface="Arial" charset="0"/>
              </a:rPr>
              <a:t>س : الميزات والعيوب</a:t>
            </a:r>
            <a:endParaRPr lang="en-US" dirty="0">
              <a:solidFill>
                <a:srgbClr val="CC0066"/>
              </a:solidFill>
              <a:latin typeface="Arial" charset="0"/>
              <a:cs typeface="Arial" charset="0"/>
            </a:endParaRPr>
          </a:p>
        </p:txBody>
      </p:sp>
      <p:pic>
        <p:nvPicPr>
          <p:cNvPr id="286724" name="Picture 8" descr="z2819">
            <a:hlinkClick r:id="rId3" tooltip="Formats: WMF, JPG"/>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783649" y="1606550"/>
            <a:ext cx="1543050" cy="125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25" name="WordArt 9"/>
          <p:cNvSpPr>
            <a:spLocks noChangeArrowheads="1" noChangeShapeType="1" noTextEdit="1"/>
          </p:cNvSpPr>
          <p:nvPr/>
        </p:nvSpPr>
        <p:spPr bwMode="auto">
          <a:xfrm>
            <a:off x="6869374" y="882650"/>
            <a:ext cx="1371600" cy="571500"/>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JO"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a typeface="Impact"/>
                <a:cs typeface="Impact"/>
              </a:rPr>
              <a:t>داود</a:t>
            </a:r>
            <a:endParaRPr 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a typeface="Impact"/>
              <a:cs typeface="Impact"/>
            </a:endParaRPr>
          </a:p>
        </p:txBody>
      </p:sp>
      <p:sp>
        <p:nvSpPr>
          <p:cNvPr id="120846" name="Text Box 14"/>
          <p:cNvSpPr txBox="1">
            <a:spLocks noChangeArrowheads="1"/>
          </p:cNvSpPr>
          <p:nvPr/>
        </p:nvSpPr>
        <p:spPr bwMode="auto">
          <a:xfrm>
            <a:off x="35496" y="5562600"/>
            <a:ext cx="603670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dirty="0">
                <a:solidFill>
                  <a:srgbClr val="CC0066"/>
                </a:solidFill>
                <a:latin typeface="Arial" charset="0"/>
                <a:cs typeface="Arial" charset="0"/>
              </a:rPr>
              <a:t>ج : الميزات</a:t>
            </a:r>
            <a:endParaRPr lang="en-US" dirty="0">
              <a:solidFill>
                <a:srgbClr val="CC0066"/>
              </a:solidFill>
              <a:latin typeface="Arial" charset="0"/>
              <a:cs typeface="Arial" charset="0"/>
            </a:endParaRPr>
          </a:p>
        </p:txBody>
      </p:sp>
      <p:sp>
        <p:nvSpPr>
          <p:cNvPr id="11"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a:ea typeface="+mn-ea"/>
                <a:cs typeface="Arial"/>
              </a:rPr>
              <a:t>208</a:t>
            </a:r>
            <a:endParaRPr lang="en-US" sz="2400" dirty="0">
              <a:solidFill>
                <a:schemeClr val="tx2"/>
              </a:solidFill>
              <a:latin typeface="Arial"/>
              <a:ea typeface="+mn-ea"/>
              <a:cs typeface="Arial"/>
            </a:endParaRPr>
          </a:p>
        </p:txBody>
      </p:sp>
      <p:sp>
        <p:nvSpPr>
          <p:cNvPr id="286730" name="Title 1"/>
          <p:cNvSpPr>
            <a:spLocks noGrp="1"/>
          </p:cNvSpPr>
          <p:nvPr>
            <p:ph type="title" idx="4294967295"/>
          </p:nvPr>
        </p:nvSpPr>
        <p:spPr>
          <a:xfrm>
            <a:off x="0" y="-100013"/>
            <a:ext cx="8715404" cy="731838"/>
          </a:xfrm>
        </p:spPr>
        <p:txBody>
          <a:bodyPr/>
          <a:lstStyle/>
          <a:p>
            <a:r>
              <a:rPr lang="ar-JO" dirty="0">
                <a:latin typeface="Arial" charset="0"/>
                <a:ea typeface="ＭＳ Ｐゴシック" charset="0"/>
              </a:rPr>
              <a:t>مراجعة شخصية داود</a:t>
            </a:r>
            <a:endParaRPr lang="en-US" dirty="0">
              <a:latin typeface="Arial" charset="0"/>
              <a:ea typeface="ＭＳ Ｐゴシック" charset="0"/>
            </a:endParaRPr>
          </a:p>
        </p:txBody>
      </p:sp>
      <p:pic>
        <p:nvPicPr>
          <p:cNvPr id="12" name="Picture 1"/>
          <p:cNvPicPr>
            <a:picLocks noChangeAspect="1"/>
          </p:cNvPicPr>
          <p:nvPr/>
        </p:nvPicPr>
        <p:blipFill rotWithShape="1">
          <a:blip r:embed="rId5">
            <a:extLst>
              <a:ext uri="{28A0092B-C50C-407E-A947-70E740481C1C}">
                <a14:useLocalDpi xmlns:a14="http://schemas.microsoft.com/office/drawing/2010/main"/>
              </a:ext>
            </a:extLst>
          </a:blip>
          <a:srcRect l="13765" r="46420"/>
          <a:stretch/>
        </p:blipFill>
        <p:spPr bwMode="auto">
          <a:xfrm>
            <a:off x="6145861" y="2996952"/>
            <a:ext cx="2818627" cy="3672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0836"/>
                                        </p:tgtEl>
                                        <p:attrNameLst>
                                          <p:attrName>style.visibility</p:attrName>
                                        </p:attrNameLst>
                                      </p:cBhvr>
                                      <p:to>
                                        <p:strVal val="visible"/>
                                      </p:to>
                                    </p:set>
                                    <p:anim calcmode="lin" valueType="num">
                                      <p:cBhvr additive="base">
                                        <p:cTn id="7" dur="500" fill="hold"/>
                                        <p:tgtEl>
                                          <p:spTgt spid="120836"/>
                                        </p:tgtEl>
                                        <p:attrNameLst>
                                          <p:attrName>ppt_x</p:attrName>
                                        </p:attrNameLst>
                                      </p:cBhvr>
                                      <p:tavLst>
                                        <p:tav tm="0">
                                          <p:val>
                                            <p:strVal val="0-#ppt_w/2"/>
                                          </p:val>
                                        </p:tav>
                                        <p:tav tm="100000">
                                          <p:val>
                                            <p:strVal val="#ppt_x"/>
                                          </p:val>
                                        </p:tav>
                                      </p:tavLst>
                                    </p:anim>
                                    <p:anim calcmode="lin" valueType="num">
                                      <p:cBhvr additive="base">
                                        <p:cTn id="8" dur="500" fill="hold"/>
                                        <p:tgtEl>
                                          <p:spTgt spid="12083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0837"/>
                                        </p:tgtEl>
                                        <p:attrNameLst>
                                          <p:attrName>style.visibility</p:attrName>
                                        </p:attrNameLst>
                                      </p:cBhvr>
                                      <p:to>
                                        <p:strVal val="visible"/>
                                      </p:to>
                                    </p:set>
                                    <p:anim calcmode="lin" valueType="num">
                                      <p:cBhvr additive="base">
                                        <p:cTn id="13" dur="500" fill="hold"/>
                                        <p:tgtEl>
                                          <p:spTgt spid="120837"/>
                                        </p:tgtEl>
                                        <p:attrNameLst>
                                          <p:attrName>ppt_x</p:attrName>
                                        </p:attrNameLst>
                                      </p:cBhvr>
                                      <p:tavLst>
                                        <p:tav tm="0">
                                          <p:val>
                                            <p:strVal val="0-#ppt_w/2"/>
                                          </p:val>
                                        </p:tav>
                                        <p:tav tm="100000">
                                          <p:val>
                                            <p:strVal val="#ppt_x"/>
                                          </p:val>
                                        </p:tav>
                                      </p:tavLst>
                                    </p:anim>
                                    <p:anim calcmode="lin" valueType="num">
                                      <p:cBhvr additive="base">
                                        <p:cTn id="14" dur="500" fill="hold"/>
                                        <p:tgtEl>
                                          <p:spTgt spid="12083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083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08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animBg="1"/>
      <p:bldP spid="120837" grpId="0" animBg="1" autoUpdateAnimBg="0"/>
      <p:bldP spid="120838" grpId="0" autoUpdateAnimBg="0"/>
      <p:bldP spid="120846" grpId="0" autoUpdateAnimBg="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WordArt 2"/>
          <p:cNvSpPr>
            <a:spLocks noChangeArrowheads="1" noChangeShapeType="1" noTextEdit="1"/>
          </p:cNvSpPr>
          <p:nvPr/>
        </p:nvSpPr>
        <p:spPr bwMode="auto">
          <a:xfrm>
            <a:off x="685800" y="381000"/>
            <a:ext cx="3048000" cy="1828800"/>
          </a:xfrm>
          <a:prstGeom prst="rect">
            <a:avLst/>
          </a:prstGeom>
        </p:spPr>
        <p:txBody>
          <a:bodyPr wrap="none" fromWordArt="1">
            <a:prstTxWarp prst="textSlantUp">
              <a:avLst>
                <a:gd name="adj" fmla="val 32056"/>
              </a:avLst>
            </a:prstTxWarp>
          </a:bodyPr>
          <a:lstStyle/>
          <a:p>
            <a:r>
              <a:rPr lang="ar-JO"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كيف بدأ ؟</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149507" name="Text Box 3"/>
          <p:cNvSpPr txBox="1">
            <a:spLocks noChangeArrowheads="1"/>
          </p:cNvSpPr>
          <p:nvPr/>
        </p:nvSpPr>
        <p:spPr bwMode="auto">
          <a:xfrm>
            <a:off x="896938" y="5876925"/>
            <a:ext cx="39624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dirty="0">
                <a:solidFill>
                  <a:srgbClr val="000000"/>
                </a:solidFill>
                <a:latin typeface="Arial" charset="0"/>
                <a:cs typeface="Arial" charset="0"/>
              </a:rPr>
              <a:t>ممسوح من الرب</a:t>
            </a:r>
            <a:endParaRPr lang="en-US" dirty="0">
              <a:solidFill>
                <a:srgbClr val="000000"/>
              </a:solidFill>
              <a:latin typeface="Arial" charset="0"/>
              <a:cs typeface="Arial" charset="0"/>
            </a:endParaRPr>
          </a:p>
        </p:txBody>
      </p:sp>
      <p:pic>
        <p:nvPicPr>
          <p:cNvPr id="149508" name="Picture 4" descr="thumbsup">
            <a:hlinkClick r:id="rId2"/>
          </p:cNvPr>
          <p:cNvPicPr>
            <a:picLocks noChangeAspect="1" noChangeArrowheads="1"/>
          </p:cNvPicPr>
          <p:nvPr/>
        </p:nvPicPr>
        <p:blipFill>
          <a:blip r:embed="rId3">
            <a:clrChange>
              <a:clrFrom>
                <a:srgbClr val="FEF6FF"/>
              </a:clrFrom>
              <a:clrTo>
                <a:srgbClr val="FEF6FF">
                  <a:alpha val="0"/>
                </a:srgbClr>
              </a:clrTo>
            </a:clrChange>
            <a:extLst>
              <a:ext uri="{28A0092B-C50C-407E-A947-70E740481C1C}">
                <a14:useLocalDpi xmlns:a14="http://schemas.microsoft.com/office/drawing/2010/main"/>
              </a:ext>
            </a:extLst>
          </a:blip>
          <a:srcRect/>
          <a:stretch>
            <a:fillRect/>
          </a:stretch>
        </p:blipFill>
        <p:spPr bwMode="auto">
          <a:xfrm>
            <a:off x="4806950" y="5211763"/>
            <a:ext cx="1212850" cy="1493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609600" y="2349500"/>
            <a:ext cx="5402263" cy="3048000"/>
            <a:chOff x="384" y="1480"/>
            <a:chExt cx="3403" cy="1920"/>
          </a:xfrm>
        </p:grpSpPr>
        <p:sp>
          <p:nvSpPr>
            <p:cNvPr id="288780" name="Text Box 6"/>
            <p:cNvSpPr txBox="1">
              <a:spLocks noChangeArrowheads="1"/>
            </p:cNvSpPr>
            <p:nvPr/>
          </p:nvSpPr>
          <p:spPr bwMode="auto">
            <a:xfrm>
              <a:off x="720" y="2004"/>
              <a:ext cx="1889" cy="33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ar-JO" dirty="0">
                  <a:latin typeface="Arial" charset="0"/>
                  <a:cs typeface="Arial" charset="0"/>
                </a:rPr>
                <a:t>لنقرأ </a:t>
              </a:r>
              <a:r>
                <a:rPr lang="ar-JO" dirty="0">
                  <a:solidFill>
                    <a:srgbClr val="FF0000"/>
                  </a:solidFill>
                  <a:latin typeface="Arial" charset="0"/>
                  <a:cs typeface="Arial" charset="0"/>
                </a:rPr>
                <a:t>16 : 12ب - 13</a:t>
              </a:r>
              <a:endParaRPr lang="en-US" dirty="0">
                <a:solidFill>
                  <a:srgbClr val="FF0000"/>
                </a:solidFill>
                <a:latin typeface="Arial" charset="0"/>
                <a:cs typeface="Arial" charset="0"/>
              </a:endParaRPr>
            </a:p>
          </p:txBody>
        </p:sp>
        <p:sp>
          <p:nvSpPr>
            <p:cNvPr id="288781" name="Text Box 7"/>
            <p:cNvSpPr txBox="1">
              <a:spLocks noChangeArrowheads="1"/>
            </p:cNvSpPr>
            <p:nvPr/>
          </p:nvSpPr>
          <p:spPr bwMode="auto">
            <a:xfrm>
              <a:off x="432" y="1525"/>
              <a:ext cx="3303"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u="sng" dirty="0">
                  <a:latin typeface="Arial" charset="0"/>
                  <a:cs typeface="Arial" charset="0"/>
                </a:rPr>
                <a:t>روحياً</a:t>
              </a:r>
              <a:endParaRPr lang="en-US" dirty="0">
                <a:latin typeface="Arial" charset="0"/>
                <a:cs typeface="Arial" charset="0"/>
              </a:endParaRPr>
            </a:p>
          </p:txBody>
        </p:sp>
        <p:sp>
          <p:nvSpPr>
            <p:cNvPr id="288782" name="Rectangle 8"/>
            <p:cNvSpPr>
              <a:spLocks noChangeArrowheads="1"/>
            </p:cNvSpPr>
            <p:nvPr/>
          </p:nvSpPr>
          <p:spPr bwMode="auto">
            <a:xfrm>
              <a:off x="672" y="2436"/>
              <a:ext cx="3024" cy="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355600" indent="-355600" algn="r"/>
              <a:r>
                <a:rPr lang="ar-JO" dirty="0">
                  <a:latin typeface="Arial" charset="0"/>
                  <a:cs typeface="Arial" charset="0"/>
                </a:rPr>
                <a:t>* مختار من الرب</a:t>
              </a:r>
              <a:endParaRPr lang="en-US" dirty="0">
                <a:latin typeface="Arial" charset="0"/>
                <a:cs typeface="Arial" charset="0"/>
              </a:endParaRPr>
            </a:p>
            <a:p>
              <a:pPr marL="355600" indent="-355600" algn="r"/>
              <a:r>
                <a:rPr lang="ar-JO" dirty="0">
                  <a:latin typeface="Arial" charset="0"/>
                  <a:cs typeface="Arial" charset="0"/>
                </a:rPr>
                <a:t>* حل روح الرب على داود بقوة</a:t>
              </a:r>
              <a:endParaRPr lang="en-US" dirty="0">
                <a:latin typeface="Arial" charset="0"/>
                <a:cs typeface="Arial" charset="0"/>
              </a:endParaRPr>
            </a:p>
          </p:txBody>
        </p:sp>
        <p:sp>
          <p:nvSpPr>
            <p:cNvPr id="288783" name="Rectangle 9"/>
            <p:cNvSpPr>
              <a:spLocks noChangeArrowheads="1"/>
            </p:cNvSpPr>
            <p:nvPr/>
          </p:nvSpPr>
          <p:spPr bwMode="auto">
            <a:xfrm>
              <a:off x="384" y="1480"/>
              <a:ext cx="3403" cy="1920"/>
            </a:xfrm>
            <a:prstGeom prst="rect">
              <a:avLst/>
            </a:prstGeom>
            <a:noFill/>
            <a:ln w="12700" cap="sq">
              <a:solidFill>
                <a:schemeClr val="accent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charset="0"/>
                <a:cs typeface="Arial" charset="0"/>
              </a:endParaRPr>
            </a:p>
          </p:txBody>
        </p:sp>
      </p:grpSp>
      <p:sp>
        <p:nvSpPr>
          <p:cNvPr id="1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a:ea typeface="+mn-ea"/>
                <a:cs typeface="Arial"/>
              </a:rPr>
              <a:t>208</a:t>
            </a:r>
            <a:endParaRPr lang="en-US" sz="2400" dirty="0">
              <a:solidFill>
                <a:schemeClr val="tx2"/>
              </a:solidFill>
              <a:latin typeface="Arial"/>
              <a:ea typeface="+mn-ea"/>
              <a:cs typeface="Arial"/>
            </a:endParaRPr>
          </a:p>
        </p:txBody>
      </p:sp>
      <p:sp>
        <p:nvSpPr>
          <p:cNvPr id="149517" name="WordArt 13"/>
          <p:cNvSpPr>
            <a:spLocks noChangeArrowheads="1" noChangeShapeType="1" noTextEdit="1"/>
          </p:cNvSpPr>
          <p:nvPr/>
        </p:nvSpPr>
        <p:spPr bwMode="auto">
          <a:xfrm rot="-1235662">
            <a:off x="697965" y="2791671"/>
            <a:ext cx="6610350" cy="2299209"/>
          </a:xfrm>
          <a:prstGeom prst="rect">
            <a:avLst/>
          </a:prstGeom>
        </p:spPr>
        <p:txBody>
          <a:bodyPr wrap="none" fromWordArt="1">
            <a:prstTxWarp prst="textSlantUp">
              <a:avLst>
                <a:gd name="adj" fmla="val 55556"/>
              </a:avLst>
            </a:prstTxWarp>
          </a:bodyPr>
          <a:lstStyle/>
          <a:p>
            <a:r>
              <a:rPr lang="ar-JO" sz="3600" kern="10" dirty="0">
                <a:ln w="9525" cap="sq">
                  <a:solidFill>
                    <a:srgbClr val="0000FF"/>
                  </a:solidFill>
                  <a:round/>
                  <a:headEnd type="none" w="sm" len="sm"/>
                  <a:tailEnd type="none" w="sm" len="sm"/>
                </a:ln>
                <a:solidFill>
                  <a:srgbClr val="FF3300"/>
                </a:solidFill>
                <a:latin typeface="Arial Black"/>
                <a:ea typeface="Arial Black"/>
                <a:cs typeface="Arial Black"/>
              </a:rPr>
              <a:t>ألوان متطايرة, بداية الطيران</a:t>
            </a:r>
            <a:endParaRPr lang="en-US" sz="3600" kern="10" dirty="0">
              <a:ln w="9525" cap="sq">
                <a:solidFill>
                  <a:srgbClr val="0000FF"/>
                </a:solidFill>
                <a:round/>
                <a:headEnd type="none" w="sm" len="sm"/>
                <a:tailEnd type="none" w="sm" len="sm"/>
              </a:ln>
              <a:solidFill>
                <a:srgbClr val="FF3300"/>
              </a:solidFill>
              <a:latin typeface="Arial Black"/>
              <a:ea typeface="Arial Black"/>
              <a:cs typeface="Arial Black"/>
            </a:endParaRPr>
          </a:p>
        </p:txBody>
      </p:sp>
      <p:sp>
        <p:nvSpPr>
          <p:cNvPr id="288779" name="Title 2"/>
          <p:cNvSpPr>
            <a:spLocks noGrp="1"/>
          </p:cNvSpPr>
          <p:nvPr>
            <p:ph type="title" idx="4294967295"/>
          </p:nvPr>
        </p:nvSpPr>
        <p:spPr>
          <a:xfrm>
            <a:off x="179388" y="44450"/>
            <a:ext cx="4897437" cy="587375"/>
          </a:xfrm>
        </p:spPr>
        <p:txBody>
          <a:bodyPr/>
          <a:lstStyle/>
          <a:p>
            <a:pPr algn="l"/>
            <a:r>
              <a:rPr lang="ar-JO" sz="3600" i="1" dirty="0">
                <a:latin typeface="Arial" charset="0"/>
                <a:ea typeface="ＭＳ Ｐゴシック" charset="0"/>
              </a:rPr>
              <a:t>بداية داود</a:t>
            </a:r>
            <a:endParaRPr lang="en-US" sz="3600" i="1" dirty="0">
              <a:latin typeface="Arial" charset="0"/>
              <a:ea typeface="ＭＳ Ｐゴシック" charset="0"/>
            </a:endParaRPr>
          </a:p>
        </p:txBody>
      </p:sp>
      <p:pic>
        <p:nvPicPr>
          <p:cNvPr id="17" name="Picture 8" descr="z2819">
            <a:hlinkClick r:id="rId4" tooltip="Formats: WMF, JPG"/>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783649" y="1606550"/>
            <a:ext cx="1543050" cy="125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WordArt 9"/>
          <p:cNvSpPr>
            <a:spLocks noChangeArrowheads="1" noChangeShapeType="1" noTextEdit="1"/>
          </p:cNvSpPr>
          <p:nvPr/>
        </p:nvSpPr>
        <p:spPr bwMode="auto">
          <a:xfrm>
            <a:off x="6869374" y="882650"/>
            <a:ext cx="1371600" cy="571500"/>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JO"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a typeface="Impact"/>
                <a:cs typeface="Impact"/>
              </a:rPr>
              <a:t>داود</a:t>
            </a:r>
            <a:endParaRPr 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a typeface="Impact"/>
              <a:cs typeface="Impact"/>
            </a:endParaRPr>
          </a:p>
        </p:txBody>
      </p:sp>
      <p:pic>
        <p:nvPicPr>
          <p:cNvPr id="21" name="Picture 1"/>
          <p:cNvPicPr>
            <a:picLocks noChangeAspect="1"/>
          </p:cNvPicPr>
          <p:nvPr/>
        </p:nvPicPr>
        <p:blipFill rotWithShape="1">
          <a:blip r:embed="rId6">
            <a:extLst>
              <a:ext uri="{28A0092B-C50C-407E-A947-70E740481C1C}">
                <a14:useLocalDpi xmlns:a14="http://schemas.microsoft.com/office/drawing/2010/main"/>
              </a:ext>
            </a:extLst>
          </a:blip>
          <a:srcRect l="13765" r="46420"/>
          <a:stretch/>
        </p:blipFill>
        <p:spPr bwMode="auto">
          <a:xfrm>
            <a:off x="6145861" y="2996952"/>
            <a:ext cx="2818627" cy="3672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149507"/>
                                        </p:tgtEl>
                                        <p:attrNameLst>
                                          <p:attrName>style.visibility</p:attrName>
                                        </p:attrNameLst>
                                      </p:cBhvr>
                                      <p:to>
                                        <p:strVal val="visible"/>
                                      </p:to>
                                    </p:set>
                                    <p:anim calcmode="lin" valueType="num">
                                      <p:cBhvr>
                                        <p:cTn id="13" dur="1000" fill="hold"/>
                                        <p:tgtEl>
                                          <p:spTgt spid="149507"/>
                                        </p:tgtEl>
                                        <p:attrNameLst>
                                          <p:attrName>ppt_w</p:attrName>
                                        </p:attrNameLst>
                                      </p:cBhvr>
                                      <p:tavLst>
                                        <p:tav tm="0">
                                          <p:val>
                                            <p:fltVal val="0"/>
                                          </p:val>
                                        </p:tav>
                                        <p:tav tm="100000">
                                          <p:val>
                                            <p:strVal val="#ppt_w"/>
                                          </p:val>
                                        </p:tav>
                                      </p:tavLst>
                                    </p:anim>
                                    <p:anim calcmode="lin" valueType="num">
                                      <p:cBhvr>
                                        <p:cTn id="14" dur="1000" fill="hold"/>
                                        <p:tgtEl>
                                          <p:spTgt spid="149507"/>
                                        </p:tgtEl>
                                        <p:attrNameLst>
                                          <p:attrName>ppt_h</p:attrName>
                                        </p:attrNameLst>
                                      </p:cBhvr>
                                      <p:tavLst>
                                        <p:tav tm="0">
                                          <p:val>
                                            <p:fltVal val="0"/>
                                          </p:val>
                                        </p:tav>
                                        <p:tav tm="100000">
                                          <p:val>
                                            <p:strVal val="#ppt_h"/>
                                          </p:val>
                                        </p:tav>
                                      </p:tavLst>
                                    </p:anim>
                                    <p:anim calcmode="lin" valueType="num">
                                      <p:cBhvr>
                                        <p:cTn id="15" dur="1000" fill="hold"/>
                                        <p:tgtEl>
                                          <p:spTgt spid="14950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4950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9" fill="hold" grpId="0" nodeType="clickEffect">
                                  <p:stCondLst>
                                    <p:cond delay="0"/>
                                  </p:stCondLst>
                                  <p:childTnLst>
                                    <p:set>
                                      <p:cBhvr>
                                        <p:cTn id="20" dur="1" fill="hold">
                                          <p:stCondLst>
                                            <p:cond delay="0"/>
                                          </p:stCondLst>
                                        </p:cTn>
                                        <p:tgtEl>
                                          <p:spTgt spid="149517"/>
                                        </p:tgtEl>
                                        <p:attrNameLst>
                                          <p:attrName>style.visibility</p:attrName>
                                        </p:attrNameLst>
                                      </p:cBhvr>
                                      <p:to>
                                        <p:strVal val="visible"/>
                                      </p:to>
                                    </p:set>
                                    <p:anim calcmode="lin" valueType="num">
                                      <p:cBhvr additive="base">
                                        <p:cTn id="21" dur="500" fill="hold"/>
                                        <p:tgtEl>
                                          <p:spTgt spid="149517"/>
                                        </p:tgtEl>
                                        <p:attrNameLst>
                                          <p:attrName>ppt_x</p:attrName>
                                        </p:attrNameLst>
                                      </p:cBhvr>
                                      <p:tavLst>
                                        <p:tav tm="0">
                                          <p:val>
                                            <p:strVal val="0-#ppt_w/2"/>
                                          </p:val>
                                        </p:tav>
                                        <p:tav tm="100000">
                                          <p:val>
                                            <p:strVal val="#ppt_x"/>
                                          </p:val>
                                        </p:tav>
                                      </p:tavLst>
                                    </p:anim>
                                    <p:anim calcmode="lin" valueType="num">
                                      <p:cBhvr additive="base">
                                        <p:cTn id="22" dur="500" fill="hold"/>
                                        <p:tgtEl>
                                          <p:spTgt spid="149517"/>
                                        </p:tgtEl>
                                        <p:attrNameLst>
                                          <p:attrName>ppt_y</p:attrName>
                                        </p:attrNameLst>
                                      </p:cBhvr>
                                      <p:tavLst>
                                        <p:tav tm="0">
                                          <p:val>
                                            <p:strVal val="0-#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49508"/>
                                        </p:tgtEl>
                                        <p:attrNameLst>
                                          <p:attrName>style.visibility</p:attrName>
                                        </p:attrNameLst>
                                      </p:cBhvr>
                                      <p:to>
                                        <p:strVal val="visible"/>
                                      </p:to>
                                    </p:set>
                                    <p:animEffect transition="in" filter="blinds(horizontal)">
                                      <p:cBhvr>
                                        <p:cTn id="27" dur="500"/>
                                        <p:tgtEl>
                                          <p:spTgt spid="149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autoUpdateAnimBg="0"/>
      <p:bldP spid="149517"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z2819">
            <a:hlinkClick r:id="rId3" tooltip="Formats: WMF, JPG"/>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783649" y="1606550"/>
            <a:ext cx="1543050" cy="125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WordArt 9"/>
          <p:cNvSpPr>
            <a:spLocks noChangeArrowheads="1" noChangeShapeType="1" noTextEdit="1"/>
          </p:cNvSpPr>
          <p:nvPr/>
        </p:nvSpPr>
        <p:spPr bwMode="auto">
          <a:xfrm>
            <a:off x="6869374" y="882650"/>
            <a:ext cx="1371600" cy="571500"/>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JO"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a typeface="Impact"/>
                <a:cs typeface="Impact"/>
              </a:rPr>
              <a:t>داود</a:t>
            </a:r>
            <a:endParaRPr 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a typeface="Impact"/>
              <a:cs typeface="Impact"/>
            </a:endParaRPr>
          </a:p>
        </p:txBody>
      </p:sp>
      <p:pic>
        <p:nvPicPr>
          <p:cNvPr id="15" name="Picture 1"/>
          <p:cNvPicPr>
            <a:picLocks noChangeAspect="1"/>
          </p:cNvPicPr>
          <p:nvPr/>
        </p:nvPicPr>
        <p:blipFill rotWithShape="1">
          <a:blip r:embed="rId5">
            <a:extLst>
              <a:ext uri="{28A0092B-C50C-407E-A947-70E740481C1C}">
                <a14:useLocalDpi xmlns:a14="http://schemas.microsoft.com/office/drawing/2010/main"/>
              </a:ext>
            </a:extLst>
          </a:blip>
          <a:srcRect l="13765" r="46420"/>
          <a:stretch/>
        </p:blipFill>
        <p:spPr bwMode="auto">
          <a:xfrm>
            <a:off x="6145861" y="2996952"/>
            <a:ext cx="2818627" cy="3672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029" name="Text Box 5"/>
          <p:cNvSpPr txBox="1">
            <a:spLocks noChangeArrowheads="1"/>
          </p:cNvSpPr>
          <p:nvPr/>
        </p:nvSpPr>
        <p:spPr bwMode="auto">
          <a:xfrm>
            <a:off x="482600" y="2514600"/>
            <a:ext cx="4546600" cy="206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sz="3200" u="sng" dirty="0">
                <a:latin typeface="Arial" charset="0"/>
                <a:cs typeface="Arial" charset="0"/>
              </a:rPr>
              <a:t>سأل الرب</a:t>
            </a:r>
            <a:endParaRPr lang="en-US" sz="3200" u="sng" dirty="0">
              <a:latin typeface="Arial" charset="0"/>
              <a:cs typeface="Arial" charset="0"/>
            </a:endParaRPr>
          </a:p>
          <a:p>
            <a:pPr algn="r" eaLnBrk="1" hangingPunct="1"/>
            <a:r>
              <a:rPr lang="ar-JO" sz="3200" dirty="0">
                <a:latin typeface="Arial" charset="0"/>
                <a:cs typeface="Arial" charset="0"/>
              </a:rPr>
              <a:t>1 صم 23 : 2</a:t>
            </a:r>
            <a:endParaRPr lang="en-US" sz="3200" dirty="0">
              <a:latin typeface="Arial" charset="0"/>
              <a:cs typeface="Arial" charset="0"/>
            </a:endParaRPr>
          </a:p>
          <a:p>
            <a:pPr algn="r" eaLnBrk="1" hangingPunct="1"/>
            <a:r>
              <a:rPr lang="ar-JO" sz="3200" dirty="0">
                <a:latin typeface="Arial" charset="0"/>
                <a:cs typeface="Arial" charset="0"/>
              </a:rPr>
              <a:t>1 صم 23 : 4</a:t>
            </a:r>
            <a:endParaRPr lang="en-US" sz="3200" dirty="0">
              <a:latin typeface="Arial" charset="0"/>
              <a:cs typeface="Arial" charset="0"/>
            </a:endParaRPr>
          </a:p>
          <a:p>
            <a:pPr algn="r" eaLnBrk="1" hangingPunct="1"/>
            <a:r>
              <a:rPr lang="ar-JO" sz="3200" dirty="0">
                <a:latin typeface="Arial" charset="0"/>
                <a:cs typeface="Arial" charset="0"/>
              </a:rPr>
              <a:t>1 صم 30 : 8</a:t>
            </a:r>
            <a:endParaRPr lang="en-US" sz="3200" u="sng" dirty="0">
              <a:latin typeface="Arial" charset="0"/>
              <a:cs typeface="Arial" charset="0"/>
            </a:endParaRPr>
          </a:p>
        </p:txBody>
      </p:sp>
      <p:sp>
        <p:nvSpPr>
          <p:cNvPr id="129031" name="Text Box 7"/>
          <p:cNvSpPr txBox="1">
            <a:spLocks noChangeArrowheads="1"/>
          </p:cNvSpPr>
          <p:nvPr/>
        </p:nvSpPr>
        <p:spPr bwMode="auto">
          <a:xfrm>
            <a:off x="1576388" y="4652963"/>
            <a:ext cx="1630575" cy="52322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ar-JO" dirty="0">
                <a:latin typeface="Arial" charset="0"/>
                <a:cs typeface="Arial" charset="0"/>
              </a:rPr>
              <a:t>اقرأ </a:t>
            </a:r>
            <a:r>
              <a:rPr lang="ar-JO" dirty="0">
                <a:solidFill>
                  <a:srgbClr val="FF0000"/>
                </a:solidFill>
                <a:latin typeface="Arial" charset="0"/>
                <a:cs typeface="Arial" charset="0"/>
              </a:rPr>
              <a:t>30 : 8</a:t>
            </a:r>
            <a:endParaRPr lang="en-US" dirty="0">
              <a:solidFill>
                <a:srgbClr val="FF0000"/>
              </a:solidFill>
              <a:latin typeface="Arial" charset="0"/>
              <a:cs typeface="Arial" charset="0"/>
            </a:endParaRPr>
          </a:p>
        </p:txBody>
      </p:sp>
      <p:sp>
        <p:nvSpPr>
          <p:cNvPr id="129032" name="Text Box 8"/>
          <p:cNvSpPr txBox="1">
            <a:spLocks noChangeArrowheads="1"/>
          </p:cNvSpPr>
          <p:nvPr/>
        </p:nvSpPr>
        <p:spPr bwMode="auto">
          <a:xfrm>
            <a:off x="609600" y="5262563"/>
            <a:ext cx="50292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44500" indent="-4445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rtl="1" eaLnBrk="1" hangingPunct="1">
              <a:buFont typeface="Wingdings" charset="0"/>
              <a:buChar char="Ø"/>
            </a:pPr>
            <a:r>
              <a:rPr lang="ar-JO" dirty="0">
                <a:solidFill>
                  <a:srgbClr val="000000"/>
                </a:solidFill>
                <a:latin typeface="Arial" charset="0"/>
                <a:cs typeface="Arial" charset="0"/>
              </a:rPr>
              <a:t>أجاب الرب طلب داود وهو أطاع الرب</a:t>
            </a:r>
            <a:endParaRPr lang="en-US" dirty="0">
              <a:solidFill>
                <a:srgbClr val="000000"/>
              </a:solidFill>
              <a:latin typeface="Arial" charset="0"/>
              <a:cs typeface="Arial" charset="0"/>
            </a:endParaRPr>
          </a:p>
        </p:txBody>
      </p:sp>
      <p:pic>
        <p:nvPicPr>
          <p:cNvPr id="129038" name="Picture 14" descr="thumbsup">
            <a:hlinkClick r:id="rId6"/>
          </p:cNvPr>
          <p:cNvPicPr>
            <a:picLocks noChangeAspect="1" noChangeArrowheads="1"/>
          </p:cNvPicPr>
          <p:nvPr/>
        </p:nvPicPr>
        <p:blipFill>
          <a:blip r:embed="rId7">
            <a:clrChange>
              <a:clrFrom>
                <a:srgbClr val="FEF6FF"/>
              </a:clrFrom>
              <a:clrTo>
                <a:srgbClr val="FEF6FF">
                  <a:alpha val="0"/>
                </a:srgbClr>
              </a:clrTo>
            </a:clrChange>
            <a:extLst>
              <a:ext uri="{28A0092B-C50C-407E-A947-70E740481C1C}">
                <a14:useLocalDpi xmlns:a14="http://schemas.microsoft.com/office/drawing/2010/main"/>
              </a:ext>
            </a:extLst>
          </a:blip>
          <a:srcRect/>
          <a:stretch>
            <a:fillRect/>
          </a:stretch>
        </p:blipFill>
        <p:spPr bwMode="auto">
          <a:xfrm>
            <a:off x="5334000" y="5364163"/>
            <a:ext cx="1212850" cy="1493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a:ea typeface="+mn-ea"/>
                <a:cs typeface="Arial"/>
              </a:rPr>
              <a:t>208</a:t>
            </a:r>
            <a:endParaRPr lang="en-US" sz="2400" dirty="0">
              <a:solidFill>
                <a:schemeClr val="tx2"/>
              </a:solidFill>
              <a:latin typeface="Arial"/>
              <a:ea typeface="+mn-ea"/>
              <a:cs typeface="Arial"/>
            </a:endParaRPr>
          </a:p>
        </p:txBody>
      </p:sp>
      <p:sp>
        <p:nvSpPr>
          <p:cNvPr id="289803" name="Title 1"/>
          <p:cNvSpPr>
            <a:spLocks noGrp="1"/>
          </p:cNvSpPr>
          <p:nvPr>
            <p:ph type="title" idx="4294967295"/>
          </p:nvPr>
        </p:nvSpPr>
        <p:spPr>
          <a:xfrm>
            <a:off x="395288" y="0"/>
            <a:ext cx="6121400" cy="692150"/>
          </a:xfrm>
        </p:spPr>
        <p:txBody>
          <a:bodyPr/>
          <a:lstStyle/>
          <a:p>
            <a:pPr algn="l"/>
            <a:r>
              <a:rPr lang="ar-JO" sz="3600" i="1" dirty="0">
                <a:latin typeface="Arial" charset="0"/>
                <a:ea typeface="ＭＳ Ｐゴシック" charset="0"/>
              </a:rPr>
              <a:t>نجاحات داود</a:t>
            </a:r>
            <a:endParaRPr lang="en-US" sz="3600" i="1" dirty="0">
              <a:latin typeface="Arial" charset="0"/>
              <a:ea typeface="ＭＳ Ｐゴシック" charset="0"/>
            </a:endParaRPr>
          </a:p>
        </p:txBody>
      </p:sp>
      <p:sp>
        <p:nvSpPr>
          <p:cNvPr id="16" name="WordArt 2"/>
          <p:cNvSpPr>
            <a:spLocks noChangeArrowheads="1" noChangeShapeType="1" noTextEdit="1"/>
          </p:cNvSpPr>
          <p:nvPr/>
        </p:nvSpPr>
        <p:spPr bwMode="auto">
          <a:xfrm>
            <a:off x="539552" y="381000"/>
            <a:ext cx="3575248" cy="2039888"/>
          </a:xfrm>
          <a:prstGeom prst="rect">
            <a:avLst/>
          </a:prstGeom>
        </p:spPr>
        <p:txBody>
          <a:bodyPr wrap="none" numCol="1" fromWordArt="1">
            <a:prstTxWarp prst="textSlantUp">
              <a:avLst>
                <a:gd name="adj" fmla="val 32056"/>
              </a:avLst>
            </a:prstTxWarp>
          </a:bodyPr>
          <a:lstStyle/>
          <a:p>
            <a:r>
              <a:rPr lang="ar-JO" sz="3600" kern="10" dirty="0">
                <a:ln w="9525" cap="sq">
                  <a:noFill/>
                  <a:round/>
                  <a:headEnd type="none" w="sm" len="sm"/>
                  <a:tailEnd type="none" w="sm" len="sm"/>
                </a:ln>
                <a:solidFill>
                  <a:srgbClr val="000000"/>
                </a:solidFill>
                <a:latin typeface="Impact"/>
                <a:ea typeface="Impact"/>
                <a:cs typeface="Impact"/>
              </a:rPr>
              <a:t>كيف استمر ؟</a:t>
            </a:r>
            <a:endParaRPr lang="en-US" sz="3600" kern="10" dirty="0">
              <a:ln w="9525" cap="sq">
                <a:noFill/>
                <a:round/>
                <a:headEnd type="none" w="sm" len="sm"/>
                <a:tailEnd type="none" w="sm" len="sm"/>
              </a:ln>
              <a:solidFill>
                <a:srgbClr val="000000"/>
              </a:solidFill>
              <a:latin typeface="Impact"/>
              <a:ea typeface="Impact"/>
              <a:cs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9029">
                                            <p:txEl>
                                              <p:pRg st="0" end="0"/>
                                            </p:txEl>
                                          </p:spTgt>
                                        </p:tgtEl>
                                        <p:attrNameLst>
                                          <p:attrName>style.visibility</p:attrName>
                                        </p:attrNameLst>
                                      </p:cBhvr>
                                      <p:to>
                                        <p:strVal val="visible"/>
                                      </p:to>
                                    </p:set>
                                    <p:anim calcmode="lin" valueType="num">
                                      <p:cBhvr additive="base">
                                        <p:cTn id="7" dur="500" fill="hold"/>
                                        <p:tgtEl>
                                          <p:spTgt spid="12902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2902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9029">
                                            <p:txEl>
                                              <p:pRg st="1" end="1"/>
                                            </p:txEl>
                                          </p:spTgt>
                                        </p:tgtEl>
                                        <p:attrNameLst>
                                          <p:attrName>style.visibility</p:attrName>
                                        </p:attrNameLst>
                                      </p:cBhvr>
                                      <p:to>
                                        <p:strVal val="visible"/>
                                      </p:to>
                                    </p:set>
                                    <p:anim calcmode="lin" valueType="num">
                                      <p:cBhvr additive="base">
                                        <p:cTn id="13" dur="500" fill="hold"/>
                                        <p:tgtEl>
                                          <p:spTgt spid="12902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2902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29029">
                                            <p:txEl>
                                              <p:pRg st="2" end="2"/>
                                            </p:txEl>
                                          </p:spTgt>
                                        </p:tgtEl>
                                        <p:attrNameLst>
                                          <p:attrName>style.visibility</p:attrName>
                                        </p:attrNameLst>
                                      </p:cBhvr>
                                      <p:to>
                                        <p:strVal val="visible"/>
                                      </p:to>
                                    </p:set>
                                    <p:anim calcmode="lin" valueType="num">
                                      <p:cBhvr additive="base">
                                        <p:cTn id="19" dur="500" fill="hold"/>
                                        <p:tgtEl>
                                          <p:spTgt spid="12902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2902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29029">
                                            <p:txEl>
                                              <p:pRg st="3" end="3"/>
                                            </p:txEl>
                                          </p:spTgt>
                                        </p:tgtEl>
                                        <p:attrNameLst>
                                          <p:attrName>style.visibility</p:attrName>
                                        </p:attrNameLst>
                                      </p:cBhvr>
                                      <p:to>
                                        <p:strVal val="visible"/>
                                      </p:to>
                                    </p:set>
                                    <p:anim calcmode="lin" valueType="num">
                                      <p:cBhvr additive="base">
                                        <p:cTn id="25" dur="500" fill="hold"/>
                                        <p:tgtEl>
                                          <p:spTgt spid="129029">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2902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9031"/>
                                        </p:tgtEl>
                                        <p:attrNameLst>
                                          <p:attrName>style.visibility</p:attrName>
                                        </p:attrNameLst>
                                      </p:cBhvr>
                                      <p:to>
                                        <p:strVal val="visible"/>
                                      </p:to>
                                    </p:set>
                                    <p:anim calcmode="lin" valueType="num">
                                      <p:cBhvr>
                                        <p:cTn id="31" dur="1000" fill="hold"/>
                                        <p:tgtEl>
                                          <p:spTgt spid="129031"/>
                                        </p:tgtEl>
                                        <p:attrNameLst>
                                          <p:attrName>ppt_w</p:attrName>
                                        </p:attrNameLst>
                                      </p:cBhvr>
                                      <p:tavLst>
                                        <p:tav tm="0">
                                          <p:val>
                                            <p:fltVal val="0"/>
                                          </p:val>
                                        </p:tav>
                                        <p:tav tm="100000">
                                          <p:val>
                                            <p:strVal val="#ppt_w"/>
                                          </p:val>
                                        </p:tav>
                                      </p:tavLst>
                                    </p:anim>
                                    <p:anim calcmode="lin" valueType="num">
                                      <p:cBhvr>
                                        <p:cTn id="32" dur="1000" fill="hold"/>
                                        <p:tgtEl>
                                          <p:spTgt spid="129031"/>
                                        </p:tgtEl>
                                        <p:attrNameLst>
                                          <p:attrName>ppt_h</p:attrName>
                                        </p:attrNameLst>
                                      </p:cBhvr>
                                      <p:tavLst>
                                        <p:tav tm="0">
                                          <p:val>
                                            <p:fltVal val="0"/>
                                          </p:val>
                                        </p:tav>
                                        <p:tav tm="100000">
                                          <p:val>
                                            <p:strVal val="#ppt_h"/>
                                          </p:val>
                                        </p:tav>
                                      </p:tavLst>
                                    </p:anim>
                                    <p:anim calcmode="lin" valueType="num">
                                      <p:cBhvr>
                                        <p:cTn id="33" dur="1000" fill="hold"/>
                                        <p:tgtEl>
                                          <p:spTgt spid="12903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90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9032"/>
                                        </p:tgtEl>
                                        <p:attrNameLst>
                                          <p:attrName>style.visibility</p:attrName>
                                        </p:attrNameLst>
                                      </p:cBhvr>
                                      <p:to>
                                        <p:strVal val="visible"/>
                                      </p:to>
                                    </p:set>
                                    <p:anim calcmode="lin" valueType="num">
                                      <p:cBhvr>
                                        <p:cTn id="39" dur="1000" fill="hold"/>
                                        <p:tgtEl>
                                          <p:spTgt spid="129032"/>
                                        </p:tgtEl>
                                        <p:attrNameLst>
                                          <p:attrName>ppt_w</p:attrName>
                                        </p:attrNameLst>
                                      </p:cBhvr>
                                      <p:tavLst>
                                        <p:tav tm="0">
                                          <p:val>
                                            <p:fltVal val="0"/>
                                          </p:val>
                                        </p:tav>
                                        <p:tav tm="100000">
                                          <p:val>
                                            <p:strVal val="#ppt_w"/>
                                          </p:val>
                                        </p:tav>
                                      </p:tavLst>
                                    </p:anim>
                                    <p:anim calcmode="lin" valueType="num">
                                      <p:cBhvr>
                                        <p:cTn id="40" dur="1000" fill="hold"/>
                                        <p:tgtEl>
                                          <p:spTgt spid="129032"/>
                                        </p:tgtEl>
                                        <p:attrNameLst>
                                          <p:attrName>ppt_h</p:attrName>
                                        </p:attrNameLst>
                                      </p:cBhvr>
                                      <p:tavLst>
                                        <p:tav tm="0">
                                          <p:val>
                                            <p:fltVal val="0"/>
                                          </p:val>
                                        </p:tav>
                                        <p:tav tm="100000">
                                          <p:val>
                                            <p:strVal val="#ppt_h"/>
                                          </p:val>
                                        </p:tav>
                                      </p:tavLst>
                                    </p:anim>
                                    <p:anim calcmode="lin" valueType="num">
                                      <p:cBhvr>
                                        <p:cTn id="41" dur="1000" fill="hold"/>
                                        <p:tgtEl>
                                          <p:spTgt spid="129032"/>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9032"/>
                                        </p:tgtEl>
                                        <p:attrNameLst>
                                          <p:attrName>ppt_y</p:attrName>
                                        </p:attrNameLst>
                                      </p:cBhvr>
                                      <p:tavLst>
                                        <p:tav tm="0" fmla="#ppt_y+(sin(-2*pi*(1-$))*-#ppt_x+cos(-2*pi*(1-$))*(1-#ppt_y))*(1-$)">
                                          <p:val>
                                            <p:fltVal val="0"/>
                                          </p:val>
                                        </p:tav>
                                        <p:tav tm="100000">
                                          <p:val>
                                            <p:fltVal val="1"/>
                                          </p:val>
                                        </p:tav>
                                      </p:tavLst>
                                    </p:anim>
                                  </p:childTnLst>
                                </p:cTn>
                              </p:par>
                              <p:par>
                                <p:cTn id="43" presetID="3" presetClass="entr" presetSubtype="10" fill="hold" nodeType="withEffect">
                                  <p:stCondLst>
                                    <p:cond delay="0"/>
                                  </p:stCondLst>
                                  <p:childTnLst>
                                    <p:set>
                                      <p:cBhvr>
                                        <p:cTn id="44" dur="1" fill="hold">
                                          <p:stCondLst>
                                            <p:cond delay="0"/>
                                          </p:stCondLst>
                                        </p:cTn>
                                        <p:tgtEl>
                                          <p:spTgt spid="129038"/>
                                        </p:tgtEl>
                                        <p:attrNameLst>
                                          <p:attrName>style.visibility</p:attrName>
                                        </p:attrNameLst>
                                      </p:cBhvr>
                                      <p:to>
                                        <p:strVal val="visible"/>
                                      </p:to>
                                    </p:set>
                                    <p:animEffect transition="in" filter="blinds(horizontal)">
                                      <p:cBhvr>
                                        <p:cTn id="45" dur="500"/>
                                        <p:tgtEl>
                                          <p:spTgt spid="129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9" grpId="0" build="p" autoUpdateAnimBg="0"/>
      <p:bldP spid="129031" grpId="0" animBg="1" autoUpdateAnimBg="0"/>
      <p:bldP spid="129032"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1"/>
          <p:cNvSpPr>
            <a:spLocks noGrp="1" noChangeArrowheads="1"/>
          </p:cNvSpPr>
          <p:nvPr>
            <p:ph type="title" idx="4294967295"/>
          </p:nvPr>
        </p:nvSpPr>
        <p:spPr>
          <a:xfrm>
            <a:off x="685800" y="2743200"/>
            <a:ext cx="7772400" cy="1143000"/>
          </a:xfrm>
        </p:spPr>
        <p:txBody>
          <a:bodyPr/>
          <a:lstStyle/>
          <a:p>
            <a:pPr eaLnBrk="1" hangingPunct="1"/>
            <a:r>
              <a:rPr lang="en-US">
                <a:latin typeface="Arial" panose="020B0604020202020204" pitchFamily="34" charset="0"/>
                <a:ea typeface="ＭＳ Ｐゴシック" charset="0"/>
                <a:cs typeface="Arial" panose="020B0604020202020204" pitchFamily="34" charset="0"/>
              </a:rPr>
              <a:t>The Keys</a:t>
            </a:r>
          </a:p>
        </p:txBody>
      </p:sp>
      <p:sp>
        <p:nvSpPr>
          <p:cNvPr id="194562" name="Rectangle 9"/>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94563" name="WordArt 3"/>
          <p:cNvSpPr>
            <a:spLocks noChangeArrowheads="1" noChangeShapeType="1" noTextEdit="1"/>
          </p:cNvSpPr>
          <p:nvPr/>
        </p:nvSpPr>
        <p:spPr bwMode="auto">
          <a:xfrm>
            <a:off x="914400" y="914400"/>
            <a:ext cx="2971800" cy="190500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r>
              <a:rPr lang="ar-JO" sz="5400" kern="10" dirty="0">
                <a:ln w="9525">
                  <a:round/>
                  <a:headEnd/>
                  <a:tailEnd/>
                </a:ln>
                <a:gradFill rotWithShape="1">
                  <a:gsLst>
                    <a:gs pos="0">
                      <a:srgbClr val="FFE701"/>
                    </a:gs>
                    <a:gs pos="100000">
                      <a:srgbClr val="FE3E02"/>
                    </a:gs>
                  </a:gsLst>
                  <a:lin ang="5400000" scaled="1"/>
                </a:gradFill>
                <a:latin typeface="Impact"/>
                <a:ea typeface="Impact"/>
                <a:cs typeface="Impact"/>
              </a:rPr>
              <a:t>مفتاح</a:t>
            </a:r>
            <a:endParaRPr lang="en-US" sz="54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194564" name="WordArt 6"/>
          <p:cNvSpPr>
            <a:spLocks noChangeArrowheads="1" noChangeShapeType="1" noTextEdit="1"/>
          </p:cNvSpPr>
          <p:nvPr/>
        </p:nvSpPr>
        <p:spPr bwMode="auto">
          <a:xfrm>
            <a:off x="4572000" y="4648200"/>
            <a:ext cx="3657600" cy="190500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r>
              <a:rPr lang="ar-JO" sz="5400" kern="10" dirty="0">
                <a:ln w="9525">
                  <a:round/>
                  <a:headEnd/>
                  <a:tailEnd/>
                </a:ln>
                <a:gradFill rotWithShape="1">
                  <a:gsLst>
                    <a:gs pos="0">
                      <a:srgbClr val="FFE701"/>
                    </a:gs>
                    <a:gs pos="100000">
                      <a:srgbClr val="FE3E02"/>
                    </a:gs>
                  </a:gsLst>
                  <a:lin ang="5400000" scaled="1"/>
                </a:gradFill>
                <a:latin typeface="Impact"/>
                <a:ea typeface="Impact"/>
                <a:cs typeface="Impact"/>
              </a:rPr>
              <a:t>1 صموئيل</a:t>
            </a:r>
            <a:endParaRPr lang="en-US" sz="54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pic>
        <p:nvPicPr>
          <p:cNvPr id="194565" name="Picture 8" descr="key">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1825" y="2428875"/>
            <a:ext cx="2619375" cy="1871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8" name="Text Box 10"/>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400" dirty="0">
                <a:solidFill>
                  <a:schemeClr val="bg1"/>
                </a:solidFill>
                <a:latin typeface="Arial" panose="020B0604020202020204" pitchFamily="34" charset="0"/>
                <a:cs typeface="Arial" panose="020B0604020202020204" pitchFamily="34" charset="0"/>
              </a:rPr>
              <a:t>194</a:t>
            </a:r>
            <a:endParaRPr lang="en-US" sz="2400" dirty="0">
              <a:solidFill>
                <a:schemeClr val="bg1"/>
              </a:solidFill>
              <a:latin typeface="Arial" panose="020B0604020202020204" pitchFamily="34" charset="0"/>
              <a:cs typeface="Arial" panose="020B0604020202020204" pitchFamily="34" charset="0"/>
            </a:endParaRPr>
          </a:p>
        </p:txBody>
      </p:sp>
      <p:pic>
        <p:nvPicPr>
          <p:cNvPr id="194567" name="Picture 8" descr="key">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3505200"/>
            <a:ext cx="2619375" cy="1871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568" name="Picture 8" descr="key">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86400" y="1676400"/>
            <a:ext cx="2619375" cy="1871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z2819">
            <a:hlinkClick r:id="rId3" tooltip="Formats: WMF, JPG"/>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783649" y="1606550"/>
            <a:ext cx="1543050" cy="125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WordArt 9"/>
          <p:cNvSpPr>
            <a:spLocks noChangeArrowheads="1" noChangeShapeType="1" noTextEdit="1"/>
          </p:cNvSpPr>
          <p:nvPr/>
        </p:nvSpPr>
        <p:spPr bwMode="auto">
          <a:xfrm>
            <a:off x="6869374" y="882650"/>
            <a:ext cx="1371600" cy="571500"/>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JO"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a typeface="Impact"/>
                <a:cs typeface="Impact"/>
              </a:rPr>
              <a:t>داود</a:t>
            </a:r>
            <a:endParaRPr 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a typeface="Impact"/>
              <a:cs typeface="Impact"/>
            </a:endParaRPr>
          </a:p>
        </p:txBody>
      </p:sp>
      <p:pic>
        <p:nvPicPr>
          <p:cNvPr id="13" name="Picture 1"/>
          <p:cNvPicPr>
            <a:picLocks noChangeAspect="1"/>
          </p:cNvPicPr>
          <p:nvPr/>
        </p:nvPicPr>
        <p:blipFill rotWithShape="1">
          <a:blip r:embed="rId5">
            <a:extLst>
              <a:ext uri="{28A0092B-C50C-407E-A947-70E740481C1C}">
                <a14:useLocalDpi xmlns:a14="http://schemas.microsoft.com/office/drawing/2010/main"/>
              </a:ext>
            </a:extLst>
          </a:blip>
          <a:srcRect l="13765" r="46420"/>
          <a:stretch/>
        </p:blipFill>
        <p:spPr bwMode="auto">
          <a:xfrm>
            <a:off x="6145861" y="2996952"/>
            <a:ext cx="2818627" cy="3672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1841" name="WordArt 2"/>
          <p:cNvSpPr>
            <a:spLocks noChangeArrowheads="1" noChangeShapeType="1" noTextEdit="1"/>
          </p:cNvSpPr>
          <p:nvPr/>
        </p:nvSpPr>
        <p:spPr bwMode="auto">
          <a:xfrm>
            <a:off x="539552" y="381000"/>
            <a:ext cx="3575248" cy="2039888"/>
          </a:xfrm>
          <a:prstGeom prst="rect">
            <a:avLst/>
          </a:prstGeom>
        </p:spPr>
        <p:txBody>
          <a:bodyPr wrap="none" numCol="1" fromWordArt="1">
            <a:prstTxWarp prst="textSlantUp">
              <a:avLst>
                <a:gd name="adj" fmla="val 32056"/>
              </a:avLst>
            </a:prstTxWarp>
          </a:bodyPr>
          <a:lstStyle/>
          <a:p>
            <a:r>
              <a:rPr lang="ar-JO" sz="3600" kern="10" dirty="0">
                <a:ln w="9525" cap="sq">
                  <a:noFill/>
                  <a:round/>
                  <a:headEnd type="none" w="sm" len="sm"/>
                  <a:tailEnd type="none" w="sm" len="sm"/>
                </a:ln>
                <a:solidFill>
                  <a:srgbClr val="000000"/>
                </a:solidFill>
                <a:latin typeface="Impact"/>
                <a:ea typeface="Impact"/>
                <a:cs typeface="Impact"/>
              </a:rPr>
              <a:t>كيف استمر ؟</a:t>
            </a:r>
            <a:endParaRPr lang="en-US" sz="3600" kern="10" dirty="0">
              <a:ln w="9525" cap="sq">
                <a:noFill/>
                <a:round/>
                <a:headEnd type="none" w="sm" len="sm"/>
                <a:tailEnd type="none" w="sm" len="sm"/>
              </a:ln>
              <a:solidFill>
                <a:srgbClr val="000000"/>
              </a:solidFill>
              <a:latin typeface="Impact"/>
              <a:ea typeface="Impact"/>
              <a:cs typeface="Impact"/>
            </a:endParaRPr>
          </a:p>
        </p:txBody>
      </p:sp>
      <p:sp>
        <p:nvSpPr>
          <p:cNvPr id="136197" name="Text Box 5"/>
          <p:cNvSpPr txBox="1">
            <a:spLocks noChangeArrowheads="1"/>
          </p:cNvSpPr>
          <p:nvPr/>
        </p:nvSpPr>
        <p:spPr bwMode="auto">
          <a:xfrm>
            <a:off x="323528" y="4292600"/>
            <a:ext cx="5915025"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3400" indent="-5334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rtl="1" eaLnBrk="1" hangingPunct="1">
              <a:buFont typeface="Wingdings" charset="0"/>
              <a:buChar char="Ø"/>
            </a:pPr>
            <a:r>
              <a:rPr lang="ar-JO" altLang="ja-JP" dirty="0">
                <a:latin typeface="Arial" charset="0"/>
                <a:cs typeface="Arial" charset="0"/>
              </a:rPr>
              <a:t>احترم داود مسحة شاول</a:t>
            </a:r>
            <a:endParaRPr lang="en-US" altLang="ja-JP" dirty="0">
              <a:latin typeface="Arial" charset="0"/>
              <a:cs typeface="Arial" charset="0"/>
            </a:endParaRPr>
          </a:p>
          <a:p>
            <a:pPr algn="r" rtl="1" eaLnBrk="1" hangingPunct="1">
              <a:buFont typeface="Wingdings" charset="0"/>
              <a:buChar char="Ø"/>
            </a:pPr>
            <a:r>
              <a:rPr lang="ar-JO" u="sng" dirty="0">
                <a:latin typeface="Arial" charset="0"/>
                <a:cs typeface="Arial" charset="0"/>
              </a:rPr>
              <a:t>أطاع</a:t>
            </a:r>
            <a:r>
              <a:rPr lang="ar-JO" dirty="0">
                <a:latin typeface="Arial" charset="0"/>
                <a:cs typeface="Arial" charset="0"/>
              </a:rPr>
              <a:t> داود وصية الرب (تث 1 : 17) وترك دينونة شاول لله </a:t>
            </a:r>
            <a:endParaRPr lang="en-US" dirty="0">
              <a:latin typeface="Arial" charset="0"/>
              <a:cs typeface="Arial" charset="0"/>
            </a:endParaRPr>
          </a:p>
        </p:txBody>
      </p:sp>
      <p:sp>
        <p:nvSpPr>
          <p:cNvPr id="291843" name="Text Box 9"/>
          <p:cNvSpPr txBox="1">
            <a:spLocks noChangeArrowheads="1"/>
          </p:cNvSpPr>
          <p:nvPr/>
        </p:nvSpPr>
        <p:spPr bwMode="auto">
          <a:xfrm>
            <a:off x="323528" y="2514600"/>
            <a:ext cx="5745163"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altLang="ja-JP" sz="3200" u="sng" dirty="0">
                <a:latin typeface="Arial" charset="0"/>
                <a:cs typeface="Arial" charset="0"/>
              </a:rPr>
              <a:t>حفظ حياة عدوه</a:t>
            </a:r>
            <a:endParaRPr lang="en-US" altLang="ja-JP" sz="3200" u="sng" dirty="0">
              <a:latin typeface="Arial" charset="0"/>
              <a:cs typeface="Arial" charset="0"/>
            </a:endParaRPr>
          </a:p>
          <a:p>
            <a:pPr algn="r" eaLnBrk="1" hangingPunct="1"/>
            <a:r>
              <a:rPr lang="ar-JO" sz="3200" dirty="0">
                <a:latin typeface="Arial" charset="0"/>
                <a:cs typeface="Arial" charset="0"/>
              </a:rPr>
              <a:t>1 صم 24 : 7 – 8 </a:t>
            </a:r>
          </a:p>
          <a:p>
            <a:pPr algn="r" eaLnBrk="1" hangingPunct="1"/>
            <a:r>
              <a:rPr lang="ar-JO" sz="3200" dirty="0">
                <a:latin typeface="Arial" charset="0"/>
                <a:cs typeface="Arial" charset="0"/>
              </a:rPr>
              <a:t>1 صم 26 : 9 - 10</a:t>
            </a:r>
            <a:endParaRPr lang="en-US" sz="3200" dirty="0">
              <a:latin typeface="Arial" charset="0"/>
              <a:cs typeface="Arial" charset="0"/>
            </a:endParaRPr>
          </a:p>
        </p:txBody>
      </p:sp>
      <p:sp>
        <p:nvSpPr>
          <p:cNvPr id="10"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a:ea typeface="+mn-ea"/>
                <a:cs typeface="Arial"/>
              </a:rPr>
              <a:t>208</a:t>
            </a:r>
            <a:endParaRPr lang="en-US" sz="2400" dirty="0">
              <a:solidFill>
                <a:schemeClr val="tx2"/>
              </a:solidFill>
              <a:latin typeface="Arial"/>
              <a:ea typeface="+mn-ea"/>
              <a:cs typeface="Arial"/>
            </a:endParaRPr>
          </a:p>
        </p:txBody>
      </p:sp>
      <p:sp>
        <p:nvSpPr>
          <p:cNvPr id="291849" name="Title 1"/>
          <p:cNvSpPr>
            <a:spLocks noGrp="1"/>
          </p:cNvSpPr>
          <p:nvPr>
            <p:ph type="title" idx="4294967295"/>
          </p:nvPr>
        </p:nvSpPr>
        <p:spPr>
          <a:xfrm>
            <a:off x="323850" y="-111125"/>
            <a:ext cx="5543550" cy="731838"/>
          </a:xfrm>
        </p:spPr>
        <p:txBody>
          <a:bodyPr/>
          <a:lstStyle/>
          <a:p>
            <a:pPr algn="l"/>
            <a:r>
              <a:rPr lang="ar-JO" sz="3600" i="1" dirty="0">
                <a:solidFill>
                  <a:srgbClr val="000000"/>
                </a:solidFill>
                <a:latin typeface="Arial" charset="0"/>
                <a:ea typeface="ＭＳ Ｐゴシック" charset="0"/>
              </a:rPr>
              <a:t>نجاحات داود</a:t>
            </a:r>
            <a:endParaRPr lang="en-US" dirty="0">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36197"/>
                                        </p:tgtEl>
                                        <p:attrNameLst>
                                          <p:attrName>style.visibility</p:attrName>
                                        </p:attrNameLst>
                                      </p:cBhvr>
                                      <p:to>
                                        <p:strVal val="visible"/>
                                      </p:to>
                                    </p:set>
                                    <p:anim calcmode="lin" valueType="num">
                                      <p:cBhvr>
                                        <p:cTn id="7" dur="1000" fill="hold"/>
                                        <p:tgtEl>
                                          <p:spTgt spid="136197"/>
                                        </p:tgtEl>
                                        <p:attrNameLst>
                                          <p:attrName>ppt_w</p:attrName>
                                        </p:attrNameLst>
                                      </p:cBhvr>
                                      <p:tavLst>
                                        <p:tav tm="0">
                                          <p:val>
                                            <p:fltVal val="0"/>
                                          </p:val>
                                        </p:tav>
                                        <p:tav tm="100000">
                                          <p:val>
                                            <p:strVal val="#ppt_w"/>
                                          </p:val>
                                        </p:tav>
                                      </p:tavLst>
                                    </p:anim>
                                    <p:anim calcmode="lin" valueType="num">
                                      <p:cBhvr>
                                        <p:cTn id="8" dur="1000" fill="hold"/>
                                        <p:tgtEl>
                                          <p:spTgt spid="136197"/>
                                        </p:tgtEl>
                                        <p:attrNameLst>
                                          <p:attrName>ppt_h</p:attrName>
                                        </p:attrNameLst>
                                      </p:cBhvr>
                                      <p:tavLst>
                                        <p:tav tm="0">
                                          <p:val>
                                            <p:fltVal val="0"/>
                                          </p:val>
                                        </p:tav>
                                        <p:tav tm="100000">
                                          <p:val>
                                            <p:strVal val="#ppt_h"/>
                                          </p:val>
                                        </p:tav>
                                      </p:tavLst>
                                    </p:anim>
                                    <p:anim calcmode="lin" valueType="num">
                                      <p:cBhvr>
                                        <p:cTn id="9" dur="1000" fill="hold"/>
                                        <p:tgtEl>
                                          <p:spTgt spid="136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61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7" grpId="0" autoUpdateAnimBg="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286000"/>
            <a:ext cx="9144000" cy="4572000"/>
          </a:xfrm>
          <a:prstGeom prst="rect">
            <a:avLst/>
          </a:prstGeom>
        </p:spPr>
      </p:pic>
      <p:sp>
        <p:nvSpPr>
          <p:cNvPr id="133123" name="WordArt 3"/>
          <p:cNvSpPr>
            <a:spLocks noChangeArrowheads="1" noChangeShapeType="1" noTextEdit="1"/>
          </p:cNvSpPr>
          <p:nvPr/>
        </p:nvSpPr>
        <p:spPr bwMode="auto">
          <a:xfrm>
            <a:off x="1" y="1196752"/>
            <a:ext cx="9128860" cy="864096"/>
          </a:xfrm>
          <a:prstGeom prst="rect">
            <a:avLst/>
          </a:prstGeom>
        </p:spPr>
        <p:txBody>
          <a:bodyPr wrap="none" fromWordArt="1">
            <a:prstTxWarp prst="textDoubleWave1">
              <a:avLst>
                <a:gd name="adj1" fmla="val 6500"/>
                <a:gd name="adj2" fmla="val 618"/>
              </a:avLst>
            </a:prstTxWarp>
          </a:bodyPr>
          <a:lstStyle/>
          <a:p>
            <a:r>
              <a:rPr lang="ar-JO" sz="3600" kern="10" dirty="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Gill Sans Ultra Bold Condensed"/>
                <a:ea typeface="Gill Sans Ultra Bold Condensed"/>
                <a:cs typeface="Gill Sans Ultra Bold Condensed"/>
              </a:rPr>
              <a:t>الطاعة أفضل من الذبيحة</a:t>
            </a:r>
            <a:endParaRPr lang="en-US" sz="3600" kern="10" dirty="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Gill Sans Ultra Bold Condensed"/>
              <a:ea typeface="Gill Sans Ultra Bold Condensed"/>
              <a:cs typeface="Gill Sans Ultra Bold Condensed"/>
            </a:endParaRPr>
          </a:p>
        </p:txBody>
      </p:sp>
      <p:sp>
        <p:nvSpPr>
          <p:cNvPr id="293891" name="Text Box 5"/>
          <p:cNvSpPr txBox="1">
            <a:spLocks noChangeArrowheads="1"/>
          </p:cNvSpPr>
          <p:nvPr/>
        </p:nvSpPr>
        <p:spPr bwMode="auto">
          <a:xfrm>
            <a:off x="5724128" y="6290156"/>
            <a:ext cx="3384376" cy="523220"/>
          </a:xfrm>
          <a:prstGeom prst="rect">
            <a:avLst/>
          </a:prstGeom>
          <a:solidFill>
            <a:srgbClr val="000000"/>
          </a:solidFill>
          <a:ln w="9525">
            <a:noFill/>
            <a:miter lim="800000"/>
            <a:headEnd/>
            <a:tailEnd/>
          </a:ln>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dirty="0">
                <a:solidFill>
                  <a:srgbClr val="FFFFFF"/>
                </a:solidFill>
                <a:latin typeface="Arial" charset="0"/>
                <a:cs typeface="Arial" charset="0"/>
              </a:rPr>
              <a:t>1 صموئيل 15 : 22 </a:t>
            </a:r>
            <a:endParaRPr lang="en-US" dirty="0">
              <a:solidFill>
                <a:srgbClr val="FFFFFF"/>
              </a:solidFill>
              <a:latin typeface="Arial" charset="0"/>
              <a:cs typeface="Arial" charset="0"/>
            </a:endParaRPr>
          </a:p>
        </p:txBody>
      </p:sp>
      <p:sp>
        <p:nvSpPr>
          <p:cNvPr id="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a:ea typeface="+mn-ea"/>
                <a:cs typeface="Arial"/>
              </a:rPr>
              <a:t>194</a:t>
            </a:r>
            <a:endParaRPr lang="en-US" sz="2400" dirty="0">
              <a:solidFill>
                <a:schemeClr val="tx2"/>
              </a:solidFill>
              <a:latin typeface="Arial"/>
              <a:ea typeface="+mn-ea"/>
              <a:cs typeface="Arial"/>
            </a:endParaRPr>
          </a:p>
        </p:txBody>
      </p:sp>
      <p:sp>
        <p:nvSpPr>
          <p:cNvPr id="2" name="Title 1"/>
          <p:cNvSpPr>
            <a:spLocks noGrp="1"/>
          </p:cNvSpPr>
          <p:nvPr>
            <p:ph type="title" idx="4294967295"/>
          </p:nvPr>
        </p:nvSpPr>
        <p:spPr>
          <a:xfrm>
            <a:off x="0" y="-27384"/>
            <a:ext cx="5724128" cy="817752"/>
          </a:xfrm>
          <a:solidFill>
            <a:schemeClr val="tx1"/>
          </a:solidFill>
        </p:spPr>
        <p:txBody>
          <a:bodyPr/>
          <a:lstStyle/>
          <a:p>
            <a:pPr>
              <a:defRPr/>
            </a:pPr>
            <a:r>
              <a:rPr lang="ar-JO" sz="3200" i="1" kern="1200" dirty="0">
                <a:solidFill>
                  <a:schemeClr val="bg1"/>
                </a:solidFill>
                <a:ea typeface="ＭＳ Ｐゴシック"/>
              </a:rPr>
              <a:t>نظرة الله لذبائح</a:t>
            </a:r>
            <a:endParaRPr lang="en-US" sz="3200" i="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23"/>
                                        </p:tgtEl>
                                        <p:attrNameLst>
                                          <p:attrName>style.visibility</p:attrName>
                                        </p:attrNameLst>
                                      </p:cBhvr>
                                      <p:to>
                                        <p:strVal val="visible"/>
                                      </p:to>
                                    </p:set>
                                    <p:anim calcmode="lin" valueType="num">
                                      <p:cBhvr additive="base">
                                        <p:cTn id="7" dur="500" fill="hold"/>
                                        <p:tgtEl>
                                          <p:spTgt spid="133123"/>
                                        </p:tgtEl>
                                        <p:attrNameLst>
                                          <p:attrName>ppt_x</p:attrName>
                                        </p:attrNameLst>
                                      </p:cBhvr>
                                      <p:tavLst>
                                        <p:tav tm="0">
                                          <p:val>
                                            <p:strVal val="0-#ppt_w/2"/>
                                          </p:val>
                                        </p:tav>
                                        <p:tav tm="100000">
                                          <p:val>
                                            <p:strVal val="#ppt_x"/>
                                          </p:val>
                                        </p:tav>
                                      </p:tavLst>
                                    </p:anim>
                                    <p:anim calcmode="lin" valueType="num">
                                      <p:cBhvr additive="base">
                                        <p:cTn id="8" dur="500" fill="hold"/>
                                        <p:tgtEl>
                                          <p:spTgt spid="1331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084" y="-891480"/>
            <a:ext cx="9144000" cy="1143000"/>
          </a:xfrm>
        </p:spPr>
        <p:txBody>
          <a:bodyPr/>
          <a:lstStyle/>
          <a:p>
            <a:pPr>
              <a:defRPr/>
            </a:pPr>
            <a:r>
              <a:rPr lang="ar-JO" sz="3600" kern="10" dirty="0">
                <a:gradFill>
                  <a:gsLst>
                    <a:gs pos="0">
                      <a:srgbClr val="FFFFCC"/>
                    </a:gs>
                    <a:gs pos="100000">
                      <a:srgbClr val="FF9999"/>
                    </a:gs>
                  </a:gsLst>
                  <a:lin ang="5400000" scaled="1"/>
                </a:gradFill>
                <a:latin typeface="Times New Roman"/>
                <a:ea typeface="Times New Roman"/>
                <a:cs typeface="Times New Roman"/>
              </a:rPr>
              <a:t>سياق اليوم</a:t>
            </a:r>
            <a:endParaRPr lang="en-US" dirty="0"/>
          </a:p>
        </p:txBody>
      </p:sp>
      <p:sp>
        <p:nvSpPr>
          <p:cNvPr id="294914" name="WordArt 3"/>
          <p:cNvSpPr>
            <a:spLocks noChangeArrowheads="1" noChangeShapeType="1" noTextEdit="1"/>
          </p:cNvSpPr>
          <p:nvPr/>
        </p:nvSpPr>
        <p:spPr bwMode="auto">
          <a:xfrm>
            <a:off x="2286000" y="152400"/>
            <a:ext cx="4724400" cy="16002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r>
              <a:rPr lang="ar-JO"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rPr>
              <a:t>سياق اليوم</a:t>
            </a:r>
            <a:endParaRPr lang="en-US"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endParaRPr>
          </a:p>
        </p:txBody>
      </p:sp>
      <p:sp>
        <p:nvSpPr>
          <p:cNvPr id="104450" name="Rectangle 2"/>
          <p:cNvSpPr>
            <a:spLocks noChangeArrowheads="1"/>
          </p:cNvSpPr>
          <p:nvPr/>
        </p:nvSpPr>
        <p:spPr bwMode="auto">
          <a:xfrm>
            <a:off x="0" y="1909763"/>
            <a:ext cx="9180513" cy="4832092"/>
          </a:xfrm>
          <a:prstGeom prst="rect">
            <a:avLst/>
          </a:prstGeom>
          <a:gradFill rotWithShape="0">
            <a:gsLst>
              <a:gs pos="0">
                <a:srgbClr val="FFFFFF"/>
              </a:gs>
              <a:gs pos="100000">
                <a:srgbClr val="FF99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algn="r">
              <a:defRPr/>
            </a:pPr>
            <a:r>
              <a:rPr lang="ar-JO" dirty="0">
                <a:latin typeface="Arial"/>
                <a:cs typeface="Arial"/>
              </a:rPr>
              <a:t>الله </a:t>
            </a:r>
            <a:r>
              <a:rPr lang="ar-JO" u="sng" dirty="0">
                <a:latin typeface="Arial"/>
                <a:cs typeface="Arial"/>
              </a:rPr>
              <a:t>لا</a:t>
            </a:r>
            <a:r>
              <a:rPr lang="ar-JO" dirty="0">
                <a:latin typeface="Arial"/>
                <a:cs typeface="Arial"/>
              </a:rPr>
              <a:t> يريدنا أن نقدم ذبائح له إذا </a:t>
            </a:r>
            <a:r>
              <a:rPr lang="ar-JO" u="sng" dirty="0">
                <a:latin typeface="Arial"/>
                <a:cs typeface="Arial"/>
              </a:rPr>
              <a:t>لم نطع </a:t>
            </a:r>
            <a:r>
              <a:rPr lang="ar-JO" dirty="0">
                <a:latin typeface="Arial"/>
                <a:cs typeface="Arial"/>
              </a:rPr>
              <a:t>وصاياه وعلى سبيل المثال :</a:t>
            </a:r>
            <a:br>
              <a:rPr lang="en-US" dirty="0">
                <a:latin typeface="Arial"/>
                <a:cs typeface="Arial"/>
              </a:rPr>
            </a:br>
            <a:endParaRPr lang="en-US" dirty="0">
              <a:latin typeface="Arial"/>
              <a:cs typeface="Arial"/>
            </a:endParaRPr>
          </a:p>
          <a:p>
            <a:pPr marL="266700" indent="-266700" algn="r">
              <a:defRPr/>
            </a:pPr>
            <a:r>
              <a:rPr lang="ar-JO" dirty="0">
                <a:latin typeface="Arial"/>
                <a:cs typeface="Arial"/>
              </a:rPr>
              <a:t>* قائد كنيسة يعطي وقته للخدمة في خدمات متنوعة في الكنيسة لكنه </a:t>
            </a:r>
            <a:r>
              <a:rPr lang="ar-JO" u="sng" dirty="0">
                <a:latin typeface="Arial"/>
                <a:cs typeface="Arial"/>
              </a:rPr>
              <a:t>لا يظهر </a:t>
            </a:r>
            <a:endParaRPr lang="en-US" u="sng" dirty="0">
              <a:latin typeface="Arial"/>
              <a:cs typeface="Arial"/>
            </a:endParaRPr>
          </a:p>
          <a:p>
            <a:pPr marL="266700" indent="-266700" algn="r">
              <a:defRPr/>
            </a:pPr>
            <a:r>
              <a:rPr lang="ar-JO" u="sng" dirty="0">
                <a:latin typeface="Arial"/>
                <a:cs typeface="Arial"/>
              </a:rPr>
              <a:t>محبة</a:t>
            </a:r>
            <a:r>
              <a:rPr lang="ar-JO" dirty="0">
                <a:latin typeface="Arial"/>
                <a:cs typeface="Arial"/>
              </a:rPr>
              <a:t> لزوجته وأولاده في البيت .</a:t>
            </a:r>
          </a:p>
          <a:p>
            <a:pPr marL="266700" indent="-266700" algn="r">
              <a:defRPr/>
            </a:pPr>
            <a:endParaRPr lang="ar-JO" dirty="0">
              <a:latin typeface="Arial"/>
              <a:cs typeface="Arial"/>
            </a:endParaRPr>
          </a:p>
          <a:p>
            <a:pPr marL="266700" indent="-266700" algn="r">
              <a:defRPr/>
            </a:pPr>
            <a:endParaRPr lang="ar-JO" dirty="0">
              <a:latin typeface="Arial"/>
              <a:cs typeface="Arial"/>
            </a:endParaRPr>
          </a:p>
          <a:p>
            <a:pPr marL="266700" indent="-266700" algn="r">
              <a:defRPr/>
            </a:pPr>
            <a:r>
              <a:rPr lang="ar-JO" dirty="0">
                <a:latin typeface="Arial"/>
                <a:cs typeface="Arial"/>
              </a:rPr>
              <a:t>* مرسلة تقود صفوف تلمذة أسبوعية و</a:t>
            </a:r>
            <a:r>
              <a:rPr lang="ar-JO" u="sng" dirty="0">
                <a:latin typeface="Arial"/>
                <a:cs typeface="Arial"/>
              </a:rPr>
              <a:t>لكنها لا تغفر لشخص </a:t>
            </a:r>
            <a:r>
              <a:rPr lang="ar-JO" dirty="0">
                <a:latin typeface="Arial"/>
                <a:cs typeface="Arial"/>
              </a:rPr>
              <a:t>أذاها .</a:t>
            </a:r>
          </a:p>
          <a:p>
            <a:pPr marL="266700" indent="-266700" algn="r">
              <a:defRPr/>
            </a:pPr>
            <a:r>
              <a:rPr lang="en-US" dirty="0">
                <a:latin typeface="Arial"/>
                <a:cs typeface="Arial"/>
              </a:rPr>
              <a:t> </a:t>
            </a:r>
          </a:p>
          <a:p>
            <a:pPr marL="266700" indent="-266700" algn="l">
              <a:defRPr/>
            </a:pPr>
            <a:br>
              <a:rPr lang="en-US" dirty="0">
                <a:latin typeface="Arial"/>
                <a:cs typeface="Arial"/>
              </a:rPr>
            </a:br>
            <a:endParaRPr lang="en-US" dirty="0">
              <a:latin typeface="Arial"/>
              <a:cs typeface="Arial"/>
            </a:endParaRPr>
          </a:p>
          <a:p>
            <a:pPr marL="266700" indent="-266700" algn="l">
              <a:buFontTx/>
              <a:buChar char="•"/>
              <a:defRPr/>
            </a:pPr>
            <a:endParaRPr lang="en-US" dirty="0">
              <a:latin typeface="Arial"/>
              <a:cs typeface="Arial"/>
            </a:endParaRPr>
          </a:p>
        </p:txBody>
      </p:sp>
      <p:pic>
        <p:nvPicPr>
          <p:cNvPr id="104454" name="Picture 6" descr="family"/>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t="25453" b="18811"/>
          <a:stretch>
            <a:fillRect/>
          </a:stretch>
        </p:blipFill>
        <p:spPr bwMode="auto">
          <a:xfrm>
            <a:off x="3708400" y="5072074"/>
            <a:ext cx="3321050" cy="1214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a:ea typeface="+mn-ea"/>
                <a:cs typeface="Arial"/>
              </a:rPr>
              <a:t>194</a:t>
            </a:r>
            <a:endParaRPr lang="en-US" sz="2400" dirty="0">
              <a:solidFill>
                <a:schemeClr val="tx2"/>
              </a:solidFill>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4450">
                                            <p:bg/>
                                          </p:spTgt>
                                        </p:tgtEl>
                                        <p:attrNameLst>
                                          <p:attrName>style.visibility</p:attrName>
                                        </p:attrNameLst>
                                      </p:cBhvr>
                                      <p:to>
                                        <p:strVal val="visible"/>
                                      </p:to>
                                    </p:set>
                                    <p:animEffect transition="in" filter="randombar(horizontal)">
                                      <p:cBhvr>
                                        <p:cTn id="7" dur="500"/>
                                        <p:tgtEl>
                                          <p:spTgt spid="104450">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4450">
                                            <p:txEl>
                                              <p:pRg st="0" end="0"/>
                                            </p:txEl>
                                          </p:spTgt>
                                        </p:tgtEl>
                                        <p:attrNameLst>
                                          <p:attrName>style.visibility</p:attrName>
                                        </p:attrNameLst>
                                      </p:cBhvr>
                                      <p:to>
                                        <p:strVal val="visible"/>
                                      </p:to>
                                    </p:set>
                                    <p:animEffect transition="in" filter="randombar(horizontal)">
                                      <p:cBhvr>
                                        <p:cTn id="12" dur="500"/>
                                        <p:tgtEl>
                                          <p:spTgt spid="10445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4450">
                                            <p:txEl>
                                              <p:pRg st="1" end="1"/>
                                            </p:txEl>
                                          </p:spTgt>
                                        </p:tgtEl>
                                        <p:attrNameLst>
                                          <p:attrName>style.visibility</p:attrName>
                                        </p:attrNameLst>
                                      </p:cBhvr>
                                      <p:to>
                                        <p:strVal val="visible"/>
                                      </p:to>
                                    </p:set>
                                    <p:animEffect transition="in" filter="randombar(horizontal)">
                                      <p:cBhvr>
                                        <p:cTn id="17" dur="500"/>
                                        <p:tgtEl>
                                          <p:spTgt spid="10445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4450">
                                            <p:txEl>
                                              <p:pRg st="2" end="2"/>
                                            </p:txEl>
                                          </p:spTgt>
                                        </p:tgtEl>
                                        <p:attrNameLst>
                                          <p:attrName>style.visibility</p:attrName>
                                        </p:attrNameLst>
                                      </p:cBhvr>
                                      <p:to>
                                        <p:strVal val="visible"/>
                                      </p:to>
                                    </p:set>
                                    <p:animEffect transition="in" filter="randombar(horizontal)">
                                      <p:cBhvr>
                                        <p:cTn id="22" dur="500"/>
                                        <p:tgtEl>
                                          <p:spTgt spid="10445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4450">
                                            <p:txEl>
                                              <p:pRg st="5" end="5"/>
                                            </p:txEl>
                                          </p:spTgt>
                                        </p:tgtEl>
                                        <p:attrNameLst>
                                          <p:attrName>style.visibility</p:attrName>
                                        </p:attrNameLst>
                                      </p:cBhvr>
                                      <p:to>
                                        <p:strVal val="visible"/>
                                      </p:to>
                                    </p:set>
                                    <p:animEffect transition="in" filter="randombar(horizontal)">
                                      <p:cBhvr>
                                        <p:cTn id="27" dur="500"/>
                                        <p:tgtEl>
                                          <p:spTgt spid="10445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04450">
                                            <p:txEl>
                                              <p:pRg st="6" end="6"/>
                                            </p:txEl>
                                          </p:spTgt>
                                        </p:tgtEl>
                                        <p:attrNameLst>
                                          <p:attrName>style.visibility</p:attrName>
                                        </p:attrNameLst>
                                      </p:cBhvr>
                                      <p:to>
                                        <p:strVal val="visible"/>
                                      </p:to>
                                    </p:set>
                                    <p:animEffect transition="in" filter="randombar(horizontal)">
                                      <p:cBhvr>
                                        <p:cTn id="32" dur="500"/>
                                        <p:tgtEl>
                                          <p:spTgt spid="104450">
                                            <p:txEl>
                                              <p:pRg st="6" end="6"/>
                                            </p:txEl>
                                          </p:spTgt>
                                        </p:tgtEl>
                                      </p:cBhvr>
                                    </p:animEffect>
                                  </p:childTnLst>
                                </p:cTn>
                              </p:par>
                              <p:par>
                                <p:cTn id="33" presetID="2" presetClass="entr" presetSubtype="8" fill="hold" nodeType="withEffect">
                                  <p:stCondLst>
                                    <p:cond delay="0"/>
                                  </p:stCondLst>
                                  <p:childTnLst>
                                    <p:set>
                                      <p:cBhvr>
                                        <p:cTn id="34" dur="1" fill="hold">
                                          <p:stCondLst>
                                            <p:cond delay="0"/>
                                          </p:stCondLst>
                                        </p:cTn>
                                        <p:tgtEl>
                                          <p:spTgt spid="104454"/>
                                        </p:tgtEl>
                                        <p:attrNameLst>
                                          <p:attrName>style.visibility</p:attrName>
                                        </p:attrNameLst>
                                      </p:cBhvr>
                                      <p:to>
                                        <p:strVal val="visible"/>
                                      </p:to>
                                    </p:set>
                                    <p:anim calcmode="lin" valueType="num">
                                      <p:cBhvr additive="base">
                                        <p:cTn id="35" dur="500" fill="hold"/>
                                        <p:tgtEl>
                                          <p:spTgt spid="104454"/>
                                        </p:tgtEl>
                                        <p:attrNameLst>
                                          <p:attrName>ppt_x</p:attrName>
                                        </p:attrNameLst>
                                      </p:cBhvr>
                                      <p:tavLst>
                                        <p:tav tm="0">
                                          <p:val>
                                            <p:strVal val="0-#ppt_w/2"/>
                                          </p:val>
                                        </p:tav>
                                        <p:tav tm="100000">
                                          <p:val>
                                            <p:strVal val="#ppt_x"/>
                                          </p:val>
                                        </p:tav>
                                      </p:tavLst>
                                    </p:anim>
                                    <p:anim calcmode="lin" valueType="num">
                                      <p:cBhvr additive="base">
                                        <p:cTn id="36" dur="500" fill="hold"/>
                                        <p:tgtEl>
                                          <p:spTgt spid="1044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build="p" animBg="1" autoUpdateAnimBg="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4716463" y="2217738"/>
            <a:ext cx="4351337"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r>
              <a:rPr lang="ar-JO" sz="3200" dirty="0">
                <a:solidFill>
                  <a:schemeClr val="accent2"/>
                </a:solidFill>
                <a:latin typeface="Arial" panose="020B0604020202020204" pitchFamily="34" charset="0"/>
                <a:cs typeface="Arial" panose="020B0604020202020204" pitchFamily="34" charset="0"/>
              </a:rPr>
              <a:t>يعتز الله بعلاقتنا </a:t>
            </a:r>
            <a:r>
              <a:rPr lang="ar-JO" sz="3200" dirty="0">
                <a:latin typeface="Arial" panose="020B0604020202020204" pitchFamily="34" charset="0"/>
                <a:cs typeface="Arial" panose="020B0604020202020204" pitchFamily="34" charset="0"/>
              </a:rPr>
              <a:t>أكثر من أي شيء آخر.</a:t>
            </a:r>
            <a:endParaRPr lang="en-US" sz="3200" dirty="0">
              <a:latin typeface="Arial" panose="020B0604020202020204" pitchFamily="34" charset="0"/>
              <a:cs typeface="Arial" panose="020B0604020202020204" pitchFamily="34" charset="0"/>
            </a:endParaRPr>
          </a:p>
          <a:p>
            <a:r>
              <a:rPr lang="ar-JO" sz="3200" dirty="0">
                <a:latin typeface="Arial" panose="020B0604020202020204" pitchFamily="34" charset="0"/>
                <a:cs typeface="Arial" panose="020B0604020202020204" pitchFamily="34" charset="0"/>
              </a:rPr>
              <a:t>إنه لا يريدنا أن ننشغل بفعل الأشياء عندما تكون علاقتنا به غير صحيحة.</a:t>
            </a:r>
            <a:endParaRPr lang="en-US" sz="5400" dirty="0">
              <a:latin typeface="Arial" panose="020B0604020202020204" pitchFamily="34" charset="0"/>
              <a:cs typeface="Arial" panose="020B0604020202020204" pitchFamily="34" charset="0"/>
            </a:endParaRPr>
          </a:p>
        </p:txBody>
      </p:sp>
      <p:pic>
        <p:nvPicPr>
          <p:cNvPr id="295938" name="Picture 4" descr="obedienc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9074" y="-319980"/>
            <a:ext cx="4572000" cy="741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5940" name="WordArt 6"/>
          <p:cNvSpPr>
            <a:spLocks noChangeArrowheads="1" noChangeShapeType="1" noTextEdit="1"/>
          </p:cNvSpPr>
          <p:nvPr/>
        </p:nvSpPr>
        <p:spPr bwMode="auto">
          <a:xfrm>
            <a:off x="5292080" y="1447800"/>
            <a:ext cx="3485208" cy="914400"/>
          </a:xfrm>
          <a:prstGeom prst="rect">
            <a:avLst/>
          </a:prstGeom>
        </p:spPr>
        <p:txBody>
          <a:bodyPr spcFirstLastPara="1" wrap="none" fromWordArt="1">
            <a:prstTxWarp prst="textArchUp">
              <a:avLst>
                <a:gd name="adj" fmla="val 10800000"/>
              </a:avLst>
            </a:prstTxWarp>
          </a:bodyPr>
          <a:lstStyle/>
          <a:p>
            <a:r>
              <a:rPr lang="ar-JO" sz="3600" kern="10" dirty="0">
                <a:ln w="9525" cap="sq">
                  <a:solidFill>
                    <a:srgbClr val="000000"/>
                  </a:solidFill>
                  <a:round/>
                  <a:headEnd type="none" w="sm" len="sm"/>
                  <a:tailEnd type="none" w="sm" len="sm"/>
                </a:ln>
                <a:solidFill>
                  <a:srgbClr val="808000"/>
                </a:solidFill>
                <a:latin typeface="Arial Black"/>
                <a:ea typeface="Arial Black"/>
                <a:cs typeface="Arial Black"/>
              </a:rPr>
              <a:t>بالنسبة لله ؟</a:t>
            </a:r>
            <a:endParaRPr lang="en-US" sz="3600" kern="10" dirty="0">
              <a:ln w="9525" cap="sq">
                <a:solidFill>
                  <a:srgbClr val="000000"/>
                </a:solidFill>
                <a:round/>
                <a:headEnd type="none" w="sm" len="sm"/>
                <a:tailEnd type="none" w="sm" len="sm"/>
              </a:ln>
              <a:solidFill>
                <a:srgbClr val="808000"/>
              </a:solidFill>
              <a:latin typeface="Arial Black"/>
              <a:ea typeface="Arial Black"/>
              <a:cs typeface="Arial Black"/>
            </a:endParaRPr>
          </a:p>
        </p:txBody>
      </p:sp>
      <p:sp>
        <p:nvSpPr>
          <p:cNvPr id="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panose="020B0604020202020204" pitchFamily="34" charset="0"/>
                <a:ea typeface="+mn-ea"/>
                <a:cs typeface="Arial" panose="020B0604020202020204" pitchFamily="34" charset="0"/>
              </a:rPr>
              <a:t>194</a:t>
            </a:r>
            <a:endParaRPr lang="en-US" sz="2400" dirty="0">
              <a:solidFill>
                <a:schemeClr val="tx2"/>
              </a:solidFill>
              <a:latin typeface="Arial" panose="020B0604020202020204" pitchFamily="34" charset="0"/>
              <a:ea typeface="+mn-ea"/>
              <a:cs typeface="Arial" panose="020B0604020202020204" pitchFamily="34" charset="0"/>
            </a:endParaRPr>
          </a:p>
        </p:txBody>
      </p:sp>
      <p:sp>
        <p:nvSpPr>
          <p:cNvPr id="2" name="Title 1"/>
          <p:cNvSpPr>
            <a:spLocks noGrp="1"/>
          </p:cNvSpPr>
          <p:nvPr>
            <p:ph type="title" idx="4294967295"/>
          </p:nvPr>
        </p:nvSpPr>
        <p:spPr>
          <a:xfrm>
            <a:off x="0" y="-891480"/>
            <a:ext cx="8643966" cy="1143000"/>
          </a:xfrm>
        </p:spPr>
        <p:txBody>
          <a:bodyPr/>
          <a:lstStyle/>
          <a:p>
            <a:pPr>
              <a:defRPr/>
            </a:pPr>
            <a:r>
              <a:rPr lang="ar-JO" sz="3600" kern="10" dirty="0">
                <a:ln w="9525" cap="sq" cmpd="sng" algn="ctr">
                  <a:solidFill>
                    <a:srgbClr val="000000"/>
                  </a:solidFill>
                  <a:prstDash val="solid"/>
                  <a:round/>
                </a:ln>
                <a:solidFill>
                  <a:srgbClr val="808000"/>
                </a:solidFill>
                <a:latin typeface="Arial" panose="020B0604020202020204" pitchFamily="34" charset="0"/>
                <a:ea typeface="Arial Black"/>
                <a:cs typeface="Arial" panose="020B0604020202020204" pitchFamily="34" charset="0"/>
              </a:rPr>
              <a:t>لماذا الطاعة مهمة للغاية</a:t>
            </a:r>
            <a:endParaRPr lang="en-US" dirty="0">
              <a:latin typeface="Arial" panose="020B0604020202020204" pitchFamily="34" charset="0"/>
              <a:cs typeface="Arial" panose="020B0604020202020204" pitchFamily="34" charset="0"/>
            </a:endParaRPr>
          </a:p>
        </p:txBody>
      </p:sp>
      <p:sp>
        <p:nvSpPr>
          <p:cNvPr id="8" name="Rounded Rectangular Callout 7">
            <a:extLst>
              <a:ext uri="{FF2B5EF4-FFF2-40B4-BE49-F238E27FC236}">
                <a16:creationId xmlns:a16="http://schemas.microsoft.com/office/drawing/2014/main" id="{5C712A59-D78E-834A-A9DD-367458398550}"/>
              </a:ext>
            </a:extLst>
          </p:cNvPr>
          <p:cNvSpPr/>
          <p:nvPr/>
        </p:nvSpPr>
        <p:spPr bwMode="auto">
          <a:xfrm>
            <a:off x="1763688" y="-31284"/>
            <a:ext cx="2808312" cy="1862792"/>
          </a:xfrm>
          <a:prstGeom prst="wedgeRoundRectCallout">
            <a:avLst>
              <a:gd name="adj1" fmla="val -60778"/>
              <a:gd name="adj2" fmla="val 38513"/>
              <a:gd name="adj3" fmla="val 16667"/>
            </a:avLst>
          </a:prstGeom>
          <a:solidFill>
            <a:schemeClr val="bg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8955FA4-388C-B747-9603-CEFB803440D7}"/>
              </a:ext>
            </a:extLst>
          </p:cNvPr>
          <p:cNvSpPr txBox="1"/>
          <p:nvPr/>
        </p:nvSpPr>
        <p:spPr>
          <a:xfrm>
            <a:off x="1907704" y="105628"/>
            <a:ext cx="2520280" cy="1200329"/>
          </a:xfrm>
          <a:prstGeom prst="rect">
            <a:avLst/>
          </a:prstGeom>
          <a:noFill/>
        </p:spPr>
        <p:txBody>
          <a:bodyPr wrap="square" rtlCol="0">
            <a:spAutoFit/>
          </a:bodyPr>
          <a:lstStyle/>
          <a:p>
            <a:r>
              <a:rPr lang="ar-JO" sz="2400" dirty="0">
                <a:latin typeface="Arial" panose="020B0604020202020204" pitchFamily="34" charset="0"/>
                <a:cs typeface="Arial" panose="020B0604020202020204" pitchFamily="34" charset="0"/>
              </a:rPr>
              <a:t>قال لي الله أن أعطيك ناموسه ليس لتصوت عليه بل لتعمل به</a:t>
            </a:r>
            <a:endParaRPr lang="en-US" sz="2400" dirty="0">
              <a:latin typeface="Arial" panose="020B0604020202020204" pitchFamily="34" charset="0"/>
              <a:cs typeface="Arial" panose="020B0604020202020204" pitchFamily="34" charset="0"/>
            </a:endParaRPr>
          </a:p>
        </p:txBody>
      </p:sp>
      <p:sp>
        <p:nvSpPr>
          <p:cNvPr id="295939" name="WordArt 5"/>
          <p:cNvSpPr>
            <a:spLocks noChangeArrowheads="1" noChangeShapeType="1" noTextEdit="1"/>
          </p:cNvSpPr>
          <p:nvPr/>
        </p:nvSpPr>
        <p:spPr bwMode="auto">
          <a:xfrm>
            <a:off x="4643438" y="1447800"/>
            <a:ext cx="4038600" cy="762000"/>
          </a:xfrm>
          <a:prstGeom prst="rect">
            <a:avLst/>
          </a:prstGeom>
        </p:spPr>
        <p:txBody>
          <a:bodyPr spcFirstLastPara="1" wrap="none" fromWordArt="1">
            <a:prstTxWarp prst="textArchUp">
              <a:avLst>
                <a:gd name="adj" fmla="val 10800000"/>
              </a:avLst>
            </a:prstTxWarp>
          </a:bodyPr>
          <a:lstStyle/>
          <a:p>
            <a:r>
              <a:rPr lang="ar-JO" sz="3600" kern="10" dirty="0">
                <a:ln w="9525" cap="sq">
                  <a:solidFill>
                    <a:srgbClr val="000000"/>
                  </a:solidFill>
                  <a:round/>
                  <a:headEnd type="none" w="sm" len="sm"/>
                  <a:tailEnd type="none" w="sm" len="sm"/>
                </a:ln>
                <a:solidFill>
                  <a:srgbClr val="808000"/>
                </a:solidFill>
                <a:latin typeface="Arial Black"/>
                <a:ea typeface="Arial Black"/>
                <a:cs typeface="Arial Black"/>
              </a:rPr>
              <a:t>لماذا طاعتنا مهمة </a:t>
            </a:r>
          </a:p>
          <a:p>
            <a:endParaRPr lang="en-US" sz="3600" kern="10" dirty="0">
              <a:ln w="9525" cap="sq">
                <a:solidFill>
                  <a:srgbClr val="000000"/>
                </a:solidFill>
                <a:round/>
                <a:headEnd type="none" w="sm" len="sm"/>
                <a:tailEnd type="none" w="sm" len="sm"/>
              </a:ln>
              <a:solidFill>
                <a:srgbClr val="808000"/>
              </a:solidFill>
              <a:latin typeface="Arial Black"/>
              <a:ea typeface="Arial Black"/>
              <a:cs typeface="Arial Black"/>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p:cNvPicPr>
            <a:picLocks noChangeAspect="1"/>
          </p:cNvPicPr>
          <p:nvPr/>
        </p:nvPicPr>
        <p:blipFill rotWithShape="1">
          <a:blip r:embed="rId3">
            <a:extLst>
              <a:ext uri="{28A0092B-C50C-407E-A947-70E740481C1C}">
                <a14:useLocalDpi xmlns:a14="http://schemas.microsoft.com/office/drawing/2010/main"/>
              </a:ext>
            </a:extLst>
          </a:blip>
          <a:srcRect l="57776" r="1847"/>
          <a:stretch/>
        </p:blipFill>
        <p:spPr bwMode="auto">
          <a:xfrm>
            <a:off x="5451940" y="0"/>
            <a:ext cx="3692060" cy="474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34"/>
          <p:cNvGrpSpPr>
            <a:grpSpLocks/>
          </p:cNvGrpSpPr>
          <p:nvPr/>
        </p:nvGrpSpPr>
        <p:grpSpPr bwMode="auto">
          <a:xfrm>
            <a:off x="2843213" y="609600"/>
            <a:ext cx="3276600" cy="3035300"/>
            <a:chOff x="2064" y="816"/>
            <a:chExt cx="2064" cy="1584"/>
          </a:xfrm>
        </p:grpSpPr>
        <p:sp>
          <p:nvSpPr>
            <p:cNvPr id="296974" name="AutoShape 21"/>
            <p:cNvSpPr>
              <a:spLocks noChangeArrowheads="1"/>
            </p:cNvSpPr>
            <p:nvPr/>
          </p:nvSpPr>
          <p:spPr bwMode="auto">
            <a:xfrm>
              <a:off x="2064" y="816"/>
              <a:ext cx="2064" cy="1584"/>
            </a:xfrm>
            <a:prstGeom prst="chevron">
              <a:avLst>
                <a:gd name="adj" fmla="val 32576"/>
              </a:avLst>
            </a:prstGeom>
            <a:gradFill rotWithShape="0">
              <a:gsLst>
                <a:gs pos="0">
                  <a:srgbClr val="FFCC99"/>
                </a:gs>
                <a:gs pos="100000">
                  <a:srgbClr val="FF9933"/>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sz="2400">
                <a:solidFill>
                  <a:srgbClr val="FF3300"/>
                </a:solidFill>
                <a:latin typeface="Arial" charset="0"/>
                <a:cs typeface="Arial" charset="0"/>
              </a:endParaRPr>
            </a:p>
          </p:txBody>
        </p:sp>
        <p:sp>
          <p:nvSpPr>
            <p:cNvPr id="296975" name="Text Box 12"/>
            <p:cNvSpPr txBox="1">
              <a:spLocks noChangeArrowheads="1"/>
            </p:cNvSpPr>
            <p:nvPr/>
          </p:nvSpPr>
          <p:spPr bwMode="auto">
            <a:xfrm>
              <a:off x="2588" y="822"/>
              <a:ext cx="1306" cy="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latin typeface="Arial" charset="0"/>
                  <a:cs typeface="Arial" charset="0"/>
                </a:rPr>
                <a:t>الكبرياء</a:t>
              </a:r>
              <a:endParaRPr lang="en-US" sz="2400" dirty="0">
                <a:latin typeface="Arial" charset="0"/>
                <a:cs typeface="Arial" charset="0"/>
              </a:endParaRPr>
            </a:p>
            <a:p>
              <a:pPr eaLnBrk="1" hangingPunct="1"/>
              <a:r>
                <a:rPr lang="en-US" sz="2400" dirty="0">
                  <a:latin typeface="Arial" charset="0"/>
                  <a:cs typeface="Arial" charset="0"/>
                </a:rPr>
                <a:t>+ </a:t>
              </a:r>
            </a:p>
            <a:p>
              <a:pPr eaLnBrk="1" hangingPunct="1"/>
              <a:r>
                <a:rPr lang="ar-JO" sz="2400" dirty="0">
                  <a:latin typeface="Arial" charset="0"/>
                  <a:cs typeface="Arial" charset="0"/>
                </a:rPr>
                <a:t>الإهتمام بالكرامة</a:t>
              </a:r>
              <a:endParaRPr lang="en-US" sz="2400" dirty="0">
                <a:latin typeface="Arial" charset="0"/>
                <a:cs typeface="Arial" charset="0"/>
              </a:endParaRPr>
            </a:p>
            <a:p>
              <a:pPr eaLnBrk="1" hangingPunct="1"/>
              <a:r>
                <a:rPr lang="en-US" sz="2400" dirty="0">
                  <a:latin typeface="Arial" charset="0"/>
                  <a:cs typeface="Arial" charset="0"/>
                </a:rPr>
                <a:t>+</a:t>
              </a:r>
            </a:p>
            <a:p>
              <a:pPr eaLnBrk="1" hangingPunct="1"/>
              <a:r>
                <a:rPr lang="ar-JO" sz="2400" dirty="0">
                  <a:latin typeface="Arial" charset="0"/>
                  <a:cs typeface="Arial" charset="0"/>
                </a:rPr>
                <a:t>مشكلة النا</a:t>
              </a:r>
              <a:endParaRPr lang="en-US" sz="2400" dirty="0">
                <a:latin typeface="Arial" charset="0"/>
                <a:cs typeface="Arial" charset="0"/>
              </a:endParaRPr>
            </a:p>
          </p:txBody>
        </p:sp>
      </p:grpSp>
      <p:grpSp>
        <p:nvGrpSpPr>
          <p:cNvPr id="3" name="Group 28"/>
          <p:cNvGrpSpPr>
            <a:grpSpLocks/>
          </p:cNvGrpSpPr>
          <p:nvPr/>
        </p:nvGrpSpPr>
        <p:grpSpPr bwMode="auto">
          <a:xfrm>
            <a:off x="274638" y="609600"/>
            <a:ext cx="3406775" cy="3035300"/>
            <a:chOff x="446" y="816"/>
            <a:chExt cx="2146" cy="1584"/>
          </a:xfrm>
        </p:grpSpPr>
        <p:sp>
          <p:nvSpPr>
            <p:cNvPr id="296972" name="AutoShape 7"/>
            <p:cNvSpPr>
              <a:spLocks noChangeArrowheads="1"/>
            </p:cNvSpPr>
            <p:nvPr/>
          </p:nvSpPr>
          <p:spPr bwMode="auto">
            <a:xfrm>
              <a:off x="528" y="816"/>
              <a:ext cx="2064" cy="1584"/>
            </a:xfrm>
            <a:prstGeom prst="homePlate">
              <a:avLst>
                <a:gd name="adj" fmla="val 32576"/>
              </a:avLst>
            </a:prstGeom>
            <a:solidFill>
              <a:srgbClr val="CCFF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sz="1800">
                <a:latin typeface="Arial" charset="0"/>
                <a:cs typeface="Arial" charset="0"/>
              </a:endParaRPr>
            </a:p>
            <a:p>
              <a:endParaRPr lang="en-US" sz="2400">
                <a:latin typeface="Arial" charset="0"/>
                <a:cs typeface="Arial" charset="0"/>
              </a:endParaRPr>
            </a:p>
          </p:txBody>
        </p:sp>
        <p:sp>
          <p:nvSpPr>
            <p:cNvPr id="296973" name="Rectangle 22"/>
            <p:cNvSpPr>
              <a:spLocks noChangeArrowheads="1"/>
            </p:cNvSpPr>
            <p:nvPr/>
          </p:nvSpPr>
          <p:spPr bwMode="auto">
            <a:xfrm>
              <a:off x="446" y="816"/>
              <a:ext cx="2087" cy="1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a:spcBef>
                  <a:spcPct val="50000"/>
                </a:spcBef>
              </a:pPr>
              <a:r>
                <a:rPr lang="ar-JO" sz="2400" dirty="0">
                  <a:latin typeface="Arial" charset="0"/>
                  <a:cs typeface="Arial" charset="0"/>
                </a:rPr>
                <a:t>تواضع</a:t>
              </a:r>
              <a:br>
                <a:rPr lang="en-US" sz="2400" dirty="0">
                  <a:latin typeface="Arial" charset="0"/>
                  <a:cs typeface="Arial" charset="0"/>
                </a:rPr>
              </a:br>
              <a:r>
                <a:rPr lang="en-US" sz="2400" dirty="0">
                  <a:latin typeface="Arial" charset="0"/>
                  <a:cs typeface="Arial" charset="0"/>
                </a:rPr>
                <a:t>+</a:t>
              </a:r>
            </a:p>
            <a:p>
              <a:pPr>
                <a:spcBef>
                  <a:spcPct val="50000"/>
                </a:spcBef>
              </a:pPr>
              <a:r>
                <a:rPr lang="ar-JO" sz="2400" dirty="0">
                  <a:latin typeface="Arial" charset="0"/>
                  <a:cs typeface="Arial" charset="0"/>
                </a:rPr>
                <a:t>عدم استحقاق الكرامة</a:t>
              </a:r>
              <a:br>
                <a:rPr lang="en-US" sz="2400" dirty="0">
                  <a:latin typeface="Arial" charset="0"/>
                  <a:cs typeface="Arial" charset="0"/>
                </a:rPr>
              </a:br>
              <a:r>
                <a:rPr lang="en-US" sz="2400" dirty="0">
                  <a:latin typeface="Arial" charset="0"/>
                  <a:cs typeface="Arial" charset="0"/>
                </a:rPr>
                <a:t>+</a:t>
              </a:r>
              <a:br>
                <a:rPr lang="en-US" sz="2400" dirty="0">
                  <a:latin typeface="Arial" charset="0"/>
                  <a:cs typeface="Arial" charset="0"/>
                </a:rPr>
              </a:br>
              <a:r>
                <a:rPr lang="ar-JO" sz="2400" dirty="0">
                  <a:latin typeface="Arial" charset="0"/>
                  <a:cs typeface="Arial" charset="0"/>
                </a:rPr>
                <a:t>الخوف من قبول مسؤولية الملك</a:t>
              </a:r>
              <a:endParaRPr lang="en-US" sz="2400" dirty="0">
                <a:latin typeface="Arial" charset="0"/>
                <a:cs typeface="Arial" charset="0"/>
              </a:endParaRPr>
            </a:p>
          </p:txBody>
        </p:sp>
      </p:grpSp>
      <p:grpSp>
        <p:nvGrpSpPr>
          <p:cNvPr id="4" name="Group 30"/>
          <p:cNvGrpSpPr>
            <a:grpSpLocks/>
          </p:cNvGrpSpPr>
          <p:nvPr/>
        </p:nvGrpSpPr>
        <p:grpSpPr bwMode="auto">
          <a:xfrm>
            <a:off x="2843808" y="3718520"/>
            <a:ext cx="5943600" cy="2590800"/>
            <a:chOff x="2016" y="2592"/>
            <a:chExt cx="3744" cy="1632"/>
          </a:xfrm>
        </p:grpSpPr>
        <p:sp>
          <p:nvSpPr>
            <p:cNvPr id="296970" name="AutoShape 25"/>
            <p:cNvSpPr>
              <a:spLocks noChangeArrowheads="1"/>
            </p:cNvSpPr>
            <p:nvPr/>
          </p:nvSpPr>
          <p:spPr bwMode="auto">
            <a:xfrm rot="1536918">
              <a:off x="2016" y="2592"/>
              <a:ext cx="3744" cy="1632"/>
            </a:xfrm>
            <a:prstGeom prst="irregularSeal2">
              <a:avLst/>
            </a:prstGeom>
            <a:gradFill rotWithShape="0">
              <a:gsLst>
                <a:gs pos="0">
                  <a:srgbClr val="FF6699"/>
                </a:gs>
                <a:gs pos="100000">
                  <a:srgbClr val="FF3300"/>
                </a:gs>
              </a:gsLst>
              <a:lin ang="5400000" scaled="1"/>
            </a:gra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sp>
          <p:nvSpPr>
            <p:cNvPr id="106519" name="Rectangle 23"/>
            <p:cNvSpPr>
              <a:spLocks noChangeArrowheads="1"/>
            </p:cNvSpPr>
            <p:nvPr/>
          </p:nvSpPr>
          <p:spPr bwMode="auto">
            <a:xfrm rot="1067669">
              <a:off x="3200" y="3001"/>
              <a:ext cx="1549" cy="834"/>
            </a:xfrm>
            <a:prstGeom prst="rect">
              <a:avLst/>
            </a:prstGeom>
            <a:noFill/>
            <a:ln w="12700" cap="sq">
              <a:noFill/>
              <a:miter lim="800000"/>
              <a:headEnd type="none" w="sm" len="sm"/>
              <a:tailEnd type="none" w="sm" len="sm"/>
            </a:ln>
            <a:effectLst/>
          </p:spPr>
          <p:txBody>
            <a:bodyPr>
              <a:spAutoFit/>
            </a:bodyPr>
            <a:lstStyle/>
            <a:p>
              <a:pPr algn="l">
                <a:spcBef>
                  <a:spcPct val="50000"/>
                </a:spcBef>
                <a:defRPr/>
              </a:pPr>
              <a:r>
                <a:rPr lang="ar-JO" sz="3200" dirty="0">
                  <a:solidFill>
                    <a:schemeClr val="bg1"/>
                  </a:solidFill>
                  <a:effectLst>
                    <a:outerShdw blurRad="38100" dist="38100" dir="2700000" algn="tl">
                      <a:srgbClr val="000000"/>
                    </a:outerShdw>
                  </a:effectLst>
                  <a:latin typeface="Arial"/>
                  <a:cs typeface="Arial"/>
                </a:rPr>
                <a:t>السقوط</a:t>
              </a:r>
            </a:p>
            <a:p>
              <a:pPr algn="l">
                <a:spcBef>
                  <a:spcPct val="50000"/>
                </a:spcBef>
                <a:defRPr/>
              </a:pPr>
              <a:r>
                <a:rPr lang="ar-JO" sz="3200" dirty="0">
                  <a:solidFill>
                    <a:schemeClr val="bg1"/>
                  </a:solidFill>
                  <a:effectLst>
                    <a:outerShdw blurRad="38100" dist="38100" dir="2700000" algn="tl">
                      <a:srgbClr val="000000"/>
                    </a:outerShdw>
                  </a:effectLst>
                  <a:latin typeface="Arial"/>
                  <a:cs typeface="Arial"/>
                </a:rPr>
                <a:t>الشخصي</a:t>
              </a:r>
              <a:endParaRPr lang="en-US" sz="3200" dirty="0">
                <a:solidFill>
                  <a:schemeClr val="bg1"/>
                </a:solidFill>
                <a:effectLst>
                  <a:outerShdw blurRad="38100" dist="38100" dir="2700000" algn="tl">
                    <a:srgbClr val="000000"/>
                  </a:outerShdw>
                </a:effectLst>
                <a:latin typeface="Arial"/>
                <a:cs typeface="Arial"/>
              </a:endParaRPr>
            </a:p>
          </p:txBody>
        </p:sp>
      </p:grpSp>
      <p:sp>
        <p:nvSpPr>
          <p:cNvPr id="106523" name="AutoShape 27"/>
          <p:cNvSpPr>
            <a:spLocks noChangeArrowheads="1"/>
          </p:cNvSpPr>
          <p:nvPr/>
        </p:nvSpPr>
        <p:spPr bwMode="auto">
          <a:xfrm>
            <a:off x="5891808" y="2308820"/>
            <a:ext cx="1219200" cy="2286000"/>
          </a:xfrm>
          <a:prstGeom prst="curvedLeftArrow">
            <a:avLst>
              <a:gd name="adj1" fmla="val 37500"/>
              <a:gd name="adj2" fmla="val 75000"/>
              <a:gd name="adj3" fmla="val 33333"/>
            </a:avLst>
          </a:prstGeom>
          <a:solidFill>
            <a:schemeClr val="accent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sp>
        <p:nvSpPr>
          <p:cNvPr id="106527" name="Text Box 31"/>
          <p:cNvSpPr txBox="1">
            <a:spLocks noChangeArrowheads="1"/>
          </p:cNvSpPr>
          <p:nvPr/>
        </p:nvSpPr>
        <p:spPr bwMode="auto">
          <a:xfrm>
            <a:off x="395288" y="76200"/>
            <a:ext cx="2667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dirty="0">
                <a:solidFill>
                  <a:srgbClr val="6600CC"/>
                </a:solidFill>
                <a:latin typeface="Arial" charset="0"/>
                <a:cs typeface="Arial" charset="0"/>
              </a:rPr>
              <a:t>بداية صحيحة</a:t>
            </a:r>
            <a:endParaRPr lang="en-US" dirty="0">
              <a:solidFill>
                <a:srgbClr val="6600CC"/>
              </a:solidFill>
              <a:latin typeface="Arial" charset="0"/>
              <a:cs typeface="Arial" charset="0"/>
            </a:endParaRPr>
          </a:p>
        </p:txBody>
      </p:sp>
      <p:sp>
        <p:nvSpPr>
          <p:cNvPr id="106528" name="Text Box 32"/>
          <p:cNvSpPr txBox="1">
            <a:spLocks noChangeArrowheads="1"/>
          </p:cNvSpPr>
          <p:nvPr/>
        </p:nvSpPr>
        <p:spPr bwMode="auto">
          <a:xfrm>
            <a:off x="395288" y="4191000"/>
            <a:ext cx="3363912"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r>
              <a:rPr lang="ar-JO" dirty="0">
                <a:solidFill>
                  <a:srgbClr val="6600CC"/>
                </a:solidFill>
                <a:latin typeface="Arial" charset="0"/>
                <a:cs typeface="Arial" charset="0"/>
              </a:rPr>
              <a:t>نهاية خاطئة</a:t>
            </a:r>
            <a:endParaRPr lang="en-US" dirty="0">
              <a:solidFill>
                <a:srgbClr val="6600CC"/>
              </a:solidFill>
              <a:latin typeface="Arial" charset="0"/>
              <a:cs typeface="Arial" charset="0"/>
            </a:endParaRPr>
          </a:p>
        </p:txBody>
      </p:sp>
      <p:sp>
        <p:nvSpPr>
          <p:cNvPr id="106529" name="Text Box 33"/>
          <p:cNvSpPr txBox="1">
            <a:spLocks noChangeArrowheads="1"/>
          </p:cNvSpPr>
          <p:nvPr/>
        </p:nvSpPr>
        <p:spPr bwMode="auto">
          <a:xfrm>
            <a:off x="1219200" y="5699125"/>
            <a:ext cx="3049233" cy="584775"/>
          </a:xfrm>
          <a:prstGeom prst="rect">
            <a:avLst/>
          </a:prstGeom>
          <a:solidFill>
            <a:schemeClr val="tx1"/>
          </a:solidFill>
          <a:ln>
            <a:noFill/>
          </a:ln>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ar-JO" sz="3200" dirty="0">
                <a:solidFill>
                  <a:schemeClr val="bg1"/>
                </a:solidFill>
                <a:latin typeface="Arial" charset="0"/>
                <a:cs typeface="Arial" charset="0"/>
              </a:rPr>
              <a:t>رجل حسب قلب </a:t>
            </a:r>
            <a:r>
              <a:rPr lang="ar-JO" sz="3200" dirty="0">
                <a:solidFill>
                  <a:srgbClr val="FFFF00"/>
                </a:solidFill>
                <a:latin typeface="Arial" charset="0"/>
                <a:cs typeface="Arial" charset="0"/>
              </a:rPr>
              <a:t>البشر</a:t>
            </a:r>
            <a:endParaRPr lang="en-US" sz="3200" dirty="0">
              <a:solidFill>
                <a:srgbClr val="FFFF00"/>
              </a:solidFill>
              <a:latin typeface="Arial" charset="0"/>
              <a:cs typeface="Arial" charset="0"/>
            </a:endParaRPr>
          </a:p>
        </p:txBody>
      </p:sp>
      <p:sp>
        <p:nvSpPr>
          <p:cNvPr id="1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a:ea typeface="+mn-ea"/>
                <a:cs typeface="Arial"/>
              </a:rPr>
              <a:t>208</a:t>
            </a:r>
            <a:endParaRPr lang="en-US" sz="2400" dirty="0">
              <a:solidFill>
                <a:schemeClr val="tx2"/>
              </a:solidFill>
              <a:latin typeface="Arial"/>
              <a:ea typeface="+mn-ea"/>
              <a:cs typeface="Arial"/>
            </a:endParaRPr>
          </a:p>
        </p:txBody>
      </p:sp>
      <p:sp>
        <p:nvSpPr>
          <p:cNvPr id="117769" name="Title 4"/>
          <p:cNvSpPr>
            <a:spLocks noGrp="1" noTextEdit="1"/>
          </p:cNvSpPr>
          <p:nvPr/>
        </p:nvSpPr>
        <p:spPr bwMode="auto">
          <a:xfrm>
            <a:off x="3059832" y="1"/>
            <a:ext cx="4176514" cy="692696"/>
          </a:xfrm>
          <a:prstGeom prst="rect">
            <a:avLst/>
          </a:prstGeom>
        </p:spPr>
        <p:txBody>
          <a:bodyPr wrap="none" fromWordArt="1" anchor="ctr"/>
          <a:lstStyle/>
          <a:p>
            <a:pPr eaLnBrk="0" hangingPunct="0">
              <a:defRPr/>
            </a:pPr>
            <a:r>
              <a:rPr lang="ar-JO" sz="4400" kern="10" dirty="0">
                <a:ln w="19050" cap="sq">
                  <a:solidFill>
                    <a:srgbClr val="99CCFF"/>
                  </a:solidFill>
                  <a:round/>
                  <a:headEnd type="none" w="sm" len="sm"/>
                  <a:tailEnd type="none" w="sm" len="sm"/>
                </a:ln>
                <a:solidFill>
                  <a:srgbClr val="0066CC"/>
                </a:solidFill>
                <a:latin typeface="Impact"/>
                <a:ea typeface="Impact"/>
                <a:cs typeface="Impact"/>
              </a:rPr>
              <a:t>خلاصة عن شاول</a:t>
            </a:r>
            <a:endParaRPr lang="en-US" sz="4400" kern="10" dirty="0">
              <a:ln w="19050" cap="sq">
                <a:solidFill>
                  <a:srgbClr val="99CCFF"/>
                </a:solidFill>
                <a:round/>
                <a:headEnd type="none" w="sm" len="sm"/>
                <a:tailEnd type="none" w="sm" len="sm"/>
              </a:ln>
              <a:solidFill>
                <a:srgbClr val="0066CC"/>
              </a:solidFill>
              <a:latin typeface="Impact"/>
              <a:ea typeface="Impact"/>
              <a:cs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06523"/>
                                        </p:tgtEl>
                                        <p:attrNameLst>
                                          <p:attrName>style.visibility</p:attrName>
                                        </p:attrNameLst>
                                      </p:cBhvr>
                                      <p:to>
                                        <p:strVal val="visible"/>
                                      </p:to>
                                    </p:set>
                                    <p:animEffect transition="in" filter="wipe(up)">
                                      <p:cBhvr>
                                        <p:cTn id="19" dur="500"/>
                                        <p:tgtEl>
                                          <p:spTgt spid="106523"/>
                                        </p:tgtEl>
                                      </p:cBhvr>
                                    </p:animEffect>
                                  </p:childTnLst>
                                </p:cTn>
                              </p:par>
                              <p:par>
                                <p:cTn id="20" presetID="55"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strVal val="#ppt_w*0.70"/>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Effect transition="in" filter="fade">
                                      <p:cBhvr>
                                        <p:cTn id="24" dur="1000"/>
                                        <p:tgtEl>
                                          <p:spTgt spid="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06527"/>
                                        </p:tgtEl>
                                        <p:attrNameLst>
                                          <p:attrName>style.visibility</p:attrName>
                                        </p:attrNameLst>
                                      </p:cBhvr>
                                      <p:to>
                                        <p:strVal val="visible"/>
                                      </p:to>
                                    </p:set>
                                    <p:anim calcmode="lin" valueType="num">
                                      <p:cBhvr additive="base">
                                        <p:cTn id="29" dur="500" fill="hold"/>
                                        <p:tgtEl>
                                          <p:spTgt spid="106527"/>
                                        </p:tgtEl>
                                        <p:attrNameLst>
                                          <p:attrName>ppt_x</p:attrName>
                                        </p:attrNameLst>
                                      </p:cBhvr>
                                      <p:tavLst>
                                        <p:tav tm="0">
                                          <p:val>
                                            <p:strVal val="0-#ppt_w/2"/>
                                          </p:val>
                                        </p:tav>
                                        <p:tav tm="100000">
                                          <p:val>
                                            <p:strVal val="#ppt_x"/>
                                          </p:val>
                                        </p:tav>
                                      </p:tavLst>
                                    </p:anim>
                                    <p:anim calcmode="lin" valueType="num">
                                      <p:cBhvr additive="base">
                                        <p:cTn id="30" dur="500" fill="hold"/>
                                        <p:tgtEl>
                                          <p:spTgt spid="106527"/>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06528"/>
                                        </p:tgtEl>
                                        <p:attrNameLst>
                                          <p:attrName>style.visibility</p:attrName>
                                        </p:attrNameLst>
                                      </p:cBhvr>
                                      <p:to>
                                        <p:strVal val="visible"/>
                                      </p:to>
                                    </p:set>
                                    <p:anim calcmode="lin" valueType="num">
                                      <p:cBhvr additive="base">
                                        <p:cTn id="35" dur="500" fill="hold"/>
                                        <p:tgtEl>
                                          <p:spTgt spid="106528"/>
                                        </p:tgtEl>
                                        <p:attrNameLst>
                                          <p:attrName>ppt_x</p:attrName>
                                        </p:attrNameLst>
                                      </p:cBhvr>
                                      <p:tavLst>
                                        <p:tav tm="0">
                                          <p:val>
                                            <p:strVal val="0-#ppt_w/2"/>
                                          </p:val>
                                        </p:tav>
                                        <p:tav tm="100000">
                                          <p:val>
                                            <p:strVal val="#ppt_x"/>
                                          </p:val>
                                        </p:tav>
                                      </p:tavLst>
                                    </p:anim>
                                    <p:anim calcmode="lin" valueType="num">
                                      <p:cBhvr additive="base">
                                        <p:cTn id="36" dur="500" fill="hold"/>
                                        <p:tgtEl>
                                          <p:spTgt spid="106528"/>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06529"/>
                                        </p:tgtEl>
                                        <p:attrNameLst>
                                          <p:attrName>style.visibility</p:attrName>
                                        </p:attrNameLst>
                                      </p:cBhvr>
                                      <p:to>
                                        <p:strVal val="visible"/>
                                      </p:to>
                                    </p:set>
                                    <p:anim calcmode="lin" valueType="num">
                                      <p:cBhvr additive="base">
                                        <p:cTn id="41" dur="500" fill="hold"/>
                                        <p:tgtEl>
                                          <p:spTgt spid="106529"/>
                                        </p:tgtEl>
                                        <p:attrNameLst>
                                          <p:attrName>ppt_x</p:attrName>
                                        </p:attrNameLst>
                                      </p:cBhvr>
                                      <p:tavLst>
                                        <p:tav tm="0">
                                          <p:val>
                                            <p:strVal val="0-#ppt_w/2"/>
                                          </p:val>
                                        </p:tav>
                                        <p:tav tm="100000">
                                          <p:val>
                                            <p:strVal val="#ppt_x"/>
                                          </p:val>
                                        </p:tav>
                                      </p:tavLst>
                                    </p:anim>
                                    <p:anim calcmode="lin" valueType="num">
                                      <p:cBhvr additive="base">
                                        <p:cTn id="42" dur="500" fill="hold"/>
                                        <p:tgtEl>
                                          <p:spTgt spid="1065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23" grpId="0" animBg="1"/>
      <p:bldP spid="106527" grpId="0" autoUpdateAnimBg="0"/>
      <p:bldP spid="106528" grpId="0" autoUpdateAnimBg="0"/>
      <p:bldP spid="106529" grpId="0" animBg="1" autoUpdateAnimBg="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8" descr="z2819">
            <a:hlinkClick r:id="rId3" tooltip="Formats: WMF, JPG"/>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783649" y="1606550"/>
            <a:ext cx="1543050" cy="125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WordArt 9"/>
          <p:cNvSpPr>
            <a:spLocks noChangeArrowheads="1" noChangeShapeType="1" noTextEdit="1"/>
          </p:cNvSpPr>
          <p:nvPr/>
        </p:nvSpPr>
        <p:spPr bwMode="auto">
          <a:xfrm>
            <a:off x="6869374" y="882650"/>
            <a:ext cx="1371600" cy="571500"/>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JO"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a typeface="Impact"/>
                <a:cs typeface="Impact"/>
              </a:rPr>
              <a:t>داود</a:t>
            </a:r>
            <a:endParaRPr 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a typeface="Impact"/>
              <a:cs typeface="Impact"/>
            </a:endParaRPr>
          </a:p>
        </p:txBody>
      </p:sp>
      <p:pic>
        <p:nvPicPr>
          <p:cNvPr id="21" name="Picture 1"/>
          <p:cNvPicPr>
            <a:picLocks noChangeAspect="1"/>
          </p:cNvPicPr>
          <p:nvPr/>
        </p:nvPicPr>
        <p:blipFill rotWithShape="1">
          <a:blip r:embed="rId5">
            <a:extLst>
              <a:ext uri="{28A0092B-C50C-407E-A947-70E740481C1C}">
                <a14:useLocalDpi xmlns:a14="http://schemas.microsoft.com/office/drawing/2010/main"/>
              </a:ext>
            </a:extLst>
          </a:blip>
          <a:srcRect l="13765" r="46420"/>
          <a:stretch/>
        </p:blipFill>
        <p:spPr bwMode="auto">
          <a:xfrm>
            <a:off x="6145861" y="2996952"/>
            <a:ext cx="2818627" cy="3672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23"/>
          <p:cNvGrpSpPr>
            <a:grpSpLocks/>
          </p:cNvGrpSpPr>
          <p:nvPr/>
        </p:nvGrpSpPr>
        <p:grpSpPr bwMode="auto">
          <a:xfrm>
            <a:off x="2819400" y="2895600"/>
            <a:ext cx="3276600" cy="2514600"/>
            <a:chOff x="1776" y="1824"/>
            <a:chExt cx="2064" cy="1584"/>
          </a:xfrm>
        </p:grpSpPr>
        <p:sp>
          <p:nvSpPr>
            <p:cNvPr id="299023" name="AutoShape 3"/>
            <p:cNvSpPr>
              <a:spLocks noChangeArrowheads="1"/>
            </p:cNvSpPr>
            <p:nvPr/>
          </p:nvSpPr>
          <p:spPr bwMode="auto">
            <a:xfrm>
              <a:off x="1776" y="1824"/>
              <a:ext cx="2064" cy="1584"/>
            </a:xfrm>
            <a:prstGeom prst="chevron">
              <a:avLst>
                <a:gd name="adj" fmla="val 32576"/>
              </a:avLst>
            </a:prstGeom>
            <a:gradFill rotWithShape="0">
              <a:gsLst>
                <a:gs pos="0">
                  <a:srgbClr val="CCFF66"/>
                </a:gs>
                <a:gs pos="100000">
                  <a:srgbClr val="33CC33"/>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sz="2400">
                <a:solidFill>
                  <a:srgbClr val="FF3300"/>
                </a:solidFill>
                <a:latin typeface="Arial" charset="0"/>
                <a:cs typeface="Arial" charset="0"/>
              </a:endParaRPr>
            </a:p>
          </p:txBody>
        </p:sp>
        <p:sp>
          <p:nvSpPr>
            <p:cNvPr id="299024" name="Text Box 4"/>
            <p:cNvSpPr txBox="1">
              <a:spLocks noChangeArrowheads="1"/>
            </p:cNvSpPr>
            <p:nvPr/>
          </p:nvSpPr>
          <p:spPr bwMode="auto">
            <a:xfrm>
              <a:off x="2112" y="2161"/>
              <a:ext cx="1632" cy="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dirty="0">
                  <a:latin typeface="Arial" charset="0"/>
                  <a:cs typeface="Arial" charset="0"/>
                </a:rPr>
                <a:t>استمر</a:t>
              </a:r>
            </a:p>
            <a:p>
              <a:pPr eaLnBrk="1" hangingPunct="1"/>
              <a:r>
                <a:rPr lang="ar-JO" dirty="0">
                  <a:latin typeface="Arial" charset="0"/>
                  <a:cs typeface="Arial" charset="0"/>
                </a:rPr>
                <a:t>بطاعة</a:t>
              </a:r>
            </a:p>
            <a:p>
              <a:pPr eaLnBrk="1" hangingPunct="1"/>
              <a:r>
                <a:rPr lang="ar-JO" dirty="0">
                  <a:latin typeface="Arial" charset="0"/>
                  <a:cs typeface="Arial" charset="0"/>
                </a:rPr>
                <a:t>الرب</a:t>
              </a:r>
              <a:endParaRPr lang="en-US" dirty="0">
                <a:latin typeface="Arial" charset="0"/>
                <a:cs typeface="Arial" charset="0"/>
              </a:endParaRPr>
            </a:p>
          </p:txBody>
        </p:sp>
      </p:grpSp>
      <p:grpSp>
        <p:nvGrpSpPr>
          <p:cNvPr id="3" name="Group 22"/>
          <p:cNvGrpSpPr>
            <a:grpSpLocks/>
          </p:cNvGrpSpPr>
          <p:nvPr/>
        </p:nvGrpSpPr>
        <p:grpSpPr bwMode="auto">
          <a:xfrm>
            <a:off x="381000" y="2895600"/>
            <a:ext cx="3276600" cy="2514600"/>
            <a:chOff x="240" y="1824"/>
            <a:chExt cx="2064" cy="1584"/>
          </a:xfrm>
        </p:grpSpPr>
        <p:sp>
          <p:nvSpPr>
            <p:cNvPr id="299021" name="AutoShape 6"/>
            <p:cNvSpPr>
              <a:spLocks noChangeArrowheads="1"/>
            </p:cNvSpPr>
            <p:nvPr/>
          </p:nvSpPr>
          <p:spPr bwMode="auto">
            <a:xfrm>
              <a:off x="240" y="1824"/>
              <a:ext cx="2064" cy="1584"/>
            </a:xfrm>
            <a:prstGeom prst="homePlate">
              <a:avLst>
                <a:gd name="adj" fmla="val 32576"/>
              </a:avLst>
            </a:prstGeom>
            <a:gradFill rotWithShape="0">
              <a:gsLst>
                <a:gs pos="0">
                  <a:srgbClr val="33CCCC"/>
                </a:gs>
                <a:gs pos="100000">
                  <a:srgbClr val="003399"/>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sz="1800">
                <a:latin typeface="Arial" charset="0"/>
                <a:cs typeface="Arial" charset="0"/>
              </a:endParaRPr>
            </a:p>
            <a:p>
              <a:endParaRPr lang="en-US" sz="2400">
                <a:latin typeface="Arial" charset="0"/>
                <a:cs typeface="Arial" charset="0"/>
              </a:endParaRPr>
            </a:p>
          </p:txBody>
        </p:sp>
        <p:sp>
          <p:nvSpPr>
            <p:cNvPr id="299022" name="Rectangle 7"/>
            <p:cNvSpPr>
              <a:spLocks noChangeArrowheads="1"/>
            </p:cNvSpPr>
            <p:nvPr/>
          </p:nvSpPr>
          <p:spPr bwMode="auto">
            <a:xfrm>
              <a:off x="528" y="2160"/>
              <a:ext cx="1104" cy="1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a:spcBef>
                  <a:spcPct val="50000"/>
                </a:spcBef>
              </a:pPr>
              <a:r>
                <a:rPr lang="ar-JO" dirty="0">
                  <a:solidFill>
                    <a:srgbClr val="FFFFFF"/>
                  </a:solidFill>
                  <a:latin typeface="Arial" charset="0"/>
                  <a:cs typeface="Arial" charset="0"/>
                </a:rPr>
                <a:t>ممسوح</a:t>
              </a:r>
            </a:p>
            <a:p>
              <a:pPr>
                <a:spcBef>
                  <a:spcPct val="50000"/>
                </a:spcBef>
              </a:pPr>
              <a:r>
                <a:rPr lang="ar-JO" dirty="0">
                  <a:solidFill>
                    <a:srgbClr val="FFFFFF"/>
                  </a:solidFill>
                  <a:latin typeface="Arial" charset="0"/>
                  <a:cs typeface="Arial" charset="0"/>
                </a:rPr>
                <a:t>من</a:t>
              </a:r>
            </a:p>
            <a:p>
              <a:pPr>
                <a:spcBef>
                  <a:spcPct val="50000"/>
                </a:spcBef>
              </a:pPr>
              <a:r>
                <a:rPr lang="ar-JO" dirty="0">
                  <a:solidFill>
                    <a:srgbClr val="FFFFFF"/>
                  </a:solidFill>
                  <a:latin typeface="Arial" charset="0"/>
                  <a:cs typeface="Arial" charset="0"/>
                </a:rPr>
                <a:t>الرب</a:t>
              </a:r>
              <a:endParaRPr lang="en-US" dirty="0">
                <a:solidFill>
                  <a:srgbClr val="FFFFFF"/>
                </a:solidFill>
                <a:latin typeface="Arial" charset="0"/>
                <a:cs typeface="Arial" charset="0"/>
              </a:endParaRPr>
            </a:p>
          </p:txBody>
        </p:sp>
      </p:grpSp>
      <p:sp>
        <p:nvSpPr>
          <p:cNvPr id="138252" name="Text Box 12"/>
          <p:cNvSpPr txBox="1">
            <a:spLocks noChangeArrowheads="1"/>
          </p:cNvSpPr>
          <p:nvPr/>
        </p:nvSpPr>
        <p:spPr bwMode="auto">
          <a:xfrm>
            <a:off x="304800" y="2209800"/>
            <a:ext cx="26670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dirty="0">
                <a:solidFill>
                  <a:srgbClr val="6600CC"/>
                </a:solidFill>
                <a:latin typeface="Arial" charset="0"/>
                <a:cs typeface="Arial" charset="0"/>
              </a:rPr>
              <a:t>بدأ حسناً</a:t>
            </a:r>
            <a:endParaRPr lang="en-US" dirty="0">
              <a:solidFill>
                <a:srgbClr val="6600CC"/>
              </a:solidFill>
              <a:latin typeface="Arial" charset="0"/>
              <a:cs typeface="Arial" charset="0"/>
            </a:endParaRPr>
          </a:p>
        </p:txBody>
      </p:sp>
      <p:sp>
        <p:nvSpPr>
          <p:cNvPr id="138253" name="Text Box 13"/>
          <p:cNvSpPr txBox="1">
            <a:spLocks noChangeArrowheads="1"/>
          </p:cNvSpPr>
          <p:nvPr/>
        </p:nvSpPr>
        <p:spPr bwMode="auto">
          <a:xfrm>
            <a:off x="3886200" y="620713"/>
            <a:ext cx="31242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r>
              <a:rPr lang="ar-JO" dirty="0">
                <a:solidFill>
                  <a:srgbClr val="6600CC"/>
                </a:solidFill>
                <a:latin typeface="Arial" charset="0"/>
                <a:cs typeface="Arial" charset="0"/>
              </a:rPr>
              <a:t>استمر حسناً</a:t>
            </a:r>
            <a:endParaRPr lang="en-US" dirty="0">
              <a:solidFill>
                <a:srgbClr val="6600CC"/>
              </a:solidFill>
              <a:latin typeface="Arial" charset="0"/>
              <a:cs typeface="Arial" charset="0"/>
            </a:endParaRPr>
          </a:p>
        </p:txBody>
      </p:sp>
      <p:sp>
        <p:nvSpPr>
          <p:cNvPr id="138254" name="Text Box 14"/>
          <p:cNvSpPr txBox="1">
            <a:spLocks noChangeArrowheads="1"/>
          </p:cNvSpPr>
          <p:nvPr/>
        </p:nvSpPr>
        <p:spPr bwMode="auto">
          <a:xfrm>
            <a:off x="1219200" y="5806901"/>
            <a:ext cx="6553200" cy="584775"/>
          </a:xfrm>
          <a:prstGeom prst="rect">
            <a:avLst/>
          </a:prstGeom>
          <a:solidFill>
            <a:srgbClr val="800000"/>
          </a:solidFill>
          <a:ln>
            <a:noFill/>
          </a:ln>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3200" dirty="0">
                <a:solidFill>
                  <a:schemeClr val="bg1"/>
                </a:solidFill>
                <a:latin typeface="Arial" charset="0"/>
                <a:cs typeface="Arial" charset="0"/>
              </a:rPr>
              <a:t>رجل حسب قلب </a:t>
            </a:r>
            <a:r>
              <a:rPr lang="ar-JO" sz="3200" dirty="0">
                <a:solidFill>
                  <a:srgbClr val="FFFF00"/>
                </a:solidFill>
                <a:latin typeface="Arial" charset="0"/>
                <a:cs typeface="Arial" charset="0"/>
              </a:rPr>
              <a:t>الله</a:t>
            </a:r>
            <a:endParaRPr lang="en-US" sz="3200" dirty="0">
              <a:solidFill>
                <a:srgbClr val="FFFF00"/>
              </a:solidFill>
              <a:latin typeface="Arial" charset="0"/>
              <a:cs typeface="Arial" charset="0"/>
            </a:endParaRPr>
          </a:p>
        </p:txBody>
      </p:sp>
      <p:sp>
        <p:nvSpPr>
          <p:cNvPr id="138258" name="AutoShape 18"/>
          <p:cNvSpPr>
            <a:spLocks noChangeArrowheads="1"/>
          </p:cNvSpPr>
          <p:nvPr/>
        </p:nvSpPr>
        <p:spPr bwMode="auto">
          <a:xfrm>
            <a:off x="3131840" y="1612454"/>
            <a:ext cx="3600400" cy="1384498"/>
          </a:xfrm>
          <a:prstGeom prst="horizontalScroll">
            <a:avLst>
              <a:gd name="adj" fmla="val 12500"/>
            </a:avLst>
          </a:prstGeom>
          <a:gradFill rotWithShape="0">
            <a:gsLst>
              <a:gs pos="0">
                <a:srgbClr val="00FFFF"/>
              </a:gs>
              <a:gs pos="100000">
                <a:srgbClr val="FFFFFF"/>
              </a:gs>
            </a:gsLst>
            <a:lin ang="5400000" scaled="1"/>
          </a:gradFill>
          <a:ln w="12700" cap="sq">
            <a:solidFill>
              <a:schemeClr val="accent2"/>
            </a:solidFill>
            <a:round/>
            <a:headEnd/>
            <a:tailEnd/>
          </a:ln>
        </p:spPr>
        <p:txBody>
          <a:bodyPr wrap="none" anchor="ctr"/>
          <a:lstStyle/>
          <a:p>
            <a:r>
              <a:rPr lang="ar-JO" dirty="0">
                <a:latin typeface="Arial" charset="0"/>
                <a:cs typeface="Arial" charset="0"/>
              </a:rPr>
              <a:t>صعود داود</a:t>
            </a:r>
            <a:endParaRPr lang="en-US" dirty="0">
              <a:latin typeface="Arial" charset="0"/>
              <a:cs typeface="Arial" charset="0"/>
            </a:endParaRPr>
          </a:p>
        </p:txBody>
      </p:sp>
      <p:sp>
        <p:nvSpPr>
          <p:cNvPr id="138260" name="Text Box 20"/>
          <p:cNvSpPr txBox="1">
            <a:spLocks noChangeArrowheads="1"/>
          </p:cNvSpPr>
          <p:nvPr/>
        </p:nvSpPr>
        <p:spPr bwMode="auto">
          <a:xfrm>
            <a:off x="228600" y="115888"/>
            <a:ext cx="21336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r>
              <a:rPr lang="ar-JO" dirty="0">
                <a:solidFill>
                  <a:srgbClr val="6600CC"/>
                </a:solidFill>
                <a:latin typeface="Arial" charset="0"/>
                <a:cs typeface="Arial" charset="0"/>
              </a:rPr>
              <a:t>أنهى حسناً</a:t>
            </a:r>
            <a:endParaRPr lang="en-US" dirty="0">
              <a:solidFill>
                <a:srgbClr val="CC0066"/>
              </a:solidFill>
              <a:latin typeface="Arial" charset="0"/>
              <a:cs typeface="Arial" charset="0"/>
            </a:endParaRPr>
          </a:p>
        </p:txBody>
      </p:sp>
      <p:sp>
        <p:nvSpPr>
          <p:cNvPr id="138261" name="AutoShape 21"/>
          <p:cNvSpPr>
            <a:spLocks noChangeArrowheads="1"/>
          </p:cNvSpPr>
          <p:nvPr/>
        </p:nvSpPr>
        <p:spPr bwMode="auto">
          <a:xfrm rot="-3180552">
            <a:off x="1935163" y="944563"/>
            <a:ext cx="1057275" cy="955675"/>
          </a:xfrm>
          <a:prstGeom prst="upArrow">
            <a:avLst>
              <a:gd name="adj1" fmla="val 50000"/>
              <a:gd name="adj2" fmla="val 25000"/>
            </a:avLst>
          </a:prstGeom>
          <a:solidFill>
            <a:srgbClr val="12124C"/>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endParaRPr lang="en-US">
              <a:latin typeface="Arial" charset="0"/>
              <a:cs typeface="Arial" charset="0"/>
            </a:endParaRPr>
          </a:p>
        </p:txBody>
      </p:sp>
      <p:sp>
        <p:nvSpPr>
          <p:cNvPr id="138264" name="Rectangle 24"/>
          <p:cNvSpPr>
            <a:spLocks noChangeArrowheads="1"/>
          </p:cNvSpPr>
          <p:nvPr/>
        </p:nvSpPr>
        <p:spPr bwMode="auto">
          <a:xfrm>
            <a:off x="1643042" y="115888"/>
            <a:ext cx="515375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square">
            <a:spAutoFit/>
          </a:bodyPr>
          <a:lstStyle/>
          <a:p>
            <a:pPr>
              <a:spcBef>
                <a:spcPct val="50000"/>
              </a:spcBef>
            </a:pPr>
            <a:r>
              <a:rPr lang="en-US" dirty="0">
                <a:solidFill>
                  <a:srgbClr val="CC0066"/>
                </a:solidFill>
                <a:latin typeface="Arial" charset="0"/>
                <a:cs typeface="Arial" charset="0"/>
              </a:rPr>
              <a:t>&lt;</a:t>
            </a:r>
            <a:r>
              <a:rPr lang="ar-JO" dirty="0">
                <a:solidFill>
                  <a:srgbClr val="CC0066"/>
                </a:solidFill>
                <a:latin typeface="Arial" charset="0"/>
                <a:cs typeface="Arial" charset="0"/>
              </a:rPr>
              <a:t>يتبع</a:t>
            </a:r>
            <a:r>
              <a:rPr lang="en-US" dirty="0">
                <a:solidFill>
                  <a:srgbClr val="CC0066"/>
                </a:solidFill>
                <a:latin typeface="Arial" charset="0"/>
                <a:cs typeface="Arial" charset="0"/>
                <a:sym typeface="Wingdings" charset="0"/>
              </a:rPr>
              <a:t></a:t>
            </a:r>
            <a:r>
              <a:rPr lang="en-US" dirty="0">
                <a:solidFill>
                  <a:srgbClr val="CC0066"/>
                </a:solidFill>
                <a:latin typeface="Arial" charset="0"/>
                <a:cs typeface="Arial" charset="0"/>
              </a:rPr>
              <a:t>…. </a:t>
            </a:r>
            <a:r>
              <a:rPr lang="ar-JO" dirty="0">
                <a:solidFill>
                  <a:srgbClr val="008000"/>
                </a:solidFill>
                <a:latin typeface="Arial" charset="0"/>
                <a:cs typeface="Arial" charset="0"/>
              </a:rPr>
              <a:t>في 2 صموئيل</a:t>
            </a:r>
            <a:r>
              <a:rPr lang="en-US" dirty="0">
                <a:solidFill>
                  <a:srgbClr val="CC0066"/>
                </a:solidFill>
                <a:latin typeface="Arial" charset="0"/>
                <a:cs typeface="Arial" charset="0"/>
              </a:rPr>
              <a:t>&gt;</a:t>
            </a:r>
          </a:p>
        </p:txBody>
      </p:sp>
      <p:sp>
        <p:nvSpPr>
          <p:cNvPr id="18"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a:ea typeface="+mn-ea"/>
                <a:cs typeface="Arial"/>
              </a:rPr>
              <a:t>208</a:t>
            </a:r>
            <a:endParaRPr lang="en-US" sz="2400" dirty="0">
              <a:solidFill>
                <a:schemeClr val="tx2"/>
              </a:solidFill>
              <a:latin typeface="Arial"/>
              <a:ea typeface="+mn-ea"/>
              <a:cs typeface="Arial"/>
            </a:endParaRPr>
          </a:p>
        </p:txBody>
      </p:sp>
      <p:sp>
        <p:nvSpPr>
          <p:cNvPr id="119819" name="Title 3"/>
          <p:cNvSpPr>
            <a:spLocks noGrp="1" noTextEdit="1"/>
          </p:cNvSpPr>
          <p:nvPr/>
        </p:nvSpPr>
        <p:spPr bwMode="auto">
          <a:xfrm>
            <a:off x="2555776" y="908720"/>
            <a:ext cx="4572000" cy="936625"/>
          </a:xfrm>
          <a:prstGeom prst="rect">
            <a:avLst/>
          </a:prstGeom>
        </p:spPr>
        <p:txBody>
          <a:bodyPr wrap="none" fromWordArt="1" anchor="ctr"/>
          <a:lstStyle/>
          <a:p>
            <a:pPr eaLnBrk="0" hangingPunct="0">
              <a:defRPr/>
            </a:pPr>
            <a:r>
              <a:rPr lang="ar-JO" sz="3600" kern="10" dirty="0">
                <a:ln w="19050" cap="sq">
                  <a:solidFill>
                    <a:srgbClr val="99CCFF"/>
                  </a:solidFill>
                  <a:round/>
                  <a:headEnd type="none" w="sm" len="sm"/>
                  <a:tailEnd type="none" w="sm" len="sm"/>
                </a:ln>
                <a:solidFill>
                  <a:srgbClr val="000000"/>
                </a:solidFill>
                <a:effectLst>
                  <a:outerShdw blurRad="63500" dist="38099" dir="2700000" algn="ctr" rotWithShape="0">
                    <a:srgbClr val="990000">
                      <a:alpha val="74997"/>
                    </a:srgbClr>
                  </a:outerShdw>
                </a:effectLst>
                <a:latin typeface="Impact"/>
                <a:ea typeface="Impact"/>
                <a:cs typeface="Impact"/>
              </a:rPr>
              <a:t>خلاصة عن داود</a:t>
            </a:r>
            <a:endParaRPr lang="en-US" sz="3600" kern="10" dirty="0">
              <a:ln w="19050" cap="sq">
                <a:solidFill>
                  <a:srgbClr val="99CCFF"/>
                </a:solidFill>
                <a:round/>
                <a:headEnd type="none" w="sm" len="sm"/>
                <a:tailEnd type="none" w="sm" len="sm"/>
              </a:ln>
              <a:solidFill>
                <a:srgbClr val="000000"/>
              </a:solidFill>
              <a:effectLst>
                <a:outerShdw blurRad="63500" dist="38099" dir="2700000" algn="ctr" rotWithShape="0">
                  <a:srgbClr val="990000">
                    <a:alpha val="74997"/>
                  </a:srgbClr>
                </a:outerShdw>
              </a:effectLst>
              <a:latin typeface="Impact"/>
              <a:ea typeface="Impact"/>
              <a:cs typeface="Impact"/>
            </a:endParaRPr>
          </a:p>
        </p:txBody>
      </p:sp>
      <p:sp>
        <p:nvSpPr>
          <p:cNvPr id="138257" name="AutoShape 17"/>
          <p:cNvSpPr>
            <a:spLocks noChangeArrowheads="1"/>
          </p:cNvSpPr>
          <p:nvPr/>
        </p:nvSpPr>
        <p:spPr bwMode="auto">
          <a:xfrm rot="-3594475">
            <a:off x="4849151" y="3157018"/>
            <a:ext cx="3327794" cy="1088865"/>
          </a:xfrm>
          <a:prstGeom prst="curvedUpArrow">
            <a:avLst>
              <a:gd name="adj1" fmla="val 89986"/>
              <a:gd name="adj2" fmla="val 153734"/>
              <a:gd name="adj3" fmla="val 36032"/>
            </a:avLst>
          </a:prstGeom>
          <a:solidFill>
            <a:srgbClr val="12124C"/>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endParaRPr lang="en-US">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8257"/>
                                        </p:tgtEl>
                                        <p:attrNameLst>
                                          <p:attrName>style.visibility</p:attrName>
                                        </p:attrNameLst>
                                      </p:cBhvr>
                                      <p:to>
                                        <p:strVal val="visible"/>
                                      </p:to>
                                    </p:set>
                                    <p:animEffect transition="in" filter="wipe(down)">
                                      <p:cBhvr>
                                        <p:cTn id="19" dur="500"/>
                                        <p:tgtEl>
                                          <p:spTgt spid="138257"/>
                                        </p:tgtEl>
                                      </p:cBhvr>
                                    </p:animEffect>
                                  </p:childTnLst>
                                </p:cTn>
                              </p:par>
                            </p:childTnLst>
                          </p:cTn>
                        </p:par>
                        <p:par>
                          <p:cTn id="20" fill="hold" nodeType="afterGroup">
                            <p:stCondLst>
                              <p:cond delay="500"/>
                            </p:stCondLst>
                            <p:childTnLst>
                              <p:par>
                                <p:cTn id="21" presetID="55" presetClass="entr" presetSubtype="0" fill="hold" grpId="0" nodeType="afterEffect">
                                  <p:stCondLst>
                                    <p:cond delay="0"/>
                                  </p:stCondLst>
                                  <p:childTnLst>
                                    <p:set>
                                      <p:cBhvr>
                                        <p:cTn id="22" dur="1" fill="hold">
                                          <p:stCondLst>
                                            <p:cond delay="0"/>
                                          </p:stCondLst>
                                        </p:cTn>
                                        <p:tgtEl>
                                          <p:spTgt spid="138258"/>
                                        </p:tgtEl>
                                        <p:attrNameLst>
                                          <p:attrName>style.visibility</p:attrName>
                                        </p:attrNameLst>
                                      </p:cBhvr>
                                      <p:to>
                                        <p:strVal val="visible"/>
                                      </p:to>
                                    </p:set>
                                    <p:anim calcmode="lin" valueType="num">
                                      <p:cBhvr>
                                        <p:cTn id="23" dur="1000" fill="hold"/>
                                        <p:tgtEl>
                                          <p:spTgt spid="138258"/>
                                        </p:tgtEl>
                                        <p:attrNameLst>
                                          <p:attrName>ppt_w</p:attrName>
                                        </p:attrNameLst>
                                      </p:cBhvr>
                                      <p:tavLst>
                                        <p:tav tm="0">
                                          <p:val>
                                            <p:strVal val="#ppt_w*0.70"/>
                                          </p:val>
                                        </p:tav>
                                        <p:tav tm="100000">
                                          <p:val>
                                            <p:strVal val="#ppt_w"/>
                                          </p:val>
                                        </p:tav>
                                      </p:tavLst>
                                    </p:anim>
                                    <p:anim calcmode="lin" valueType="num">
                                      <p:cBhvr>
                                        <p:cTn id="24" dur="1000" fill="hold"/>
                                        <p:tgtEl>
                                          <p:spTgt spid="138258"/>
                                        </p:tgtEl>
                                        <p:attrNameLst>
                                          <p:attrName>ppt_h</p:attrName>
                                        </p:attrNameLst>
                                      </p:cBhvr>
                                      <p:tavLst>
                                        <p:tav tm="0">
                                          <p:val>
                                            <p:strVal val="#ppt_h"/>
                                          </p:val>
                                        </p:tav>
                                        <p:tav tm="100000">
                                          <p:val>
                                            <p:strVal val="#ppt_h"/>
                                          </p:val>
                                        </p:tav>
                                      </p:tavLst>
                                    </p:anim>
                                    <p:animEffect transition="in" filter="fade">
                                      <p:cBhvr>
                                        <p:cTn id="25" dur="1000"/>
                                        <p:tgtEl>
                                          <p:spTgt spid="13825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38252"/>
                                        </p:tgtEl>
                                        <p:attrNameLst>
                                          <p:attrName>style.visibility</p:attrName>
                                        </p:attrNameLst>
                                      </p:cBhvr>
                                      <p:to>
                                        <p:strVal val="visible"/>
                                      </p:to>
                                    </p:set>
                                    <p:anim calcmode="lin" valueType="num">
                                      <p:cBhvr additive="base">
                                        <p:cTn id="30" dur="500" fill="hold"/>
                                        <p:tgtEl>
                                          <p:spTgt spid="138252"/>
                                        </p:tgtEl>
                                        <p:attrNameLst>
                                          <p:attrName>ppt_x</p:attrName>
                                        </p:attrNameLst>
                                      </p:cBhvr>
                                      <p:tavLst>
                                        <p:tav tm="0">
                                          <p:val>
                                            <p:strVal val="0-#ppt_w/2"/>
                                          </p:val>
                                        </p:tav>
                                        <p:tav tm="100000">
                                          <p:val>
                                            <p:strVal val="#ppt_x"/>
                                          </p:val>
                                        </p:tav>
                                      </p:tavLst>
                                    </p:anim>
                                    <p:anim calcmode="lin" valueType="num">
                                      <p:cBhvr additive="base">
                                        <p:cTn id="31" dur="500" fill="hold"/>
                                        <p:tgtEl>
                                          <p:spTgt spid="138252"/>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38253"/>
                                        </p:tgtEl>
                                        <p:attrNameLst>
                                          <p:attrName>style.visibility</p:attrName>
                                        </p:attrNameLst>
                                      </p:cBhvr>
                                      <p:to>
                                        <p:strVal val="visible"/>
                                      </p:to>
                                    </p:set>
                                    <p:anim calcmode="lin" valueType="num">
                                      <p:cBhvr additive="base">
                                        <p:cTn id="36" dur="500" fill="hold"/>
                                        <p:tgtEl>
                                          <p:spTgt spid="138253"/>
                                        </p:tgtEl>
                                        <p:attrNameLst>
                                          <p:attrName>ppt_x</p:attrName>
                                        </p:attrNameLst>
                                      </p:cBhvr>
                                      <p:tavLst>
                                        <p:tav tm="0">
                                          <p:val>
                                            <p:strVal val="0-#ppt_w/2"/>
                                          </p:val>
                                        </p:tav>
                                        <p:tav tm="100000">
                                          <p:val>
                                            <p:strVal val="#ppt_x"/>
                                          </p:val>
                                        </p:tav>
                                      </p:tavLst>
                                    </p:anim>
                                    <p:anim calcmode="lin" valueType="num">
                                      <p:cBhvr additive="base">
                                        <p:cTn id="37" dur="500" fill="hold"/>
                                        <p:tgtEl>
                                          <p:spTgt spid="138253"/>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38254"/>
                                        </p:tgtEl>
                                        <p:attrNameLst>
                                          <p:attrName>style.visibility</p:attrName>
                                        </p:attrNameLst>
                                      </p:cBhvr>
                                      <p:to>
                                        <p:strVal val="visible"/>
                                      </p:to>
                                    </p:set>
                                    <p:anim calcmode="lin" valueType="num">
                                      <p:cBhvr additive="base">
                                        <p:cTn id="42" dur="500" fill="hold"/>
                                        <p:tgtEl>
                                          <p:spTgt spid="138254"/>
                                        </p:tgtEl>
                                        <p:attrNameLst>
                                          <p:attrName>ppt_x</p:attrName>
                                        </p:attrNameLst>
                                      </p:cBhvr>
                                      <p:tavLst>
                                        <p:tav tm="0">
                                          <p:val>
                                            <p:strVal val="0-#ppt_w/2"/>
                                          </p:val>
                                        </p:tav>
                                        <p:tav tm="100000">
                                          <p:val>
                                            <p:strVal val="#ppt_x"/>
                                          </p:val>
                                        </p:tav>
                                      </p:tavLst>
                                    </p:anim>
                                    <p:anim calcmode="lin" valueType="num">
                                      <p:cBhvr additive="base">
                                        <p:cTn id="43" dur="500" fill="hold"/>
                                        <p:tgtEl>
                                          <p:spTgt spid="138254"/>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38261"/>
                                        </p:tgtEl>
                                        <p:attrNameLst>
                                          <p:attrName>style.visibility</p:attrName>
                                        </p:attrNameLst>
                                      </p:cBhvr>
                                      <p:to>
                                        <p:strVal val="visible"/>
                                      </p:to>
                                    </p:set>
                                    <p:animEffect transition="in" filter="wipe(down)">
                                      <p:cBhvr>
                                        <p:cTn id="48" dur="500"/>
                                        <p:tgtEl>
                                          <p:spTgt spid="138261"/>
                                        </p:tgtEl>
                                      </p:cBhvr>
                                    </p:animEffect>
                                  </p:childTnLst>
                                </p:cTn>
                              </p:par>
                            </p:childTnLst>
                          </p:cTn>
                        </p:par>
                        <p:par>
                          <p:cTn id="49" fill="hold" nodeType="afterGroup">
                            <p:stCondLst>
                              <p:cond delay="500"/>
                            </p:stCondLst>
                            <p:childTnLst>
                              <p:par>
                                <p:cTn id="50" presetID="2" presetClass="entr" presetSubtype="8" fill="hold" grpId="0" nodeType="afterEffect">
                                  <p:stCondLst>
                                    <p:cond delay="0"/>
                                  </p:stCondLst>
                                  <p:childTnLst>
                                    <p:set>
                                      <p:cBhvr>
                                        <p:cTn id="51" dur="1" fill="hold">
                                          <p:stCondLst>
                                            <p:cond delay="0"/>
                                          </p:stCondLst>
                                        </p:cTn>
                                        <p:tgtEl>
                                          <p:spTgt spid="138260"/>
                                        </p:tgtEl>
                                        <p:attrNameLst>
                                          <p:attrName>style.visibility</p:attrName>
                                        </p:attrNameLst>
                                      </p:cBhvr>
                                      <p:to>
                                        <p:strVal val="visible"/>
                                      </p:to>
                                    </p:set>
                                    <p:anim calcmode="lin" valueType="num">
                                      <p:cBhvr additive="base">
                                        <p:cTn id="52" dur="500" fill="hold"/>
                                        <p:tgtEl>
                                          <p:spTgt spid="138260"/>
                                        </p:tgtEl>
                                        <p:attrNameLst>
                                          <p:attrName>ppt_x</p:attrName>
                                        </p:attrNameLst>
                                      </p:cBhvr>
                                      <p:tavLst>
                                        <p:tav tm="0">
                                          <p:val>
                                            <p:strVal val="0-#ppt_w/2"/>
                                          </p:val>
                                        </p:tav>
                                        <p:tav tm="100000">
                                          <p:val>
                                            <p:strVal val="#ppt_x"/>
                                          </p:val>
                                        </p:tav>
                                      </p:tavLst>
                                    </p:anim>
                                    <p:anim calcmode="lin" valueType="num">
                                      <p:cBhvr additive="base">
                                        <p:cTn id="53" dur="500" fill="hold"/>
                                        <p:tgtEl>
                                          <p:spTgt spid="138260"/>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138264"/>
                                        </p:tgtEl>
                                        <p:attrNameLst>
                                          <p:attrName>style.visibility</p:attrName>
                                        </p:attrNameLst>
                                      </p:cBhvr>
                                      <p:to>
                                        <p:strVal val="visible"/>
                                      </p:to>
                                    </p:set>
                                    <p:anim calcmode="lin" valueType="num">
                                      <p:cBhvr additive="base">
                                        <p:cTn id="58" dur="500" fill="hold"/>
                                        <p:tgtEl>
                                          <p:spTgt spid="138264"/>
                                        </p:tgtEl>
                                        <p:attrNameLst>
                                          <p:attrName>ppt_x</p:attrName>
                                        </p:attrNameLst>
                                      </p:cBhvr>
                                      <p:tavLst>
                                        <p:tav tm="0">
                                          <p:val>
                                            <p:strVal val="0-#ppt_w/2"/>
                                          </p:val>
                                        </p:tav>
                                        <p:tav tm="100000">
                                          <p:val>
                                            <p:strVal val="#ppt_x"/>
                                          </p:val>
                                        </p:tav>
                                      </p:tavLst>
                                    </p:anim>
                                    <p:anim calcmode="lin" valueType="num">
                                      <p:cBhvr additive="base">
                                        <p:cTn id="59" dur="500" fill="hold"/>
                                        <p:tgtEl>
                                          <p:spTgt spid="1382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52" grpId="0" autoUpdateAnimBg="0"/>
      <p:bldP spid="138253" grpId="0" autoUpdateAnimBg="0"/>
      <p:bldP spid="138254" grpId="0" animBg="1" autoUpdateAnimBg="0"/>
      <p:bldP spid="138258" grpId="0" animBg="1" autoUpdateAnimBg="0"/>
      <p:bldP spid="138260" grpId="0" autoUpdateAnimBg="0"/>
      <p:bldP spid="138261" grpId="0" animBg="1"/>
      <p:bldP spid="138264" grpId="0" autoUpdateAnimBg="0"/>
      <p:bldP spid="138257" grpId="0" animBg="1"/>
    </p:bldLst>
  </p:timing>
</p:sld>
</file>

<file path=ppt/slides/slide2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1057" name="Rectangle 2"/>
          <p:cNvSpPr>
            <a:spLocks noGrp="1" noChangeArrowheads="1"/>
          </p:cNvSpPr>
          <p:nvPr>
            <p:ph type="title"/>
          </p:nvPr>
        </p:nvSpPr>
        <p:spPr>
          <a:xfrm>
            <a:off x="3074988" y="287338"/>
            <a:ext cx="3511550" cy="1143000"/>
          </a:xfrm>
        </p:spPr>
        <p:txBody>
          <a:bodyPr/>
          <a:lstStyle/>
          <a:p>
            <a:pPr eaLnBrk="1" hangingPunct="1"/>
            <a:r>
              <a:rPr lang="ar-JO" dirty="0">
                <a:solidFill>
                  <a:srgbClr val="003399"/>
                </a:solidFill>
                <a:latin typeface="Arial" panose="020B0604020202020204" pitchFamily="34" charset="0"/>
                <a:ea typeface="ＭＳ Ｐゴシック" charset="0"/>
                <a:cs typeface="Arial" panose="020B0604020202020204" pitchFamily="34" charset="0"/>
              </a:rPr>
              <a:t>التطبيق</a:t>
            </a:r>
            <a:endParaRPr lang="en-US" dirty="0">
              <a:latin typeface="Arial" panose="020B0604020202020204" pitchFamily="34" charset="0"/>
              <a:ea typeface="ＭＳ Ｐゴシック" charset="0"/>
              <a:cs typeface="Arial" panose="020B0604020202020204" pitchFamily="34" charset="0"/>
            </a:endParaRPr>
          </a:p>
        </p:txBody>
      </p:sp>
      <p:sp>
        <p:nvSpPr>
          <p:cNvPr id="301058" name="WordArt 4"/>
          <p:cNvSpPr>
            <a:spLocks noChangeArrowheads="1" noChangeShapeType="1" noTextEdit="1"/>
          </p:cNvSpPr>
          <p:nvPr/>
        </p:nvSpPr>
        <p:spPr bwMode="auto">
          <a:xfrm>
            <a:off x="-107950" y="2095500"/>
            <a:ext cx="5256213" cy="176530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r>
              <a:rPr lang="ar-JO" sz="3600" kern="10" dirty="0">
                <a:ln w="9525">
                  <a:round/>
                  <a:headEnd/>
                  <a:tailEnd/>
                </a:ln>
                <a:gradFill rotWithShape="1">
                  <a:gsLst>
                    <a:gs pos="0">
                      <a:srgbClr val="FF0000"/>
                    </a:gs>
                    <a:gs pos="100000">
                      <a:srgbClr val="DEDA22"/>
                    </a:gs>
                  </a:gsLst>
                  <a:lin ang="5400000" scaled="1"/>
                </a:gradFill>
                <a:latin typeface="Impact"/>
                <a:ea typeface="Impact"/>
                <a:cs typeface="Impact"/>
              </a:rPr>
              <a:t>صحيحة</a:t>
            </a:r>
            <a:endParaRPr lang="en-US" sz="3600" kern="10" dirty="0">
              <a:ln w="9525">
                <a:round/>
                <a:headEnd/>
                <a:tailEnd/>
              </a:ln>
              <a:gradFill rotWithShape="1">
                <a:gsLst>
                  <a:gs pos="0">
                    <a:srgbClr val="FF0000"/>
                  </a:gs>
                  <a:gs pos="100000">
                    <a:srgbClr val="DEDA22"/>
                  </a:gs>
                </a:gsLst>
                <a:lin ang="5400000" scaled="1"/>
              </a:gradFill>
              <a:latin typeface="Impact"/>
              <a:ea typeface="Impact"/>
              <a:cs typeface="Impact"/>
            </a:endParaRPr>
          </a:p>
        </p:txBody>
      </p:sp>
      <p:sp>
        <p:nvSpPr>
          <p:cNvPr id="301059" name="WordArt 5"/>
          <p:cNvSpPr>
            <a:spLocks noChangeArrowheads="1" noChangeShapeType="1" noTextEdit="1"/>
          </p:cNvSpPr>
          <p:nvPr/>
        </p:nvSpPr>
        <p:spPr bwMode="auto">
          <a:xfrm>
            <a:off x="1187450" y="3684588"/>
            <a:ext cx="4343400" cy="190500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r>
              <a:rPr lang="ar-JO" sz="3600" kern="10" dirty="0">
                <a:ln w="9525">
                  <a:round/>
                  <a:headEnd/>
                  <a:tailEnd/>
                </a:ln>
                <a:gradFill rotWithShape="1">
                  <a:gsLst>
                    <a:gs pos="0">
                      <a:srgbClr val="FF0000"/>
                    </a:gs>
                    <a:gs pos="100000">
                      <a:srgbClr val="DEDA22"/>
                    </a:gs>
                  </a:gsLst>
                  <a:lin ang="5400000" scaled="1"/>
                </a:gradFill>
                <a:latin typeface="Impact"/>
                <a:ea typeface="Impact"/>
                <a:cs typeface="Impact"/>
              </a:rPr>
              <a:t>حسنة</a:t>
            </a:r>
            <a:endParaRPr lang="en-US" sz="3600" kern="10" dirty="0">
              <a:ln w="9525">
                <a:round/>
                <a:headEnd/>
                <a:tailEnd/>
              </a:ln>
              <a:gradFill rotWithShape="1">
                <a:gsLst>
                  <a:gs pos="0">
                    <a:srgbClr val="FF0000"/>
                  </a:gs>
                  <a:gs pos="100000">
                    <a:srgbClr val="DEDA22"/>
                  </a:gs>
                </a:gsLst>
                <a:lin ang="5400000" scaled="1"/>
              </a:gradFill>
              <a:latin typeface="Impact"/>
              <a:ea typeface="Impact"/>
              <a:cs typeface="Impact"/>
            </a:endParaRPr>
          </a:p>
        </p:txBody>
      </p:sp>
      <p:pic>
        <p:nvPicPr>
          <p:cNvPr id="301060" name="Picture 6" descr="thumbsup">
            <a:hlinkClick r:id="rId3"/>
          </p:cNvPr>
          <p:cNvPicPr>
            <a:picLocks noChangeAspect="1" noChangeArrowheads="1"/>
          </p:cNvPicPr>
          <p:nvPr/>
        </p:nvPicPr>
        <p:blipFill>
          <a:blip r:embed="rId4">
            <a:clrChange>
              <a:clrFrom>
                <a:srgbClr val="FEF6FF"/>
              </a:clrFrom>
              <a:clrTo>
                <a:srgbClr val="FEF6FF">
                  <a:alpha val="0"/>
                </a:srgbClr>
              </a:clrTo>
            </a:clrChange>
            <a:extLst>
              <a:ext uri="{28A0092B-C50C-407E-A947-70E740481C1C}">
                <a14:useLocalDpi xmlns:a14="http://schemas.microsoft.com/office/drawing/2010/main"/>
              </a:ext>
            </a:extLst>
          </a:blip>
          <a:srcRect/>
          <a:stretch>
            <a:fillRect/>
          </a:stretch>
        </p:blipFill>
        <p:spPr bwMode="auto">
          <a:xfrm>
            <a:off x="7366000" y="3962400"/>
            <a:ext cx="1397000" cy="172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1061" name="Picture 7" descr="j023817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42988" y="287338"/>
            <a:ext cx="2108200"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62" name="WordArt 9"/>
          <p:cNvSpPr>
            <a:spLocks noChangeArrowheads="1" noChangeShapeType="1" noTextEdit="1"/>
          </p:cNvSpPr>
          <p:nvPr/>
        </p:nvSpPr>
        <p:spPr bwMode="auto">
          <a:xfrm>
            <a:off x="5759450" y="3141663"/>
            <a:ext cx="2362200" cy="99060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r>
              <a:rPr lang="ar-JO" sz="3600" kern="10" dirty="0">
                <a:ln w="9525">
                  <a:round/>
                  <a:headEnd/>
                  <a:tailEnd/>
                </a:ln>
                <a:gradFill rotWithShape="1">
                  <a:gsLst>
                    <a:gs pos="0">
                      <a:srgbClr val="FF0000"/>
                    </a:gs>
                    <a:gs pos="100000">
                      <a:srgbClr val="DEDA22"/>
                    </a:gs>
                  </a:gsLst>
                  <a:lin ang="5400000" scaled="1"/>
                </a:gradFill>
                <a:latin typeface="Impact"/>
                <a:ea typeface="Impact"/>
                <a:cs typeface="Impact"/>
              </a:rPr>
              <a:t>نهاية</a:t>
            </a:r>
            <a:endParaRPr lang="en-US" sz="3600" kern="10" dirty="0">
              <a:ln w="9525">
                <a:round/>
                <a:headEnd/>
                <a:tailEnd/>
              </a:ln>
              <a:gradFill rotWithShape="1">
                <a:gsLst>
                  <a:gs pos="0">
                    <a:srgbClr val="FF0000"/>
                  </a:gs>
                  <a:gs pos="100000">
                    <a:srgbClr val="DEDA22"/>
                  </a:gs>
                </a:gsLst>
                <a:lin ang="5400000" scaled="1"/>
              </a:gradFill>
              <a:latin typeface="Impact"/>
              <a:ea typeface="Impact"/>
              <a:cs typeface="Impact"/>
            </a:endParaRPr>
          </a:p>
        </p:txBody>
      </p:sp>
      <p:sp>
        <p:nvSpPr>
          <p:cNvPr id="118794" name="Text Box 10"/>
          <p:cNvSpPr txBox="1">
            <a:spLocks noChangeArrowheads="1"/>
          </p:cNvSpPr>
          <p:nvPr/>
        </p:nvSpPr>
        <p:spPr bwMode="auto">
          <a:xfrm>
            <a:off x="0" y="5881688"/>
            <a:ext cx="9144000" cy="523220"/>
          </a:xfrm>
          <a:prstGeom prst="rect">
            <a:avLst/>
          </a:prstGeom>
          <a:solidFill>
            <a:srgbClr val="FF33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dirty="0">
                <a:solidFill>
                  <a:schemeClr val="bg1"/>
                </a:solidFill>
                <a:latin typeface="Arial" panose="020B0604020202020204" pitchFamily="34" charset="0"/>
                <a:cs typeface="Arial" panose="020B0604020202020204" pitchFamily="34" charset="0"/>
              </a:rPr>
              <a:t>رجل حسب قلب </a:t>
            </a:r>
            <a:r>
              <a:rPr lang="ar-JO" dirty="0">
                <a:solidFill>
                  <a:srgbClr val="FFFF00"/>
                </a:solidFill>
                <a:latin typeface="Arial" panose="020B0604020202020204" pitchFamily="34" charset="0"/>
                <a:cs typeface="Arial" panose="020B0604020202020204" pitchFamily="34" charset="0"/>
              </a:rPr>
              <a:t>الله</a:t>
            </a:r>
            <a:r>
              <a:rPr lang="ar-JO" dirty="0">
                <a:solidFill>
                  <a:schemeClr val="bg1"/>
                </a:solidFill>
                <a:latin typeface="Arial" panose="020B0604020202020204" pitchFamily="34" charset="0"/>
                <a:cs typeface="Arial" panose="020B0604020202020204" pitchFamily="34" charset="0"/>
              </a:rPr>
              <a:t> من خلال </a:t>
            </a:r>
            <a:r>
              <a:rPr lang="ar-JO" dirty="0">
                <a:solidFill>
                  <a:srgbClr val="FFFF00"/>
                </a:solidFill>
                <a:latin typeface="Arial" panose="020B0604020202020204" pitchFamily="34" charset="0"/>
                <a:cs typeface="Arial" panose="020B0604020202020204" pitchFamily="34" charset="0"/>
              </a:rPr>
              <a:t>الطاعة</a:t>
            </a:r>
            <a:endParaRPr lang="en-US" sz="4000" dirty="0">
              <a:solidFill>
                <a:srgbClr val="FFFF00"/>
              </a:solidFill>
              <a:latin typeface="Arial" panose="020B0604020202020204" pitchFamily="34" charset="0"/>
              <a:cs typeface="Arial" panose="020B0604020202020204" pitchFamily="34" charset="0"/>
            </a:endParaRPr>
          </a:p>
        </p:txBody>
      </p:sp>
      <p:pic>
        <p:nvPicPr>
          <p:cNvPr id="301064" name="Picture 11" descr="thumbsup">
            <a:hlinkClick r:id="rId3"/>
          </p:cNvPr>
          <p:cNvPicPr>
            <a:picLocks noChangeAspect="1" noChangeArrowheads="1"/>
          </p:cNvPicPr>
          <p:nvPr/>
        </p:nvPicPr>
        <p:blipFill>
          <a:blip r:embed="rId4">
            <a:clrChange>
              <a:clrFrom>
                <a:srgbClr val="FEF6FF"/>
              </a:clrFrom>
              <a:clrTo>
                <a:srgbClr val="FEF6FF">
                  <a:alpha val="0"/>
                </a:srgbClr>
              </a:clrTo>
            </a:clrChange>
            <a:extLst>
              <a:ext uri="{28A0092B-C50C-407E-A947-70E740481C1C}">
                <a14:useLocalDpi xmlns:a14="http://schemas.microsoft.com/office/drawing/2010/main"/>
              </a:ext>
            </a:extLst>
          </a:blip>
          <a:srcRect/>
          <a:stretch>
            <a:fillRect/>
          </a:stretch>
        </p:blipFill>
        <p:spPr bwMode="auto">
          <a:xfrm>
            <a:off x="7743825" y="906463"/>
            <a:ext cx="1397000" cy="172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65" name="WordArt 8"/>
          <p:cNvSpPr>
            <a:spLocks noChangeArrowheads="1" noChangeShapeType="1" noTextEdit="1"/>
          </p:cNvSpPr>
          <p:nvPr/>
        </p:nvSpPr>
        <p:spPr bwMode="auto">
          <a:xfrm>
            <a:off x="5508625" y="1557338"/>
            <a:ext cx="2438400" cy="1179512"/>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r>
              <a:rPr lang="ar-JO" sz="3600" kern="10" dirty="0">
                <a:ln w="9525">
                  <a:round/>
                  <a:headEnd/>
                  <a:tailEnd/>
                </a:ln>
                <a:gradFill rotWithShape="1">
                  <a:gsLst>
                    <a:gs pos="0">
                      <a:srgbClr val="FF0000"/>
                    </a:gs>
                    <a:gs pos="100000">
                      <a:srgbClr val="DEDA22"/>
                    </a:gs>
                  </a:gsLst>
                  <a:lin ang="5400000" scaled="1"/>
                </a:gradFill>
                <a:latin typeface="Impact"/>
                <a:ea typeface="Impact"/>
                <a:cs typeface="Impact"/>
              </a:rPr>
              <a:t>بداية</a:t>
            </a:r>
            <a:endParaRPr lang="en-US" sz="3600" kern="10" dirty="0">
              <a:ln w="9525">
                <a:round/>
                <a:headEnd/>
                <a:tailEnd/>
              </a:ln>
              <a:gradFill rotWithShape="1">
                <a:gsLst>
                  <a:gs pos="0">
                    <a:srgbClr val="FF0000"/>
                  </a:gs>
                  <a:gs pos="100000">
                    <a:srgbClr val="DEDA22"/>
                  </a:gs>
                </a:gsLst>
                <a:lin ang="5400000" scaled="1"/>
              </a:gradFill>
              <a:latin typeface="Impact"/>
              <a:ea typeface="Impact"/>
              <a:cs typeface="Impact"/>
            </a:endParaRPr>
          </a:p>
        </p:txBody>
      </p:sp>
      <p:sp>
        <p:nvSpPr>
          <p:cNvPr id="11"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panose="020B0604020202020204" pitchFamily="34" charset="0"/>
                <a:ea typeface="+mn-ea"/>
                <a:cs typeface="Arial" panose="020B0604020202020204" pitchFamily="34" charset="0"/>
              </a:rPr>
              <a:t>208</a:t>
            </a:r>
            <a:endParaRPr lang="en-US" sz="2400" dirty="0">
              <a:solidFill>
                <a:schemeClr val="tx2"/>
              </a:solidFill>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8794"/>
                                        </p:tgtEl>
                                        <p:attrNameLst>
                                          <p:attrName>style.visibility</p:attrName>
                                        </p:attrNameLst>
                                      </p:cBhvr>
                                      <p:to>
                                        <p:strVal val="visible"/>
                                      </p:to>
                                    </p:set>
                                    <p:anim calcmode="lin" valueType="num">
                                      <p:cBhvr additive="base">
                                        <p:cTn id="7" dur="500" fill="hold"/>
                                        <p:tgtEl>
                                          <p:spTgt spid="118794"/>
                                        </p:tgtEl>
                                        <p:attrNameLst>
                                          <p:attrName>ppt_x</p:attrName>
                                        </p:attrNameLst>
                                      </p:cBhvr>
                                      <p:tavLst>
                                        <p:tav tm="0">
                                          <p:val>
                                            <p:strVal val="0-#ppt_w/2"/>
                                          </p:val>
                                        </p:tav>
                                        <p:tav tm="100000">
                                          <p:val>
                                            <p:strVal val="#ppt_x"/>
                                          </p:val>
                                        </p:tav>
                                      </p:tavLst>
                                    </p:anim>
                                    <p:anim calcmode="lin" valueType="num">
                                      <p:cBhvr additive="base">
                                        <p:cTn id="8" dur="500" fill="hold"/>
                                        <p:tgtEl>
                                          <p:spTgt spid="1187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4" grpId="0" animBg="1"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ounded Rectangle 2"/>
          <p:cNvSpPr>
            <a:spLocks noChangeArrowheads="1"/>
          </p:cNvSpPr>
          <p:nvPr/>
        </p:nvSpPr>
        <p:spPr bwMode="auto">
          <a:xfrm>
            <a:off x="2555875" y="692150"/>
            <a:ext cx="6443663" cy="1657350"/>
          </a:xfrm>
          <a:prstGeom prst="roundRect">
            <a:avLst>
              <a:gd name="adj" fmla="val 16667"/>
            </a:avLst>
          </a:prstGeom>
          <a:solidFill>
            <a:schemeClr val="tx1"/>
          </a:solidFill>
          <a:ln>
            <a:noFill/>
          </a:ln>
          <a:extLst>
            <a:ext uri="{91240B29-F687-4f45-9708-019B960494DF}">
              <a14:hiddenLine xmlns="" xmlns:a14="http://schemas.microsoft.com/office/drawing/2010/main" w="12700" cap="sq">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29698" name="Text Box 2"/>
          <p:cNvSpPr txBox="1">
            <a:spLocks noChangeArrowheads="1"/>
          </p:cNvSpPr>
          <p:nvPr/>
        </p:nvSpPr>
        <p:spPr bwMode="auto">
          <a:xfrm>
            <a:off x="323528" y="3140968"/>
            <a:ext cx="601980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4000" i="1" dirty="0">
                <a:latin typeface="Arial" panose="020B0604020202020204" pitchFamily="34" charset="0"/>
                <a:cs typeface="Arial" panose="020B0604020202020204" pitchFamily="34" charset="0"/>
              </a:rPr>
              <a:t>من يتذكر </a:t>
            </a:r>
            <a:r>
              <a:rPr lang="ar-JO" sz="4000" i="1" dirty="0">
                <a:solidFill>
                  <a:schemeClr val="accent2"/>
                </a:solidFill>
                <a:latin typeface="Arial" panose="020B0604020202020204" pitchFamily="34" charset="0"/>
                <a:cs typeface="Arial" panose="020B0604020202020204" pitchFamily="34" charset="0"/>
              </a:rPr>
              <a:t>الإنتقالات الثلاثة</a:t>
            </a:r>
            <a:r>
              <a:rPr lang="ar-JO" sz="4000" i="1" dirty="0">
                <a:latin typeface="Arial" panose="020B0604020202020204" pitchFamily="34" charset="0"/>
                <a:cs typeface="Arial" panose="020B0604020202020204" pitchFamily="34" charset="0"/>
              </a:rPr>
              <a:t> التي درسناها اليوم ؟</a:t>
            </a:r>
            <a:endParaRPr lang="en-US" sz="4000" i="1" dirty="0">
              <a:latin typeface="Arial" panose="020B0604020202020204" pitchFamily="34" charset="0"/>
              <a:cs typeface="Arial" panose="020B0604020202020204" pitchFamily="34" charset="0"/>
            </a:endParaRPr>
          </a:p>
        </p:txBody>
      </p:sp>
      <p:pic>
        <p:nvPicPr>
          <p:cNvPr id="303108" name="Picture 8" descr="quiz">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9400" y="4702175"/>
            <a:ext cx="2514600" cy="2155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panose="020B0604020202020204" pitchFamily="34" charset="0"/>
                <a:ea typeface="+mn-ea"/>
                <a:cs typeface="Arial" panose="020B0604020202020204" pitchFamily="34" charset="0"/>
              </a:rPr>
              <a:t>208</a:t>
            </a:r>
            <a:endParaRPr lang="en-US" sz="2400" dirty="0">
              <a:solidFill>
                <a:schemeClr val="tx2"/>
              </a:solidFill>
              <a:latin typeface="Arial" panose="020B0604020202020204" pitchFamily="34" charset="0"/>
              <a:ea typeface="+mn-ea"/>
              <a:cs typeface="Arial" panose="020B0604020202020204" pitchFamily="34" charset="0"/>
            </a:endParaRPr>
          </a:p>
        </p:txBody>
      </p:sp>
      <p:sp>
        <p:nvSpPr>
          <p:cNvPr id="123910" name="Title 1"/>
          <p:cNvSpPr>
            <a:spLocks noGrp="1" noTextEdit="1"/>
          </p:cNvSpPr>
          <p:nvPr/>
        </p:nvSpPr>
        <p:spPr bwMode="auto">
          <a:xfrm>
            <a:off x="2987675" y="981075"/>
            <a:ext cx="5688013" cy="935038"/>
          </a:xfrm>
          <a:prstGeom prst="rect">
            <a:avLst/>
          </a:prstGeom>
          <a:extLst>
            <a:ext uri="{91240B29-F687-4f45-9708-019B960494DF}">
              <a14:hiddenLine xmlns="" xmlns:a14="http://schemas.microsoft.com/office/drawing/2010/main" w="9525">
                <a:solidFill>
                  <a:srgbClr val="000000"/>
                </a:solidFill>
                <a:miter lim="800000"/>
                <a:headEnd/>
                <a:tailEnd/>
              </a14:hiddenLine>
            </a:ext>
          </a:extLst>
        </p:spPr>
        <p:txBody>
          <a:bodyPr wrap="none" fromWordArt="1" anchor="ctr"/>
          <a:lstStyle/>
          <a:p>
            <a:pPr eaLnBrk="0" hangingPunct="0">
              <a:defRPr/>
            </a:pPr>
            <a:r>
              <a:rPr lang="ar-JO" sz="6600"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Impact"/>
                <a:ea typeface="Impact"/>
                <a:cs typeface="Impact"/>
              </a:rPr>
              <a:t>مراجعة</a:t>
            </a:r>
            <a:endPar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Impact"/>
              <a:ea typeface="Impact"/>
              <a:cs typeface="Impact"/>
            </a:endParaRPr>
          </a:p>
        </p:txBody>
      </p:sp>
      <p:pic>
        <p:nvPicPr>
          <p:cNvPr id="2" name="Picture 1"/>
          <p:cNvPicPr>
            <a:picLocks noChangeAspect="1"/>
          </p:cNvPicPr>
          <p:nvPr/>
        </p:nvPicPr>
        <p:blipFill>
          <a:blip r:embed="rId4"/>
          <a:stretch>
            <a:fillRect/>
          </a:stretch>
        </p:blipFill>
        <p:spPr>
          <a:xfrm>
            <a:off x="0" y="0"/>
            <a:ext cx="2843808" cy="28438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698"/>
                                        </p:tgtEl>
                                        <p:attrNameLst>
                                          <p:attrName>style.visibility</p:attrName>
                                        </p:attrNameLst>
                                      </p:cBhvr>
                                      <p:to>
                                        <p:strVal val="visible"/>
                                      </p:to>
                                    </p:set>
                                    <p:anim calcmode="lin" valueType="num">
                                      <p:cBhvr additive="base">
                                        <p:cTn id="7" dur="500" fill="hold"/>
                                        <p:tgtEl>
                                          <p:spTgt spid="29698"/>
                                        </p:tgtEl>
                                        <p:attrNameLst>
                                          <p:attrName>ppt_x</p:attrName>
                                        </p:attrNameLst>
                                      </p:cBhvr>
                                      <p:tavLst>
                                        <p:tav tm="0">
                                          <p:val>
                                            <p:strVal val="0-#ppt_w/2"/>
                                          </p:val>
                                        </p:tav>
                                        <p:tav tm="100000">
                                          <p:val>
                                            <p:strVal val="#ppt_x"/>
                                          </p:val>
                                        </p:tav>
                                      </p:tavLst>
                                    </p:anim>
                                    <p:anim calcmode="lin" valueType="num">
                                      <p:cBhvr additive="base">
                                        <p:cTn id="8" dur="500" fill="hold"/>
                                        <p:tgtEl>
                                          <p:spTgt spid="296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utoUpdateAnimBg="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4"/>
          <p:cNvSpPr>
            <a:spLocks noChangeArrowheads="1"/>
          </p:cNvSpPr>
          <p:nvPr/>
        </p:nvSpPr>
        <p:spPr bwMode="auto">
          <a:xfrm>
            <a:off x="179388" y="3287713"/>
            <a:ext cx="3265487"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55600" indent="-355600" algn="l">
              <a:spcBef>
                <a:spcPct val="50000"/>
              </a:spcBef>
              <a:buFontTx/>
              <a:buChar char="•"/>
            </a:pPr>
            <a:r>
              <a:rPr lang="ar-JO" sz="3600" dirty="0">
                <a:solidFill>
                  <a:srgbClr val="CC0066"/>
                </a:solidFill>
                <a:latin typeface="Arial" charset="0"/>
                <a:cs typeface="Arial" charset="0"/>
              </a:rPr>
              <a:t>الآية المفتاحية</a:t>
            </a:r>
            <a:endParaRPr lang="en-US" sz="3600" dirty="0">
              <a:solidFill>
                <a:srgbClr val="CC0066"/>
              </a:solidFill>
              <a:latin typeface="Arial" charset="0"/>
              <a:cs typeface="Arial" charset="0"/>
            </a:endParaRPr>
          </a:p>
        </p:txBody>
      </p:sp>
      <p:sp>
        <p:nvSpPr>
          <p:cNvPr id="110597" name="Rectangle 5"/>
          <p:cNvSpPr>
            <a:spLocks noChangeArrowheads="1"/>
          </p:cNvSpPr>
          <p:nvPr/>
        </p:nvSpPr>
        <p:spPr bwMode="auto">
          <a:xfrm>
            <a:off x="4191000" y="3287713"/>
            <a:ext cx="4525963"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l">
              <a:spcBef>
                <a:spcPct val="50000"/>
              </a:spcBef>
            </a:pPr>
            <a:r>
              <a:rPr lang="ar-JO" sz="3600" dirty="0">
                <a:solidFill>
                  <a:srgbClr val="6600CC"/>
                </a:solidFill>
                <a:latin typeface="Arial" charset="0"/>
                <a:cs typeface="Arial" charset="0"/>
              </a:rPr>
              <a:t>1 صموئيل 8 : 5</a:t>
            </a:r>
            <a:endParaRPr lang="en-US" sz="3600" dirty="0">
              <a:solidFill>
                <a:srgbClr val="6600CC"/>
              </a:solidFill>
              <a:latin typeface="Arial" charset="0"/>
              <a:cs typeface="Arial" charset="0"/>
            </a:endParaRPr>
          </a:p>
        </p:txBody>
      </p:sp>
      <p:sp>
        <p:nvSpPr>
          <p:cNvPr id="110604" name="Rectangle 12"/>
          <p:cNvSpPr>
            <a:spLocks noChangeArrowheads="1"/>
          </p:cNvSpPr>
          <p:nvPr/>
        </p:nvSpPr>
        <p:spPr bwMode="auto">
          <a:xfrm>
            <a:off x="4191000" y="2527300"/>
            <a:ext cx="122501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ar-JO" sz="3600" dirty="0">
                <a:solidFill>
                  <a:srgbClr val="6600CC"/>
                </a:solidFill>
                <a:latin typeface="Arial" charset="0"/>
                <a:cs typeface="Arial" charset="0"/>
              </a:rPr>
              <a:t>الإنتقال</a:t>
            </a:r>
            <a:endParaRPr lang="en-US" sz="3600" dirty="0">
              <a:solidFill>
                <a:srgbClr val="6600CC"/>
              </a:solidFill>
              <a:latin typeface="Arial" charset="0"/>
              <a:cs typeface="Arial" charset="0"/>
            </a:endParaRPr>
          </a:p>
        </p:txBody>
      </p:sp>
      <p:grpSp>
        <p:nvGrpSpPr>
          <p:cNvPr id="304132" name="Group 19"/>
          <p:cNvGrpSpPr>
            <a:grpSpLocks/>
          </p:cNvGrpSpPr>
          <p:nvPr/>
        </p:nvGrpSpPr>
        <p:grpSpPr bwMode="auto">
          <a:xfrm>
            <a:off x="3276600" y="190500"/>
            <a:ext cx="4953000" cy="1866900"/>
            <a:chOff x="2064" y="120"/>
            <a:chExt cx="3120" cy="1176"/>
          </a:xfrm>
        </p:grpSpPr>
        <p:sp>
          <p:nvSpPr>
            <p:cNvPr id="304139" name="WordArt 13"/>
            <p:cNvSpPr>
              <a:spLocks noChangeArrowheads="1" noChangeShapeType="1" noTextEdit="1"/>
            </p:cNvSpPr>
            <p:nvPr/>
          </p:nvSpPr>
          <p:spPr bwMode="auto">
            <a:xfrm>
              <a:off x="2064" y="120"/>
              <a:ext cx="3120" cy="1080"/>
            </a:xfrm>
            <a:prstGeom prst="rect">
              <a:avLst/>
            </a:prstGeom>
          </p:spPr>
          <p:txBody>
            <a:bodyPr wrap="none" fromWordArt="1">
              <a:prstTxWarp prst="textSlantUp">
                <a:avLst>
                  <a:gd name="adj" fmla="val 32056"/>
                </a:avLst>
              </a:prstTxWarp>
            </a:bodyPr>
            <a:lstStyle/>
            <a:p>
              <a:r>
                <a:rPr lang="ar-JO" sz="4800" kern="10" dirty="0">
                  <a:ln w="9525">
                    <a:solidFill>
                      <a:srgbClr val="CC99FF"/>
                    </a:solidFill>
                    <a:round/>
                    <a:headEnd/>
                    <a:tailEnd/>
                  </a:ln>
                  <a:gradFill rotWithShape="1">
                    <a:gsLst>
                      <a:gs pos="0">
                        <a:srgbClr val="FFFF66"/>
                      </a:gs>
                      <a:gs pos="100000">
                        <a:srgbClr val="CC9900"/>
                      </a:gs>
                    </a:gsLst>
                    <a:lin ang="5400000" scaled="1"/>
                  </a:gradFill>
                  <a:effectLst>
                    <a:outerShdw blurRad="63500" dist="53882" dir="2700000" algn="ctr" rotWithShape="0">
                      <a:srgbClr val="9999FF">
                        <a:alpha val="74997"/>
                      </a:srgbClr>
                    </a:outerShdw>
                  </a:effectLst>
                  <a:latin typeface="Impact"/>
                  <a:ea typeface="Impact"/>
                  <a:cs typeface="Impact"/>
                </a:rPr>
                <a:t>1 صموئيل</a:t>
              </a:r>
              <a:endParaRPr lang="en-US" sz="4800" kern="10" dirty="0">
                <a:ln w="9525">
                  <a:solidFill>
                    <a:srgbClr val="CC99FF"/>
                  </a:solidFill>
                  <a:round/>
                  <a:headEnd/>
                  <a:tailEnd/>
                </a:ln>
                <a:gradFill rotWithShape="1">
                  <a:gsLst>
                    <a:gs pos="0">
                      <a:srgbClr val="FFFF66"/>
                    </a:gs>
                    <a:gs pos="100000">
                      <a:srgbClr val="CC9900"/>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304140" name="WordArt 18"/>
            <p:cNvSpPr>
              <a:spLocks noChangeArrowheads="1" noChangeShapeType="1" noTextEdit="1"/>
            </p:cNvSpPr>
            <p:nvPr/>
          </p:nvSpPr>
          <p:spPr bwMode="auto">
            <a:xfrm>
              <a:off x="2064" y="216"/>
              <a:ext cx="3120" cy="1080"/>
            </a:xfrm>
            <a:prstGeom prst="rect">
              <a:avLst/>
            </a:prstGeom>
          </p:spPr>
          <p:txBody>
            <a:bodyPr wrap="none" fromWordArt="1">
              <a:prstTxWarp prst="textSlantUp">
                <a:avLst>
                  <a:gd name="adj" fmla="val 32056"/>
                </a:avLst>
              </a:prstTxWarp>
            </a:bodyPr>
            <a:lstStyle/>
            <a:p>
              <a:endParaRPr lang="en-US" sz="4800" kern="10" dirty="0">
                <a:ln w="9525">
                  <a:solidFill>
                    <a:srgbClr val="CC99FF"/>
                  </a:solidFill>
                  <a:round/>
                  <a:headEnd/>
                  <a:tailEnd/>
                </a:ln>
                <a:gradFill rotWithShape="1">
                  <a:gsLst>
                    <a:gs pos="0">
                      <a:srgbClr val="003399"/>
                    </a:gs>
                    <a:gs pos="100000">
                      <a:srgbClr val="3399FF"/>
                    </a:gs>
                  </a:gsLst>
                  <a:lin ang="5400000" scaled="1"/>
                </a:gradFill>
                <a:effectLst>
                  <a:outerShdw blurRad="63500" dist="53882" dir="2700000" algn="ctr" rotWithShape="0">
                    <a:srgbClr val="9999FF">
                      <a:alpha val="74997"/>
                    </a:srgbClr>
                  </a:outerShdw>
                </a:effectLst>
                <a:latin typeface="Impact"/>
                <a:ea typeface="Impact"/>
                <a:cs typeface="Impact"/>
              </a:endParaRPr>
            </a:p>
          </p:txBody>
        </p:sp>
      </p:grpSp>
      <p:pic>
        <p:nvPicPr>
          <p:cNvPr id="304133" name="Picture 24" descr="quiz">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28600"/>
            <a:ext cx="2332038" cy="200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617" name="Rectangle 25"/>
          <p:cNvSpPr>
            <a:spLocks noChangeArrowheads="1"/>
          </p:cNvSpPr>
          <p:nvPr/>
        </p:nvSpPr>
        <p:spPr bwMode="auto">
          <a:xfrm>
            <a:off x="179388" y="4038600"/>
            <a:ext cx="410527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l">
              <a:spcBef>
                <a:spcPct val="20000"/>
              </a:spcBef>
              <a:buFontTx/>
              <a:buChar char="•"/>
            </a:pPr>
            <a:r>
              <a:rPr lang="ar-JO" sz="3600" dirty="0">
                <a:solidFill>
                  <a:srgbClr val="CC0066"/>
                </a:solidFill>
                <a:latin typeface="Arial" charset="0"/>
                <a:cs typeface="Arial" charset="0"/>
              </a:rPr>
              <a:t>التطبيق</a:t>
            </a:r>
            <a:endParaRPr lang="en-US" sz="3600" dirty="0">
              <a:solidFill>
                <a:srgbClr val="CC0066"/>
              </a:solidFill>
              <a:latin typeface="Arial" charset="0"/>
              <a:cs typeface="Arial" charset="0"/>
            </a:endParaRPr>
          </a:p>
        </p:txBody>
      </p:sp>
      <p:sp>
        <p:nvSpPr>
          <p:cNvPr id="110618" name="Rectangle 26"/>
          <p:cNvSpPr>
            <a:spLocks noChangeArrowheads="1"/>
          </p:cNvSpPr>
          <p:nvPr/>
        </p:nvSpPr>
        <p:spPr bwMode="auto">
          <a:xfrm>
            <a:off x="3657600" y="4038600"/>
            <a:ext cx="55626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ar-JO" sz="3200" dirty="0">
                <a:solidFill>
                  <a:srgbClr val="6600CC"/>
                </a:solidFill>
                <a:latin typeface="Arial" charset="0"/>
                <a:cs typeface="Arial" charset="0"/>
              </a:rPr>
              <a:t>بداية صحيحة، نهاية حسنة</a:t>
            </a:r>
          </a:p>
          <a:p>
            <a:r>
              <a:rPr lang="ar-JO" sz="3200" dirty="0">
                <a:solidFill>
                  <a:srgbClr val="6600CC"/>
                </a:solidFill>
                <a:latin typeface="Arial" charset="0"/>
                <a:cs typeface="Arial" charset="0"/>
              </a:rPr>
              <a:t>رجل حسب قلب الله من حلال الطاعة</a:t>
            </a:r>
            <a:endParaRPr lang="en-US" sz="3200" dirty="0">
              <a:solidFill>
                <a:srgbClr val="6600CC"/>
              </a:solidFill>
              <a:latin typeface="Arial" charset="0"/>
              <a:cs typeface="Arial" charset="0"/>
            </a:endParaRPr>
          </a:p>
        </p:txBody>
      </p:sp>
      <p:sp>
        <p:nvSpPr>
          <p:cNvPr id="13"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a:ea typeface="+mn-ea"/>
                <a:cs typeface="Arial"/>
              </a:rPr>
              <a:t>194</a:t>
            </a:r>
            <a:endParaRPr lang="en-US" sz="2400" dirty="0">
              <a:solidFill>
                <a:schemeClr val="tx2"/>
              </a:solidFill>
              <a:latin typeface="Arial"/>
              <a:ea typeface="+mn-ea"/>
              <a:cs typeface="Arial"/>
            </a:endParaRPr>
          </a:p>
        </p:txBody>
      </p:sp>
      <p:sp>
        <p:nvSpPr>
          <p:cNvPr id="304137" name="Title 1"/>
          <p:cNvSpPr>
            <a:spLocks noGrp="1"/>
          </p:cNvSpPr>
          <p:nvPr>
            <p:ph type="title"/>
          </p:nvPr>
        </p:nvSpPr>
        <p:spPr>
          <a:xfrm>
            <a:off x="684213" y="-100013"/>
            <a:ext cx="7704137" cy="803276"/>
          </a:xfrm>
        </p:spPr>
        <p:txBody>
          <a:bodyPr/>
          <a:lstStyle/>
          <a:p>
            <a:r>
              <a:rPr lang="ar-JO" dirty="0">
                <a:latin typeface="Arial" charset="0"/>
                <a:ea typeface="ＭＳ Ｐゴシック" charset="0"/>
              </a:rPr>
              <a:t>مفاتيح السفر</a:t>
            </a:r>
            <a:endParaRPr lang="en-US" dirty="0">
              <a:latin typeface="Arial" charset="0"/>
              <a:ea typeface="ＭＳ Ｐゴシック" charset="0"/>
            </a:endParaRPr>
          </a:p>
        </p:txBody>
      </p:sp>
      <p:sp>
        <p:nvSpPr>
          <p:cNvPr id="15" name="Rectangle 28"/>
          <p:cNvSpPr txBox="1">
            <a:spLocks noChangeArrowheads="1"/>
          </p:cNvSpPr>
          <p:nvPr/>
        </p:nvSpPr>
        <p:spPr bwMode="auto">
          <a:xfrm>
            <a:off x="179388" y="2527300"/>
            <a:ext cx="3249604"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20000"/>
              </a:spcBef>
              <a:buFontTx/>
              <a:buChar char="•"/>
            </a:pPr>
            <a:r>
              <a:rPr lang="ar-JO" sz="3600" dirty="0">
                <a:solidFill>
                  <a:srgbClr val="CC0066"/>
                </a:solidFill>
                <a:latin typeface="Arial" charset="0"/>
                <a:cs typeface="Arial" charset="0"/>
              </a:rPr>
              <a:t>الكلمة المفتاحية</a:t>
            </a:r>
            <a:endParaRPr lang="en-US" sz="3600" dirty="0">
              <a:solidFill>
                <a:srgbClr val="CC0066"/>
              </a:solidFill>
              <a:latin typeface="Arial" charset="0"/>
              <a:cs typeface="Arial" charset="0"/>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0604"/>
                                        </p:tgtEl>
                                        <p:attrNameLst>
                                          <p:attrName>style.visibility</p:attrName>
                                        </p:attrNameLst>
                                      </p:cBhvr>
                                      <p:to>
                                        <p:strVal val="visible"/>
                                      </p:to>
                                    </p:set>
                                    <p:anim calcmode="lin" valueType="num">
                                      <p:cBhvr additive="base">
                                        <p:cTn id="7" dur="500" fill="hold"/>
                                        <p:tgtEl>
                                          <p:spTgt spid="110604"/>
                                        </p:tgtEl>
                                        <p:attrNameLst>
                                          <p:attrName>ppt_x</p:attrName>
                                        </p:attrNameLst>
                                      </p:cBhvr>
                                      <p:tavLst>
                                        <p:tav tm="0">
                                          <p:val>
                                            <p:strVal val="0-#ppt_w/2"/>
                                          </p:val>
                                        </p:tav>
                                        <p:tav tm="100000">
                                          <p:val>
                                            <p:strVal val="#ppt_x"/>
                                          </p:val>
                                        </p:tav>
                                      </p:tavLst>
                                    </p:anim>
                                    <p:anim calcmode="lin" valueType="num">
                                      <p:cBhvr additive="base">
                                        <p:cTn id="8" dur="500" fill="hold"/>
                                        <p:tgtEl>
                                          <p:spTgt spid="11060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0596"/>
                                        </p:tgtEl>
                                        <p:attrNameLst>
                                          <p:attrName>style.visibility</p:attrName>
                                        </p:attrNameLst>
                                      </p:cBhvr>
                                      <p:to>
                                        <p:strVal val="visible"/>
                                      </p:to>
                                    </p:set>
                                    <p:anim calcmode="lin" valueType="num">
                                      <p:cBhvr additive="base">
                                        <p:cTn id="13" dur="500" fill="hold"/>
                                        <p:tgtEl>
                                          <p:spTgt spid="110596"/>
                                        </p:tgtEl>
                                        <p:attrNameLst>
                                          <p:attrName>ppt_x</p:attrName>
                                        </p:attrNameLst>
                                      </p:cBhvr>
                                      <p:tavLst>
                                        <p:tav tm="0">
                                          <p:val>
                                            <p:strVal val="0-#ppt_w/2"/>
                                          </p:val>
                                        </p:tav>
                                        <p:tav tm="100000">
                                          <p:val>
                                            <p:strVal val="#ppt_x"/>
                                          </p:val>
                                        </p:tav>
                                      </p:tavLst>
                                    </p:anim>
                                    <p:anim calcmode="lin" valueType="num">
                                      <p:cBhvr additive="base">
                                        <p:cTn id="14" dur="500" fill="hold"/>
                                        <p:tgtEl>
                                          <p:spTgt spid="11059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0597"/>
                                        </p:tgtEl>
                                        <p:attrNameLst>
                                          <p:attrName>style.visibility</p:attrName>
                                        </p:attrNameLst>
                                      </p:cBhvr>
                                      <p:to>
                                        <p:strVal val="visible"/>
                                      </p:to>
                                    </p:set>
                                    <p:anim calcmode="lin" valueType="num">
                                      <p:cBhvr additive="base">
                                        <p:cTn id="19" dur="500" fill="hold"/>
                                        <p:tgtEl>
                                          <p:spTgt spid="110597"/>
                                        </p:tgtEl>
                                        <p:attrNameLst>
                                          <p:attrName>ppt_x</p:attrName>
                                        </p:attrNameLst>
                                      </p:cBhvr>
                                      <p:tavLst>
                                        <p:tav tm="0">
                                          <p:val>
                                            <p:strVal val="0-#ppt_w/2"/>
                                          </p:val>
                                        </p:tav>
                                        <p:tav tm="100000">
                                          <p:val>
                                            <p:strVal val="#ppt_x"/>
                                          </p:val>
                                        </p:tav>
                                      </p:tavLst>
                                    </p:anim>
                                    <p:anim calcmode="lin" valueType="num">
                                      <p:cBhvr additive="base">
                                        <p:cTn id="20" dur="500" fill="hold"/>
                                        <p:tgtEl>
                                          <p:spTgt spid="11059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0617"/>
                                        </p:tgtEl>
                                        <p:attrNameLst>
                                          <p:attrName>style.visibility</p:attrName>
                                        </p:attrNameLst>
                                      </p:cBhvr>
                                      <p:to>
                                        <p:strVal val="visible"/>
                                      </p:to>
                                    </p:set>
                                    <p:anim calcmode="lin" valueType="num">
                                      <p:cBhvr additive="base">
                                        <p:cTn id="25" dur="500" fill="hold"/>
                                        <p:tgtEl>
                                          <p:spTgt spid="110617"/>
                                        </p:tgtEl>
                                        <p:attrNameLst>
                                          <p:attrName>ppt_x</p:attrName>
                                        </p:attrNameLst>
                                      </p:cBhvr>
                                      <p:tavLst>
                                        <p:tav tm="0">
                                          <p:val>
                                            <p:strVal val="0-#ppt_w/2"/>
                                          </p:val>
                                        </p:tav>
                                        <p:tav tm="100000">
                                          <p:val>
                                            <p:strVal val="#ppt_x"/>
                                          </p:val>
                                        </p:tav>
                                      </p:tavLst>
                                    </p:anim>
                                    <p:anim calcmode="lin" valueType="num">
                                      <p:cBhvr additive="base">
                                        <p:cTn id="26" dur="500" fill="hold"/>
                                        <p:tgtEl>
                                          <p:spTgt spid="11061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0618"/>
                                        </p:tgtEl>
                                        <p:attrNameLst>
                                          <p:attrName>style.visibility</p:attrName>
                                        </p:attrNameLst>
                                      </p:cBhvr>
                                      <p:to>
                                        <p:strVal val="visible"/>
                                      </p:to>
                                    </p:set>
                                    <p:anim calcmode="lin" valueType="num">
                                      <p:cBhvr additive="base">
                                        <p:cTn id="31" dur="500" fill="hold"/>
                                        <p:tgtEl>
                                          <p:spTgt spid="110618"/>
                                        </p:tgtEl>
                                        <p:attrNameLst>
                                          <p:attrName>ppt_x</p:attrName>
                                        </p:attrNameLst>
                                      </p:cBhvr>
                                      <p:tavLst>
                                        <p:tav tm="0">
                                          <p:val>
                                            <p:strVal val="0-#ppt_w/2"/>
                                          </p:val>
                                        </p:tav>
                                        <p:tav tm="100000">
                                          <p:val>
                                            <p:strVal val="#ppt_x"/>
                                          </p:val>
                                        </p:tav>
                                      </p:tavLst>
                                    </p:anim>
                                    <p:anim calcmode="lin" valueType="num">
                                      <p:cBhvr additive="base">
                                        <p:cTn id="32" dur="500" fill="hold"/>
                                        <p:tgtEl>
                                          <p:spTgt spid="110618"/>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 calcmode="lin" valueType="num">
                                      <p:cBhvr additive="base">
                                        <p:cTn id="37"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autoUpdateAnimBg="0"/>
      <p:bldP spid="110597" grpId="0" autoUpdateAnimBg="0"/>
      <p:bldP spid="110604" grpId="0" autoUpdateAnimBg="0"/>
      <p:bldP spid="110617" grpId="0" autoUpdateAnimBg="0"/>
      <p:bldP spid="110618" grpId="0" autoUpdateAnimBg="0"/>
      <p:bldP spid="15" grpId="0" build="p" autoUpdateAnimBg="0"/>
    </p:bldLst>
  </p:timing>
</p:sld>
</file>

<file path=ppt/slides/slide23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1116013" y="0"/>
            <a:ext cx="6911975" cy="836613"/>
          </a:xfrm>
          <a:solidFill>
            <a:schemeClr val="tx1"/>
          </a:solidFill>
          <a:ln cap="flat">
            <a:solidFill>
              <a:schemeClr val="tx1"/>
            </a:solidFill>
            <a:miter lim="800000"/>
            <a:headEnd/>
            <a:tailEnd/>
          </a:ln>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التاريخ</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49187"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ar-JO" dirty="0">
                <a:solidFill>
                  <a:srgbClr val="000000"/>
                </a:solidFill>
                <a:latin typeface="Arial" panose="020B0604020202020204" pitchFamily="34" charset="0"/>
                <a:cs typeface="Arial" panose="020B0604020202020204" pitchFamily="34" charset="0"/>
              </a:rPr>
              <a:t>250</a:t>
            </a:r>
          </a:p>
          <a:p>
            <a:pPr eaLnBrk="1" hangingPunct="1">
              <a:spcBef>
                <a:spcPct val="50000"/>
              </a:spcBef>
            </a:pPr>
            <a:r>
              <a:rPr lang="ar-JO" dirty="0">
                <a:solidFill>
                  <a:srgbClr val="000000"/>
                </a:solidFill>
                <a:latin typeface="Arial" panose="020B0604020202020204" pitchFamily="34" charset="0"/>
                <a:cs typeface="Arial" panose="020B0604020202020204" pitchFamily="34" charset="0"/>
              </a:rPr>
              <a:t>264</a:t>
            </a:r>
            <a:endParaRPr lang="en-US" dirty="0">
              <a:solidFill>
                <a:srgbClr val="000000"/>
              </a:solidFill>
              <a:latin typeface="Arial" panose="020B0604020202020204" pitchFamily="34" charset="0"/>
              <a:cs typeface="Arial" panose="020B0604020202020204" pitchFamily="34" charset="0"/>
            </a:endParaRPr>
          </a:p>
        </p:txBody>
      </p:sp>
      <p:sp>
        <p:nvSpPr>
          <p:cNvPr id="349188" name="Rectangle 4"/>
          <p:cNvSpPr>
            <a:spLocks noChangeArrowheads="1"/>
          </p:cNvSpPr>
          <p:nvPr/>
        </p:nvSpPr>
        <p:spPr bwMode="auto">
          <a:xfrm>
            <a:off x="152400" y="1919288"/>
            <a:ext cx="8286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i="1">
                <a:solidFill>
                  <a:srgbClr val="000000"/>
                </a:solidFill>
                <a:latin typeface="Arial" panose="020B0604020202020204" pitchFamily="34" charset="0"/>
                <a:cs typeface="Arial" panose="020B0604020202020204" pitchFamily="34" charset="0"/>
              </a:rPr>
              <a:t> </a:t>
            </a:r>
            <a:endParaRPr lang="en-US" sz="2000">
              <a:solidFill>
                <a:srgbClr val="000000"/>
              </a:solidFill>
              <a:latin typeface="Arial" panose="020B0604020202020204" pitchFamily="34" charset="0"/>
              <a:cs typeface="Arial" panose="020B0604020202020204" pitchFamily="34" charset="0"/>
            </a:endParaRPr>
          </a:p>
          <a:p>
            <a:pPr algn="l" eaLnBrk="0" hangingPunct="0"/>
            <a:r>
              <a:rPr lang="en-US" sz="2000">
                <a:solidFill>
                  <a:srgbClr val="000000"/>
                </a:solidFill>
                <a:latin typeface="Arial" panose="020B0604020202020204" pitchFamily="34" charset="0"/>
                <a:cs typeface="Arial" panose="020B0604020202020204" pitchFamily="34" charset="0"/>
              </a:rPr>
              <a:t> </a:t>
            </a:r>
          </a:p>
          <a:p>
            <a:pPr algn="l" eaLnBrk="0" hangingPunct="0"/>
            <a:endParaRPr lang="en-US" sz="2000">
              <a:solidFill>
                <a:srgbClr val="000000"/>
              </a:solidFill>
              <a:latin typeface="Arial" panose="020B0604020202020204" pitchFamily="34" charset="0"/>
              <a:cs typeface="Arial" panose="020B0604020202020204" pitchFamily="34" charset="0"/>
            </a:endParaRPr>
          </a:p>
        </p:txBody>
      </p:sp>
      <p:sp>
        <p:nvSpPr>
          <p:cNvPr id="349189" name="Rectangle 5"/>
          <p:cNvSpPr>
            <a:spLocks noChangeArrowheads="1"/>
          </p:cNvSpPr>
          <p:nvPr/>
        </p:nvSpPr>
        <p:spPr bwMode="auto">
          <a:xfrm>
            <a:off x="981075" y="1919288"/>
            <a:ext cx="11557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panose="020B0604020202020204" pitchFamily="34" charset="0"/>
                <a:cs typeface="Arial" panose="020B0604020202020204" pitchFamily="34" charset="0"/>
              </a:rPr>
              <a:t> </a:t>
            </a:r>
          </a:p>
          <a:p>
            <a:pPr algn="l" eaLnBrk="0" hangingPunct="0"/>
            <a:endParaRPr lang="en-US" sz="2000">
              <a:solidFill>
                <a:srgbClr val="000000"/>
              </a:solidFill>
              <a:latin typeface="Arial" panose="020B0604020202020204" pitchFamily="34" charset="0"/>
              <a:cs typeface="Arial" panose="020B0604020202020204" pitchFamily="34" charset="0"/>
            </a:endParaRPr>
          </a:p>
        </p:txBody>
      </p:sp>
      <p:sp>
        <p:nvSpPr>
          <p:cNvPr id="349190" name="Rectangle 6"/>
          <p:cNvSpPr>
            <a:spLocks noChangeArrowheads="1"/>
          </p:cNvSpPr>
          <p:nvPr/>
        </p:nvSpPr>
        <p:spPr bwMode="auto">
          <a:xfrm>
            <a:off x="7926388" y="1919288"/>
            <a:ext cx="201295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panose="020B0604020202020204" pitchFamily="34" charset="0"/>
                <a:cs typeface="Arial" panose="020B0604020202020204" pitchFamily="34" charset="0"/>
              </a:rPr>
              <a:t> </a:t>
            </a:r>
          </a:p>
          <a:p>
            <a:pPr algn="l" eaLnBrk="0" hangingPunct="0"/>
            <a:endParaRPr lang="en-US" sz="2000">
              <a:solidFill>
                <a:srgbClr val="000000"/>
              </a:solidFill>
              <a:latin typeface="Arial" panose="020B0604020202020204" pitchFamily="34" charset="0"/>
              <a:cs typeface="Arial" panose="020B0604020202020204" pitchFamily="34" charset="0"/>
            </a:endParaRPr>
          </a:p>
        </p:txBody>
      </p:sp>
      <p:sp>
        <p:nvSpPr>
          <p:cNvPr id="349191" name="Rectangle 7"/>
          <p:cNvSpPr>
            <a:spLocks noChangeArrowheads="1"/>
          </p:cNvSpPr>
          <p:nvPr/>
        </p:nvSpPr>
        <p:spPr bwMode="auto">
          <a:xfrm>
            <a:off x="76200" y="3486150"/>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ar-JO" sz="2000" i="1" dirty="0">
                <a:solidFill>
                  <a:srgbClr val="000000"/>
                </a:solidFill>
                <a:latin typeface="Arial" panose="020B0604020202020204" pitchFamily="34" charset="0"/>
                <a:cs typeface="Arial" panose="020B0604020202020204" pitchFamily="34" charset="0"/>
              </a:rPr>
              <a:t>الأسفار</a:t>
            </a:r>
            <a:endParaRPr lang="en-US" sz="2000" dirty="0">
              <a:solidFill>
                <a:srgbClr val="000000"/>
              </a:solidFill>
              <a:latin typeface="Arial" panose="020B0604020202020204" pitchFamily="34" charset="0"/>
              <a:cs typeface="Arial" panose="020B0604020202020204" pitchFamily="34" charset="0"/>
            </a:endParaRPr>
          </a:p>
        </p:txBody>
      </p:sp>
      <p:sp>
        <p:nvSpPr>
          <p:cNvPr id="349192" name="Rectangle 8"/>
          <p:cNvSpPr>
            <a:spLocks noChangeArrowheads="1"/>
          </p:cNvSpPr>
          <p:nvPr/>
        </p:nvSpPr>
        <p:spPr bwMode="auto">
          <a:xfrm>
            <a:off x="7716838" y="2955925"/>
            <a:ext cx="2341562"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panose="020B0604020202020204" pitchFamily="34" charset="0"/>
                <a:cs typeface="Arial" panose="020B0604020202020204" pitchFamily="34" charset="0"/>
              </a:rPr>
              <a:t> </a:t>
            </a:r>
          </a:p>
          <a:p>
            <a:pPr algn="l" eaLnBrk="0" hangingPunct="0"/>
            <a:endParaRPr lang="en-US" sz="2000">
              <a:solidFill>
                <a:srgbClr val="000000"/>
              </a:solidFill>
              <a:latin typeface="Arial" panose="020B0604020202020204" pitchFamily="34" charset="0"/>
              <a:cs typeface="Arial" panose="020B0604020202020204" pitchFamily="34" charset="0"/>
            </a:endParaRPr>
          </a:p>
        </p:txBody>
      </p:sp>
      <p:sp>
        <p:nvSpPr>
          <p:cNvPr id="349193" name="Rectangle 9"/>
          <p:cNvSpPr>
            <a:spLocks noChangeArrowheads="1"/>
          </p:cNvSpPr>
          <p:nvPr/>
        </p:nvSpPr>
        <p:spPr bwMode="auto">
          <a:xfrm>
            <a:off x="76200" y="4122738"/>
            <a:ext cx="828675"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ar-JO" sz="2000" i="1" dirty="0">
                <a:solidFill>
                  <a:srgbClr val="000000"/>
                </a:solidFill>
                <a:latin typeface="Arial" panose="020B0604020202020204" pitchFamily="34" charset="0"/>
                <a:cs typeface="Arial" panose="020B0604020202020204" pitchFamily="34" charset="0"/>
              </a:rPr>
              <a:t>الموك</a:t>
            </a:r>
            <a:endParaRPr lang="en-US" sz="2000" dirty="0">
              <a:solidFill>
                <a:srgbClr val="000000"/>
              </a:solidFill>
              <a:latin typeface="Arial" panose="020B0604020202020204" pitchFamily="34" charset="0"/>
              <a:cs typeface="Arial" panose="020B0604020202020204" pitchFamily="34" charset="0"/>
            </a:endParaRPr>
          </a:p>
        </p:txBody>
      </p:sp>
      <p:sp>
        <p:nvSpPr>
          <p:cNvPr id="349194" name="Rectangle 10"/>
          <p:cNvSpPr>
            <a:spLocks noChangeArrowheads="1"/>
          </p:cNvSpPr>
          <p:nvPr/>
        </p:nvSpPr>
        <p:spPr bwMode="auto">
          <a:xfrm>
            <a:off x="981075" y="4122738"/>
            <a:ext cx="115570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شاول</a:t>
            </a:r>
            <a:endParaRPr lang="en-US" sz="2000" dirty="0">
              <a:solidFill>
                <a:srgbClr val="000000"/>
              </a:solidFill>
              <a:latin typeface="Arial" panose="020B0604020202020204" pitchFamily="34" charset="0"/>
              <a:cs typeface="Arial" panose="020B0604020202020204" pitchFamily="34" charset="0"/>
            </a:endParaRPr>
          </a:p>
        </p:txBody>
      </p:sp>
      <p:sp>
        <p:nvSpPr>
          <p:cNvPr id="349195" name="Rectangle 11"/>
          <p:cNvSpPr>
            <a:spLocks noChangeArrowheads="1"/>
          </p:cNvSpPr>
          <p:nvPr/>
        </p:nvSpPr>
        <p:spPr bwMode="auto">
          <a:xfrm>
            <a:off x="2136775" y="4122738"/>
            <a:ext cx="1036638"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داود</a:t>
            </a:r>
            <a:endParaRPr lang="en-US" sz="2000" dirty="0">
              <a:solidFill>
                <a:srgbClr val="000000"/>
              </a:solidFill>
              <a:latin typeface="Arial" panose="020B0604020202020204" pitchFamily="34" charset="0"/>
              <a:cs typeface="Arial" panose="020B0604020202020204" pitchFamily="34" charset="0"/>
            </a:endParaRPr>
          </a:p>
        </p:txBody>
      </p:sp>
      <p:sp>
        <p:nvSpPr>
          <p:cNvPr id="349196" name="Rectangle 12"/>
          <p:cNvSpPr>
            <a:spLocks noChangeArrowheads="1"/>
          </p:cNvSpPr>
          <p:nvPr/>
        </p:nvSpPr>
        <p:spPr bwMode="auto">
          <a:xfrm>
            <a:off x="2915816" y="4122738"/>
            <a:ext cx="2573337"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سليمان - أخزيا</a:t>
            </a:r>
            <a:endParaRPr lang="en-US" sz="2000" dirty="0">
              <a:solidFill>
                <a:srgbClr val="000000"/>
              </a:solidFill>
              <a:latin typeface="Arial" panose="020B0604020202020204" pitchFamily="34" charset="0"/>
              <a:cs typeface="Arial" panose="020B0604020202020204" pitchFamily="34" charset="0"/>
            </a:endParaRPr>
          </a:p>
        </p:txBody>
      </p:sp>
      <p:sp>
        <p:nvSpPr>
          <p:cNvPr id="349197" name="Rectangle 13"/>
          <p:cNvSpPr>
            <a:spLocks noChangeArrowheads="1"/>
          </p:cNvSpPr>
          <p:nvPr/>
        </p:nvSpPr>
        <p:spPr bwMode="auto">
          <a:xfrm>
            <a:off x="4932040" y="4122738"/>
            <a:ext cx="2221682"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أحزيا - صدقيا</a:t>
            </a:r>
            <a:endParaRPr lang="en-US" sz="2000" dirty="0">
              <a:solidFill>
                <a:srgbClr val="000000"/>
              </a:solidFill>
              <a:latin typeface="Arial" panose="020B0604020202020204" pitchFamily="34" charset="0"/>
              <a:cs typeface="Arial" panose="020B0604020202020204" pitchFamily="34" charset="0"/>
            </a:endParaRPr>
          </a:p>
        </p:txBody>
      </p:sp>
      <p:sp>
        <p:nvSpPr>
          <p:cNvPr id="349198" name="Rectangle 14"/>
          <p:cNvSpPr>
            <a:spLocks noChangeArrowheads="1"/>
          </p:cNvSpPr>
          <p:nvPr/>
        </p:nvSpPr>
        <p:spPr bwMode="auto">
          <a:xfrm>
            <a:off x="7239000" y="3762375"/>
            <a:ext cx="2341563"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panose="020B0604020202020204" pitchFamily="34" charset="0"/>
                <a:cs typeface="Arial" panose="020B0604020202020204" pitchFamily="34" charset="0"/>
              </a:rPr>
              <a:t> </a:t>
            </a:r>
          </a:p>
          <a:p>
            <a:pPr algn="l" eaLnBrk="0" hangingPunct="0"/>
            <a:endParaRPr lang="en-US" sz="2000">
              <a:solidFill>
                <a:srgbClr val="000000"/>
              </a:solidFill>
              <a:latin typeface="Arial" panose="020B0604020202020204" pitchFamily="34" charset="0"/>
              <a:cs typeface="Arial" panose="020B0604020202020204" pitchFamily="34" charset="0"/>
            </a:endParaRPr>
          </a:p>
        </p:txBody>
      </p:sp>
      <p:sp>
        <p:nvSpPr>
          <p:cNvPr id="349199" name="Rectangle 15"/>
          <p:cNvSpPr>
            <a:spLocks noChangeArrowheads="1"/>
          </p:cNvSpPr>
          <p:nvPr/>
        </p:nvSpPr>
        <p:spPr bwMode="auto">
          <a:xfrm>
            <a:off x="76200" y="4797425"/>
            <a:ext cx="828675"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ar-JO" sz="2000" i="1" dirty="0">
                <a:solidFill>
                  <a:srgbClr val="000000"/>
                </a:solidFill>
                <a:latin typeface="Arial" panose="020B0604020202020204" pitchFamily="34" charset="0"/>
                <a:cs typeface="Arial" panose="020B0604020202020204" pitchFamily="34" charset="0"/>
              </a:rPr>
              <a:t>التواريخ</a:t>
            </a:r>
            <a:endParaRPr lang="en-US" sz="2000" dirty="0">
              <a:solidFill>
                <a:srgbClr val="000000"/>
              </a:solidFill>
              <a:latin typeface="Arial" panose="020B0604020202020204" pitchFamily="34" charset="0"/>
              <a:cs typeface="Arial" panose="020B0604020202020204" pitchFamily="34" charset="0"/>
            </a:endParaRPr>
          </a:p>
        </p:txBody>
      </p:sp>
      <p:sp>
        <p:nvSpPr>
          <p:cNvPr id="349200" name="Rectangle 16"/>
          <p:cNvSpPr>
            <a:spLocks noChangeArrowheads="1"/>
          </p:cNvSpPr>
          <p:nvPr/>
        </p:nvSpPr>
        <p:spPr bwMode="auto">
          <a:xfrm>
            <a:off x="981075" y="4797425"/>
            <a:ext cx="115570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1043</a:t>
            </a:r>
            <a:endParaRPr lang="en-US" sz="2000" dirty="0">
              <a:solidFill>
                <a:srgbClr val="000000"/>
              </a:solidFill>
              <a:latin typeface="Arial" panose="020B0604020202020204" pitchFamily="34" charset="0"/>
              <a:cs typeface="Arial" panose="020B0604020202020204" pitchFamily="34" charset="0"/>
            </a:endParaRPr>
          </a:p>
        </p:txBody>
      </p:sp>
      <p:sp>
        <p:nvSpPr>
          <p:cNvPr id="349201" name="Rectangle 17"/>
          <p:cNvSpPr>
            <a:spLocks noChangeArrowheads="1"/>
          </p:cNvSpPr>
          <p:nvPr/>
        </p:nvSpPr>
        <p:spPr bwMode="auto">
          <a:xfrm>
            <a:off x="2136775" y="4797425"/>
            <a:ext cx="1036638"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000" dirty="0">
                <a:solidFill>
                  <a:srgbClr val="000000"/>
                </a:solidFill>
                <a:latin typeface="Arial" panose="020B0604020202020204" pitchFamily="34" charset="0"/>
                <a:cs typeface="Arial" panose="020B0604020202020204" pitchFamily="34" charset="0"/>
              </a:rPr>
              <a:t>1011</a:t>
            </a:r>
            <a:endParaRPr lang="en-US" sz="2000" dirty="0">
              <a:solidFill>
                <a:srgbClr val="000000"/>
              </a:solidFill>
              <a:latin typeface="Arial" panose="020B0604020202020204" pitchFamily="34" charset="0"/>
              <a:cs typeface="Arial" panose="020B0604020202020204" pitchFamily="34" charset="0"/>
            </a:endParaRPr>
          </a:p>
        </p:txBody>
      </p:sp>
      <p:sp>
        <p:nvSpPr>
          <p:cNvPr id="349202" name="Rectangle 18"/>
          <p:cNvSpPr>
            <a:spLocks noChangeArrowheads="1"/>
          </p:cNvSpPr>
          <p:nvPr/>
        </p:nvSpPr>
        <p:spPr bwMode="auto">
          <a:xfrm>
            <a:off x="2987824" y="4797425"/>
            <a:ext cx="2570163"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971</a:t>
            </a:r>
            <a:endParaRPr lang="en-US" sz="2000" dirty="0">
              <a:solidFill>
                <a:srgbClr val="000000"/>
              </a:solidFill>
              <a:latin typeface="Arial" panose="020B0604020202020204" pitchFamily="34" charset="0"/>
              <a:cs typeface="Arial" panose="020B0604020202020204" pitchFamily="34" charset="0"/>
            </a:endParaRPr>
          </a:p>
        </p:txBody>
      </p:sp>
      <p:sp>
        <p:nvSpPr>
          <p:cNvPr id="349203" name="Rectangle 19"/>
          <p:cNvSpPr>
            <a:spLocks noChangeArrowheads="1"/>
          </p:cNvSpPr>
          <p:nvPr/>
        </p:nvSpPr>
        <p:spPr bwMode="auto">
          <a:xfrm>
            <a:off x="5219526" y="4797425"/>
            <a:ext cx="201677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ar-JO" sz="1600" dirty="0">
                <a:solidFill>
                  <a:srgbClr val="000000"/>
                </a:solidFill>
                <a:latin typeface="Arial" panose="020B0604020202020204" pitchFamily="34" charset="0"/>
                <a:cs typeface="Arial" panose="020B0604020202020204" pitchFamily="34" charset="0"/>
              </a:rPr>
              <a:t>852</a:t>
            </a:r>
            <a:r>
              <a:rPr lang="en-US" sz="1600" dirty="0">
                <a:solidFill>
                  <a:srgbClr val="000000"/>
                </a:solidFill>
                <a:latin typeface="Arial" panose="020B0604020202020204" pitchFamily="34" charset="0"/>
                <a:cs typeface="Arial" panose="020B0604020202020204" pitchFamily="34" charset="0"/>
              </a:rPr>
              <a:t>      </a:t>
            </a:r>
            <a:r>
              <a:rPr lang="ar-JO" sz="1600" dirty="0">
                <a:solidFill>
                  <a:srgbClr val="000000"/>
                </a:solidFill>
                <a:latin typeface="Arial" panose="020B0604020202020204" pitchFamily="34" charset="0"/>
                <a:cs typeface="Arial" panose="020B0604020202020204" pitchFamily="34" charset="0"/>
              </a:rPr>
              <a:t>722</a:t>
            </a:r>
            <a:r>
              <a:rPr lang="en-US" sz="1600" dirty="0">
                <a:solidFill>
                  <a:srgbClr val="000000"/>
                </a:solidFill>
                <a:latin typeface="Arial" panose="020B0604020202020204" pitchFamily="34" charset="0"/>
                <a:cs typeface="Arial" panose="020B0604020202020204" pitchFamily="34" charset="0"/>
              </a:rPr>
              <a:t>     </a:t>
            </a:r>
            <a:r>
              <a:rPr lang="ar-JO" sz="1600" dirty="0">
                <a:solidFill>
                  <a:srgbClr val="000000"/>
                </a:solidFill>
                <a:latin typeface="Arial" panose="020B0604020202020204" pitchFamily="34" charset="0"/>
                <a:cs typeface="Arial" panose="020B0604020202020204" pitchFamily="34" charset="0"/>
              </a:rPr>
              <a:t>586</a:t>
            </a:r>
            <a:r>
              <a:rPr lang="en-US" sz="1600" dirty="0">
                <a:solidFill>
                  <a:srgbClr val="000000"/>
                </a:solidFill>
                <a:latin typeface="Arial" panose="020B0604020202020204" pitchFamily="34" charset="0"/>
                <a:cs typeface="Arial" panose="020B0604020202020204" pitchFamily="34" charset="0"/>
              </a:rPr>
              <a:t>   </a:t>
            </a:r>
            <a:r>
              <a:rPr lang="ar-JO" sz="1600" dirty="0">
                <a:solidFill>
                  <a:srgbClr val="000000"/>
                </a:solidFill>
                <a:latin typeface="Arial" panose="020B0604020202020204" pitchFamily="34" charset="0"/>
                <a:cs typeface="Arial" panose="020B0604020202020204" pitchFamily="34" charset="0"/>
              </a:rPr>
              <a:t>560</a:t>
            </a:r>
            <a:endParaRPr lang="en-US" sz="1600" dirty="0">
              <a:solidFill>
                <a:srgbClr val="000000"/>
              </a:solidFill>
              <a:latin typeface="Arial" panose="020B0604020202020204" pitchFamily="34" charset="0"/>
              <a:cs typeface="Arial" panose="020B0604020202020204" pitchFamily="34" charset="0"/>
            </a:endParaRPr>
          </a:p>
        </p:txBody>
      </p:sp>
      <p:sp>
        <p:nvSpPr>
          <p:cNvPr id="349204" name="Rectangle 20"/>
          <p:cNvSpPr>
            <a:spLocks noChangeArrowheads="1"/>
          </p:cNvSpPr>
          <p:nvPr/>
        </p:nvSpPr>
        <p:spPr bwMode="auto">
          <a:xfrm>
            <a:off x="7832725" y="4797425"/>
            <a:ext cx="625475"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538</a:t>
            </a:r>
            <a:endParaRPr lang="en-US" sz="2000" dirty="0">
              <a:solidFill>
                <a:srgbClr val="000000"/>
              </a:solidFill>
              <a:latin typeface="Arial" panose="020B0604020202020204" pitchFamily="34" charset="0"/>
              <a:cs typeface="Arial" panose="020B0604020202020204" pitchFamily="34" charset="0"/>
            </a:endParaRPr>
          </a:p>
        </p:txBody>
      </p:sp>
      <p:sp>
        <p:nvSpPr>
          <p:cNvPr id="349205" name="Rectangle 21"/>
          <p:cNvSpPr>
            <a:spLocks noChangeArrowheads="1"/>
          </p:cNvSpPr>
          <p:nvPr/>
        </p:nvSpPr>
        <p:spPr bwMode="auto">
          <a:xfrm>
            <a:off x="7875588" y="4797425"/>
            <a:ext cx="1585912"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panose="020B0604020202020204" pitchFamily="34" charset="0"/>
                <a:cs typeface="Arial" panose="020B0604020202020204" pitchFamily="34" charset="0"/>
              </a:rPr>
              <a:t> </a:t>
            </a:r>
          </a:p>
          <a:p>
            <a:pPr algn="l" eaLnBrk="0" hangingPunct="0"/>
            <a:endParaRPr lang="en-US" sz="2000">
              <a:solidFill>
                <a:srgbClr val="000000"/>
              </a:solidFill>
              <a:latin typeface="Arial" panose="020B0604020202020204" pitchFamily="34" charset="0"/>
              <a:cs typeface="Arial" panose="020B0604020202020204" pitchFamily="34" charset="0"/>
            </a:endParaRPr>
          </a:p>
        </p:txBody>
      </p:sp>
      <p:sp>
        <p:nvSpPr>
          <p:cNvPr id="349206" name="Rectangle 22"/>
          <p:cNvSpPr>
            <a:spLocks noChangeArrowheads="1"/>
          </p:cNvSpPr>
          <p:nvPr/>
        </p:nvSpPr>
        <p:spPr bwMode="auto">
          <a:xfrm>
            <a:off x="76200" y="5834063"/>
            <a:ext cx="828675"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ar-JO" sz="1600" i="1" dirty="0">
                <a:solidFill>
                  <a:srgbClr val="000000"/>
                </a:solidFill>
                <a:latin typeface="Arial" panose="020B0604020202020204" pitchFamily="34" charset="0"/>
                <a:cs typeface="Arial" panose="020B0604020202020204" pitchFamily="34" charset="0"/>
              </a:rPr>
              <a:t>المملكة</a:t>
            </a:r>
            <a:endParaRPr lang="en-US" sz="1600" dirty="0">
              <a:solidFill>
                <a:srgbClr val="000000"/>
              </a:solidFill>
              <a:latin typeface="Arial" panose="020B0604020202020204" pitchFamily="34" charset="0"/>
              <a:cs typeface="Arial" panose="020B0604020202020204" pitchFamily="34" charset="0"/>
            </a:endParaRPr>
          </a:p>
        </p:txBody>
      </p:sp>
      <p:sp>
        <p:nvSpPr>
          <p:cNvPr id="349207" name="Rectangle 23"/>
          <p:cNvSpPr>
            <a:spLocks noChangeArrowheads="1"/>
          </p:cNvSpPr>
          <p:nvPr/>
        </p:nvSpPr>
        <p:spPr bwMode="auto">
          <a:xfrm>
            <a:off x="981075" y="5834063"/>
            <a:ext cx="1797050"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dirty="0">
                <a:solidFill>
                  <a:srgbClr val="000000"/>
                </a:solidFill>
                <a:latin typeface="Arial" panose="020B0604020202020204" pitchFamily="34" charset="0"/>
                <a:cs typeface="Arial" panose="020B0604020202020204" pitchFamily="34" charset="0"/>
              </a:rPr>
              <a:t>---------</a:t>
            </a:r>
            <a:r>
              <a:rPr lang="ar-JO" sz="2000" dirty="0">
                <a:solidFill>
                  <a:srgbClr val="000000"/>
                </a:solidFill>
                <a:latin typeface="Arial" panose="020B0604020202020204" pitchFamily="34" charset="0"/>
                <a:cs typeface="Arial" panose="020B0604020202020204" pitchFamily="34" charset="0"/>
              </a:rPr>
              <a:t>متحدة</a:t>
            </a:r>
            <a:r>
              <a:rPr lang="en-US" sz="2000" dirty="0">
                <a:solidFill>
                  <a:srgbClr val="000000"/>
                </a:solidFill>
                <a:latin typeface="Arial" panose="020B0604020202020204" pitchFamily="34" charset="0"/>
                <a:cs typeface="Arial" panose="020B0604020202020204" pitchFamily="34" charset="0"/>
              </a:rPr>
              <a:t>-------</a:t>
            </a:r>
          </a:p>
        </p:txBody>
      </p:sp>
      <p:sp>
        <p:nvSpPr>
          <p:cNvPr id="349208" name="Rectangle 24"/>
          <p:cNvSpPr>
            <a:spLocks noChangeArrowheads="1"/>
          </p:cNvSpPr>
          <p:nvPr/>
        </p:nvSpPr>
        <p:spPr bwMode="auto">
          <a:xfrm>
            <a:off x="2778125" y="5834063"/>
            <a:ext cx="381158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dirty="0">
                <a:solidFill>
                  <a:srgbClr val="000000"/>
                </a:solidFill>
                <a:latin typeface="Arial" panose="020B0604020202020204" pitchFamily="34" charset="0"/>
                <a:cs typeface="Arial" panose="020B0604020202020204" pitchFamily="34" charset="0"/>
              </a:rPr>
              <a:t>-------------------    ---------</a:t>
            </a:r>
            <a:r>
              <a:rPr lang="ar-JO" sz="2000" dirty="0">
                <a:solidFill>
                  <a:srgbClr val="000000"/>
                </a:solidFill>
                <a:latin typeface="Arial" panose="020B0604020202020204" pitchFamily="34" charset="0"/>
                <a:cs typeface="Arial" panose="020B0604020202020204" pitchFamily="34" charset="0"/>
              </a:rPr>
              <a:t>منقسمة</a:t>
            </a:r>
            <a:r>
              <a:rPr lang="en-US" sz="2000" dirty="0">
                <a:solidFill>
                  <a:srgbClr val="000000"/>
                </a:solidFill>
                <a:latin typeface="Arial" panose="020B0604020202020204" pitchFamily="34" charset="0"/>
                <a:cs typeface="Arial" panose="020B0604020202020204" pitchFamily="34" charset="0"/>
              </a:rPr>
              <a:t>------------ </a:t>
            </a:r>
          </a:p>
        </p:txBody>
      </p:sp>
      <p:sp>
        <p:nvSpPr>
          <p:cNvPr id="349209" name="Rectangle 25"/>
          <p:cNvSpPr>
            <a:spLocks noChangeArrowheads="1"/>
          </p:cNvSpPr>
          <p:nvPr/>
        </p:nvSpPr>
        <p:spPr bwMode="auto">
          <a:xfrm>
            <a:off x="6589713" y="5834063"/>
            <a:ext cx="833437"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1700" dirty="0">
                <a:solidFill>
                  <a:srgbClr val="000000"/>
                </a:solidFill>
                <a:latin typeface="Arial" panose="020B0604020202020204" pitchFamily="34" charset="0"/>
                <a:cs typeface="Arial" panose="020B0604020202020204" pitchFamily="34" charset="0"/>
              </a:rPr>
              <a:t>باقية</a:t>
            </a:r>
            <a:endParaRPr lang="en-US" sz="1700" dirty="0">
              <a:solidFill>
                <a:srgbClr val="000000"/>
              </a:solidFill>
              <a:latin typeface="Arial" panose="020B0604020202020204" pitchFamily="34" charset="0"/>
              <a:cs typeface="Arial" panose="020B0604020202020204" pitchFamily="34" charset="0"/>
            </a:endParaRPr>
          </a:p>
        </p:txBody>
      </p:sp>
      <p:sp>
        <p:nvSpPr>
          <p:cNvPr id="349210" name="Rectangle 26"/>
          <p:cNvSpPr>
            <a:spLocks noChangeArrowheads="1"/>
          </p:cNvSpPr>
          <p:nvPr/>
        </p:nvSpPr>
        <p:spPr bwMode="auto">
          <a:xfrm>
            <a:off x="7423150" y="5834063"/>
            <a:ext cx="221773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عائدة</a:t>
            </a:r>
            <a:endParaRPr lang="en-US" sz="2000" dirty="0">
              <a:solidFill>
                <a:srgbClr val="000000"/>
              </a:solidFill>
              <a:latin typeface="Arial" panose="020B0604020202020204" pitchFamily="34" charset="0"/>
              <a:cs typeface="Arial" panose="020B0604020202020204" pitchFamily="34" charset="0"/>
            </a:endParaRPr>
          </a:p>
        </p:txBody>
      </p:sp>
      <p:grpSp>
        <p:nvGrpSpPr>
          <p:cNvPr id="349211" name="Group 33"/>
          <p:cNvGrpSpPr>
            <a:grpSpLocks/>
          </p:cNvGrpSpPr>
          <p:nvPr/>
        </p:nvGrpSpPr>
        <p:grpSpPr bwMode="auto">
          <a:xfrm>
            <a:off x="762000" y="3486150"/>
            <a:ext cx="1274763" cy="806450"/>
            <a:chOff x="444" y="518"/>
            <a:chExt cx="683" cy="403"/>
          </a:xfrm>
        </p:grpSpPr>
        <p:sp>
          <p:nvSpPr>
            <p:cNvPr id="349230"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400" dirty="0">
                  <a:solidFill>
                    <a:srgbClr val="FEFDE3"/>
                  </a:solidFill>
                  <a:latin typeface="Arial" panose="020B0604020202020204" pitchFamily="34" charset="0"/>
                  <a:cs typeface="Arial" panose="020B0604020202020204" pitchFamily="34" charset="0"/>
                </a:rPr>
                <a:t>1</a:t>
              </a:r>
            </a:p>
            <a:p>
              <a:r>
                <a:rPr lang="ar-JO" sz="2400" dirty="0">
                  <a:solidFill>
                    <a:srgbClr val="FEFDE3"/>
                  </a:solidFill>
                  <a:latin typeface="Arial" panose="020B0604020202020204" pitchFamily="34" charset="0"/>
                  <a:cs typeface="Arial" panose="020B0604020202020204" pitchFamily="34" charset="0"/>
                </a:rPr>
                <a:t>صموئيل</a:t>
              </a:r>
              <a:endParaRPr lang="en-US" sz="2400" dirty="0">
                <a:solidFill>
                  <a:srgbClr val="FEFDE3"/>
                </a:solidFill>
                <a:latin typeface="Arial" panose="020B0604020202020204" pitchFamily="34" charset="0"/>
                <a:cs typeface="Arial" panose="020B0604020202020204" pitchFamily="34" charset="0"/>
              </a:endParaRPr>
            </a:p>
          </p:txBody>
        </p:sp>
        <p:sp>
          <p:nvSpPr>
            <p:cNvPr id="349231"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sz="1800" b="0">
                <a:solidFill>
                  <a:srgbClr val="000000"/>
                </a:solidFill>
                <a:latin typeface="Arial" panose="020B0604020202020204" pitchFamily="34" charset="0"/>
                <a:cs typeface="Arial" panose="020B0604020202020204" pitchFamily="34" charset="0"/>
              </a:endParaRPr>
            </a:p>
          </p:txBody>
        </p:sp>
      </p:grpSp>
      <p:sp>
        <p:nvSpPr>
          <p:cNvPr id="349212" name="Rectangle 36"/>
          <p:cNvSpPr>
            <a:spLocks noChangeArrowheads="1"/>
          </p:cNvSpPr>
          <p:nvPr/>
        </p:nvSpPr>
        <p:spPr bwMode="auto">
          <a:xfrm>
            <a:off x="2058740" y="34861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400" dirty="0">
                <a:solidFill>
                  <a:srgbClr val="FEFDE3"/>
                </a:solidFill>
                <a:latin typeface="Arial" panose="020B0604020202020204" pitchFamily="34" charset="0"/>
                <a:cs typeface="Arial" panose="020B0604020202020204" pitchFamily="34" charset="0"/>
              </a:rPr>
              <a:t>2 </a:t>
            </a:r>
          </a:p>
          <a:p>
            <a:r>
              <a:rPr lang="ar-JO" sz="2400" dirty="0">
                <a:solidFill>
                  <a:srgbClr val="FEFDE3"/>
                </a:solidFill>
                <a:latin typeface="Arial" panose="020B0604020202020204" pitchFamily="34" charset="0"/>
                <a:cs typeface="Arial" panose="020B0604020202020204" pitchFamily="34" charset="0"/>
              </a:rPr>
              <a:t>صموئيل</a:t>
            </a:r>
            <a:endParaRPr lang="en-US" sz="2400" dirty="0">
              <a:solidFill>
                <a:srgbClr val="FEFDE3"/>
              </a:solidFill>
              <a:latin typeface="Arial" panose="020B0604020202020204" pitchFamily="34" charset="0"/>
              <a:cs typeface="Arial" panose="020B0604020202020204" pitchFamily="34" charset="0"/>
            </a:endParaRPr>
          </a:p>
        </p:txBody>
      </p:sp>
      <p:sp>
        <p:nvSpPr>
          <p:cNvPr id="349213" name="Rectangle 37"/>
          <p:cNvSpPr>
            <a:spLocks noChangeArrowheads="1"/>
          </p:cNvSpPr>
          <p:nvPr/>
        </p:nvSpPr>
        <p:spPr bwMode="auto">
          <a:xfrm>
            <a:off x="2066925" y="3486150"/>
            <a:ext cx="1223963"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sz="1800" b="0">
              <a:solidFill>
                <a:srgbClr val="000000"/>
              </a:solidFill>
              <a:latin typeface="Arial" panose="020B0604020202020204" pitchFamily="34" charset="0"/>
              <a:cs typeface="Arial" panose="020B0604020202020204" pitchFamily="34" charset="0"/>
            </a:endParaRPr>
          </a:p>
        </p:txBody>
      </p:sp>
      <p:grpSp>
        <p:nvGrpSpPr>
          <p:cNvPr id="349214" name="Group 38"/>
          <p:cNvGrpSpPr>
            <a:grpSpLocks/>
          </p:cNvGrpSpPr>
          <p:nvPr/>
        </p:nvGrpSpPr>
        <p:grpSpPr bwMode="auto">
          <a:xfrm>
            <a:off x="3253880" y="3486150"/>
            <a:ext cx="1878632"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defRPr/>
              </a:pPr>
              <a:r>
                <a:rPr lang="ar-JO" sz="2400" dirty="0">
                  <a:solidFill>
                    <a:srgbClr val="FEFDE3"/>
                  </a:solidFill>
                  <a:latin typeface="Arial" panose="020B0604020202020204" pitchFamily="34" charset="0"/>
                  <a:cs typeface="Arial" panose="020B0604020202020204" pitchFamily="34" charset="0"/>
                </a:rPr>
                <a:t>1 </a:t>
              </a:r>
            </a:p>
            <a:p>
              <a:pPr>
                <a:defRPr/>
              </a:pPr>
              <a:r>
                <a:rPr lang="ar-JO" sz="2400" dirty="0">
                  <a:solidFill>
                    <a:srgbClr val="FEFDE3"/>
                  </a:solidFill>
                  <a:latin typeface="Arial" panose="020B0604020202020204" pitchFamily="34" charset="0"/>
                  <a:ea typeface="Times New Roman" charset="0"/>
                  <a:cs typeface="Arial" panose="020B0604020202020204" pitchFamily="34" charset="0"/>
                </a:rPr>
                <a:t>ملوك</a:t>
              </a:r>
              <a:endParaRPr lang="en-US" sz="2400" dirty="0">
                <a:solidFill>
                  <a:srgbClr val="FEFDE3"/>
                </a:solidFill>
                <a:latin typeface="Arial" panose="020B0604020202020204" pitchFamily="34" charset="0"/>
                <a:ea typeface="Times New Roman" charset="0"/>
                <a:cs typeface="Arial" panose="020B0604020202020204" pitchFamily="34" charset="0"/>
              </a:endParaRPr>
            </a:p>
          </p:txBody>
        </p:sp>
        <p:sp>
          <p:nvSpPr>
            <p:cNvPr id="349229"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sz="1800" b="0">
                <a:solidFill>
                  <a:srgbClr val="000000"/>
                </a:solidFill>
                <a:latin typeface="Arial" panose="020B0604020202020204" pitchFamily="34" charset="0"/>
                <a:cs typeface="Arial" panose="020B0604020202020204" pitchFamily="34" charset="0"/>
              </a:endParaRPr>
            </a:p>
          </p:txBody>
        </p:sp>
      </p:grpSp>
      <p:grpSp>
        <p:nvGrpSpPr>
          <p:cNvPr id="349215" name="Group 41"/>
          <p:cNvGrpSpPr>
            <a:grpSpLocks/>
          </p:cNvGrpSpPr>
          <p:nvPr/>
        </p:nvGrpSpPr>
        <p:grpSpPr bwMode="auto">
          <a:xfrm>
            <a:off x="5076056" y="3486150"/>
            <a:ext cx="1855912"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defRPr/>
              </a:pPr>
              <a:r>
                <a:rPr lang="ar-JO" sz="2400" dirty="0">
                  <a:solidFill>
                    <a:srgbClr val="FEFDE3"/>
                  </a:solidFill>
                  <a:latin typeface="Arial" panose="020B0604020202020204" pitchFamily="34" charset="0"/>
                  <a:cs typeface="Arial" panose="020B0604020202020204" pitchFamily="34" charset="0"/>
                </a:rPr>
                <a:t>2 ملوك</a:t>
              </a:r>
              <a:endParaRPr lang="en-US" sz="2400" dirty="0">
                <a:solidFill>
                  <a:srgbClr val="FEFDE3"/>
                </a:solidFill>
                <a:latin typeface="Arial" panose="020B0604020202020204" pitchFamily="34" charset="0"/>
                <a:ea typeface="Times New Roman" charset="0"/>
                <a:cs typeface="Arial" panose="020B0604020202020204" pitchFamily="34" charset="0"/>
              </a:endParaRPr>
            </a:p>
          </p:txBody>
        </p:sp>
        <p:sp>
          <p:nvSpPr>
            <p:cNvPr id="349227"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sz="1800" b="0">
                <a:solidFill>
                  <a:srgbClr val="000000"/>
                </a:solidFill>
                <a:latin typeface="Arial" panose="020B0604020202020204" pitchFamily="34" charset="0"/>
                <a:cs typeface="Arial" panose="020B0604020202020204" pitchFamily="34"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5500688"/>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5500688"/>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30863" y="5424488"/>
            <a:ext cx="925513"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75" name="AutoShape 47"/>
          <p:cNvSpPr>
            <a:spLocks noChangeArrowheads="1"/>
          </p:cNvSpPr>
          <p:nvPr/>
        </p:nvSpPr>
        <p:spPr bwMode="auto">
          <a:xfrm>
            <a:off x="6421263" y="5500688"/>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endParaRPr lang="en-US" sz="1800" b="0">
              <a:solidFill>
                <a:srgbClr val="000000"/>
              </a:solidFill>
              <a:latin typeface="Arial" panose="020B0604020202020204" pitchFamily="34" charset="0"/>
              <a:cs typeface="Arial" panose="020B0604020202020204" pitchFamily="34" charset="0"/>
            </a:endParaRPr>
          </a:p>
        </p:txBody>
      </p:sp>
      <p:sp>
        <p:nvSpPr>
          <p:cNvPr id="124976" name="AutoShape 48"/>
          <p:cNvSpPr>
            <a:spLocks noChangeArrowheads="1"/>
          </p:cNvSpPr>
          <p:nvPr/>
        </p:nvSpPr>
        <p:spPr bwMode="auto">
          <a:xfrm>
            <a:off x="6802263" y="5805488"/>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endParaRPr lang="en-US" sz="1800" b="0">
              <a:solidFill>
                <a:srgbClr val="000000"/>
              </a:solidFill>
              <a:latin typeface="Arial" panose="020B0604020202020204" pitchFamily="34" charset="0"/>
              <a:cs typeface="Arial" panose="020B0604020202020204" pitchFamily="34" charset="0"/>
            </a:endParaRPr>
          </a:p>
        </p:txBody>
      </p:sp>
      <p:sp>
        <p:nvSpPr>
          <p:cNvPr id="124977" name="AutoShape 49"/>
          <p:cNvSpPr>
            <a:spLocks noChangeArrowheads="1"/>
          </p:cNvSpPr>
          <p:nvPr/>
        </p:nvSpPr>
        <p:spPr bwMode="auto">
          <a:xfrm rot="10800000">
            <a:off x="7991475" y="5805488"/>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endParaRPr lang="en-US" sz="1800" b="0">
              <a:solidFill>
                <a:srgbClr val="000000"/>
              </a:solidFill>
              <a:latin typeface="Arial" panose="020B0604020202020204" pitchFamily="34" charset="0"/>
              <a:cs typeface="Arial" panose="020B0604020202020204" pitchFamily="34"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5254625"/>
            <a:ext cx="1447800" cy="137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5500688"/>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 name="Rectangle 5"/>
          <p:cNvSpPr>
            <a:spLocks noChangeArrowheads="1"/>
          </p:cNvSpPr>
          <p:nvPr/>
        </p:nvSpPr>
        <p:spPr bwMode="auto">
          <a:xfrm>
            <a:off x="33338" y="1125538"/>
            <a:ext cx="9003158" cy="1439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rtl="1">
              <a:lnSpc>
                <a:spcPct val="90000"/>
              </a:lnSpc>
              <a:spcBef>
                <a:spcPct val="20000"/>
              </a:spcBef>
              <a:buFont typeface="Wingdings" charset="0"/>
              <a:buChar char="Ø"/>
            </a:pPr>
            <a:r>
              <a:rPr lang="ar-JO" sz="2000" dirty="0">
                <a:latin typeface="Arial" panose="020B0604020202020204" pitchFamily="34" charset="0"/>
                <a:cs typeface="Arial" panose="020B0604020202020204" pitchFamily="34" charset="0"/>
              </a:rPr>
              <a:t>يغطي الملوك الأول 120 سنة: من 971 قبل الميلاد مع تتويج سليمان إلى 852 قبل الميلاد في عهد أخزيا. يمثل عام 931 أهم تاريخ انقسمت فيه مملكة سليمان إلى دولة إسرائيل الشمالية ومملكة يهوذا الجنوبية بعد وفاته.</a:t>
            </a:r>
            <a:endParaRPr lang="en-US" altLang="zh-CN" sz="2000" dirty="0">
              <a:solidFill>
                <a:srgbClr val="000000"/>
              </a:solidFill>
              <a:latin typeface="Arial" panose="020B0604020202020204" pitchFamily="34" charset="0"/>
              <a:cs typeface="Arial" panose="020B0604020202020204" pitchFamily="34" charset="0"/>
            </a:endParaRPr>
          </a:p>
        </p:txBody>
      </p:sp>
      <p:pic>
        <p:nvPicPr>
          <p:cNvPr id="349225" name="Picture 9" descr="BD04919_"/>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0813" y="-127000"/>
            <a:ext cx="1338263" cy="132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8" name="Group 33"/>
          <p:cNvGrpSpPr>
            <a:grpSpLocks/>
          </p:cNvGrpSpPr>
          <p:nvPr/>
        </p:nvGrpSpPr>
        <p:grpSpPr bwMode="auto">
          <a:xfrm>
            <a:off x="755576" y="2622550"/>
            <a:ext cx="1274763" cy="806450"/>
            <a:chOff x="444" y="518"/>
            <a:chExt cx="683" cy="403"/>
          </a:xfrm>
        </p:grpSpPr>
        <p:sp>
          <p:nvSpPr>
            <p:cNvPr id="49"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000" dirty="0">
                  <a:solidFill>
                    <a:srgbClr val="FEFDE3"/>
                  </a:solidFill>
                  <a:latin typeface="Arial" panose="020B0604020202020204" pitchFamily="34" charset="0"/>
                  <a:cs typeface="Arial" panose="020B0604020202020204" pitchFamily="34" charset="0"/>
                </a:rPr>
                <a:t>1</a:t>
              </a:r>
            </a:p>
            <a:p>
              <a:r>
                <a:rPr lang="ar-JO" sz="2000" dirty="0">
                  <a:solidFill>
                    <a:srgbClr val="FEFDE3"/>
                  </a:solidFill>
                  <a:latin typeface="Arial" panose="020B0604020202020204" pitchFamily="34" charset="0"/>
                  <a:cs typeface="Arial" panose="020B0604020202020204" pitchFamily="34" charset="0"/>
                </a:rPr>
                <a:t>الممالك</a:t>
              </a:r>
              <a:endParaRPr lang="en-US" sz="2000" dirty="0">
                <a:solidFill>
                  <a:srgbClr val="FEFDE3"/>
                </a:solidFill>
                <a:latin typeface="Arial" panose="020B0604020202020204" pitchFamily="34" charset="0"/>
                <a:cs typeface="Arial" panose="020B0604020202020204" pitchFamily="34" charset="0"/>
              </a:endParaRPr>
            </a:p>
          </p:txBody>
        </p:sp>
        <p:sp>
          <p:nvSpPr>
            <p:cNvPr id="50"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sz="1600" b="0">
                <a:solidFill>
                  <a:srgbClr val="000000"/>
                </a:solidFill>
                <a:latin typeface="Arial" panose="020B0604020202020204" pitchFamily="34" charset="0"/>
                <a:cs typeface="Arial" panose="020B0604020202020204" pitchFamily="34" charset="0"/>
              </a:endParaRPr>
            </a:p>
          </p:txBody>
        </p:sp>
      </p:grpSp>
      <p:sp>
        <p:nvSpPr>
          <p:cNvPr id="51" name="Rectangle 36"/>
          <p:cNvSpPr>
            <a:spLocks noChangeArrowheads="1"/>
          </p:cNvSpPr>
          <p:nvPr/>
        </p:nvSpPr>
        <p:spPr bwMode="auto">
          <a:xfrm>
            <a:off x="2052316" y="26225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000" dirty="0">
                <a:solidFill>
                  <a:srgbClr val="FEFDE3"/>
                </a:solidFill>
                <a:latin typeface="Arial" panose="020B0604020202020204" pitchFamily="34" charset="0"/>
                <a:cs typeface="Arial" panose="020B0604020202020204" pitchFamily="34" charset="0"/>
              </a:rPr>
              <a:t>2</a:t>
            </a:r>
          </a:p>
          <a:p>
            <a:r>
              <a:rPr lang="ar-JO" sz="2000" dirty="0">
                <a:solidFill>
                  <a:srgbClr val="FEFDE3"/>
                </a:solidFill>
                <a:latin typeface="Arial" panose="020B0604020202020204" pitchFamily="34" charset="0"/>
                <a:cs typeface="Arial" panose="020B0604020202020204" pitchFamily="34" charset="0"/>
              </a:rPr>
              <a:t>الممالك</a:t>
            </a:r>
            <a:endParaRPr lang="en-US" sz="2000" dirty="0">
              <a:solidFill>
                <a:srgbClr val="FEFDE3"/>
              </a:solidFill>
              <a:latin typeface="Arial" panose="020B0604020202020204" pitchFamily="34" charset="0"/>
              <a:cs typeface="Arial" panose="020B0604020202020204" pitchFamily="34" charset="0"/>
            </a:endParaRPr>
          </a:p>
        </p:txBody>
      </p:sp>
      <p:grpSp>
        <p:nvGrpSpPr>
          <p:cNvPr id="53" name="Group 38"/>
          <p:cNvGrpSpPr>
            <a:grpSpLocks/>
          </p:cNvGrpSpPr>
          <p:nvPr/>
        </p:nvGrpSpPr>
        <p:grpSpPr bwMode="auto">
          <a:xfrm>
            <a:off x="3247456" y="2622550"/>
            <a:ext cx="1878632" cy="806450"/>
            <a:chOff x="1747" y="518"/>
            <a:chExt cx="1443" cy="403"/>
          </a:xfrm>
        </p:grpSpPr>
        <p:sp>
          <p:nvSpPr>
            <p:cNvPr id="54"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defRPr/>
              </a:pPr>
              <a:r>
                <a:rPr lang="ar-JO" sz="2000" dirty="0">
                  <a:solidFill>
                    <a:srgbClr val="FEFDE3"/>
                  </a:solidFill>
                  <a:latin typeface="Arial" panose="020B0604020202020204" pitchFamily="34" charset="0"/>
                  <a:cs typeface="Arial" panose="020B0604020202020204" pitchFamily="34" charset="0"/>
                </a:rPr>
                <a:t>3</a:t>
              </a:r>
            </a:p>
            <a:p>
              <a:pPr>
                <a:defRPr/>
              </a:pPr>
              <a:r>
                <a:rPr lang="ar-JO" sz="2000" dirty="0">
                  <a:solidFill>
                    <a:srgbClr val="FEFDE3"/>
                  </a:solidFill>
                  <a:latin typeface="Arial" panose="020B0604020202020204" pitchFamily="34" charset="0"/>
                  <a:ea typeface="Times New Roman" charset="0"/>
                  <a:cs typeface="Arial" panose="020B0604020202020204" pitchFamily="34" charset="0"/>
                </a:rPr>
                <a:t>الممالك</a:t>
              </a:r>
              <a:endParaRPr lang="en-US" sz="2000" dirty="0">
                <a:solidFill>
                  <a:srgbClr val="FEFDE3"/>
                </a:solidFill>
                <a:latin typeface="Arial" panose="020B0604020202020204" pitchFamily="34" charset="0"/>
                <a:ea typeface="Times New Roman" charset="0"/>
                <a:cs typeface="Arial" panose="020B0604020202020204" pitchFamily="34" charset="0"/>
              </a:endParaRPr>
            </a:p>
          </p:txBody>
        </p:sp>
        <p:sp>
          <p:nvSpPr>
            <p:cNvPr id="55"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sz="1600" b="0">
                <a:solidFill>
                  <a:srgbClr val="000000"/>
                </a:solidFill>
                <a:latin typeface="Arial" panose="020B0604020202020204" pitchFamily="34" charset="0"/>
                <a:cs typeface="Arial" panose="020B0604020202020204" pitchFamily="34" charset="0"/>
              </a:endParaRPr>
            </a:p>
          </p:txBody>
        </p:sp>
      </p:grpSp>
      <p:grpSp>
        <p:nvGrpSpPr>
          <p:cNvPr id="56" name="Group 41"/>
          <p:cNvGrpSpPr>
            <a:grpSpLocks/>
          </p:cNvGrpSpPr>
          <p:nvPr/>
        </p:nvGrpSpPr>
        <p:grpSpPr bwMode="auto">
          <a:xfrm>
            <a:off x="5076056" y="2622550"/>
            <a:ext cx="1855912" cy="806450"/>
            <a:chOff x="3190" y="518"/>
            <a:chExt cx="895" cy="403"/>
          </a:xfrm>
        </p:grpSpPr>
        <p:sp>
          <p:nvSpPr>
            <p:cNvPr id="57"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defRPr/>
              </a:pPr>
              <a:r>
                <a:rPr lang="ar-JO" sz="2000" dirty="0">
                  <a:solidFill>
                    <a:srgbClr val="FEFDE3"/>
                  </a:solidFill>
                  <a:latin typeface="Arial" panose="020B0604020202020204" pitchFamily="34" charset="0"/>
                  <a:cs typeface="Arial" panose="020B0604020202020204" pitchFamily="34" charset="0"/>
                </a:rPr>
                <a:t>4 </a:t>
              </a:r>
            </a:p>
            <a:p>
              <a:pPr>
                <a:defRPr/>
              </a:pPr>
              <a:r>
                <a:rPr lang="ar-JO" sz="2000" dirty="0">
                  <a:solidFill>
                    <a:srgbClr val="FEFDE3"/>
                  </a:solidFill>
                  <a:latin typeface="Arial" panose="020B0604020202020204" pitchFamily="34" charset="0"/>
                  <a:ea typeface="Times New Roman" charset="0"/>
                  <a:cs typeface="Arial" panose="020B0604020202020204" pitchFamily="34" charset="0"/>
                </a:rPr>
                <a:t>الممالك</a:t>
              </a:r>
              <a:endParaRPr lang="en-US" sz="2000" dirty="0">
                <a:solidFill>
                  <a:srgbClr val="FEFDE3"/>
                </a:solidFill>
                <a:latin typeface="Arial" panose="020B0604020202020204" pitchFamily="34" charset="0"/>
                <a:ea typeface="Times New Roman" charset="0"/>
                <a:cs typeface="Arial" panose="020B0604020202020204" pitchFamily="34" charset="0"/>
              </a:endParaRPr>
            </a:p>
          </p:txBody>
        </p:sp>
        <p:sp>
          <p:nvSpPr>
            <p:cNvPr id="58"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sz="1600" b="0">
                <a:solidFill>
                  <a:srgbClr val="000000"/>
                </a:solidFill>
                <a:latin typeface="Arial" panose="020B0604020202020204" pitchFamily="34" charset="0"/>
                <a:cs typeface="Arial" panose="020B0604020202020204" pitchFamily="34" charset="0"/>
              </a:endParaRPr>
            </a:p>
          </p:txBody>
        </p:sp>
      </p:grpSp>
      <p:sp>
        <p:nvSpPr>
          <p:cNvPr id="59" name="Rectangle 7"/>
          <p:cNvSpPr>
            <a:spLocks noChangeArrowheads="1"/>
          </p:cNvSpPr>
          <p:nvPr/>
        </p:nvSpPr>
        <p:spPr bwMode="auto">
          <a:xfrm>
            <a:off x="0" y="2708920"/>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ar-JO" sz="2000" i="1" dirty="0">
                <a:solidFill>
                  <a:srgbClr val="000000"/>
                </a:solidFill>
                <a:latin typeface="Arial" panose="020B0604020202020204" pitchFamily="34" charset="0"/>
                <a:cs typeface="Arial" panose="020B0604020202020204" pitchFamily="34" charset="0"/>
              </a:rPr>
              <a:t>جيروم</a:t>
            </a:r>
            <a:endParaRPr lang="en-US" sz="2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379426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5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52">
                                            <p:txEl>
                                              <p:pRg st="0" end="0"/>
                                            </p:txEl>
                                          </p:spTgt>
                                        </p:tgtEl>
                                        <p:attrNameLst>
                                          <p:attrName>style.visibility</p:attrName>
                                        </p:attrNameLst>
                                      </p:cBhvr>
                                      <p:to>
                                        <p:strVal val="visible"/>
                                      </p:to>
                                    </p:set>
                                    <p:anim calcmode="lin" valueType="num">
                                      <p:cBhvr additive="base">
                                        <p:cTn id="60" dur="500" fill="hold"/>
                                        <p:tgtEl>
                                          <p:spTgt spid="52">
                                            <p:txEl>
                                              <p:pRg st="0" end="0"/>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5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P spid="52" grpId="0" build="p" autoUpdateAnimBg="0"/>
      <p:bldP spid="51" grpId="0" animBg="1"/>
      <p:bldP spid="5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3"/>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endParaRPr lang="en-US">
              <a:latin typeface="Arial" charset="0"/>
              <a:cs typeface="Arial" charset="0"/>
            </a:endParaRPr>
          </a:p>
        </p:txBody>
      </p:sp>
      <p:pic>
        <p:nvPicPr>
          <p:cNvPr id="74755"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8600" y="381000"/>
            <a:ext cx="2286000"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6" name="Rectangle 4"/>
          <p:cNvSpPr>
            <a:spLocks noChangeArrowheads="1"/>
          </p:cNvSpPr>
          <p:nvPr/>
        </p:nvSpPr>
        <p:spPr bwMode="auto">
          <a:xfrm>
            <a:off x="685800" y="3086100"/>
            <a:ext cx="309403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l">
              <a:spcBef>
                <a:spcPct val="50000"/>
              </a:spcBef>
              <a:buFontTx/>
              <a:buChar char="•"/>
            </a:pPr>
            <a:r>
              <a:rPr lang="en-US" sz="3600" dirty="0">
                <a:solidFill>
                  <a:srgbClr val="CC0066"/>
                </a:solidFill>
                <a:latin typeface="Arial" charset="0"/>
                <a:cs typeface="Arial" charset="0"/>
              </a:rPr>
              <a:t>      </a:t>
            </a:r>
            <a:r>
              <a:rPr lang="ar-JO" sz="3600" dirty="0">
                <a:solidFill>
                  <a:srgbClr val="CC0066"/>
                </a:solidFill>
                <a:latin typeface="Arial" charset="0"/>
                <a:cs typeface="Arial" charset="0"/>
              </a:rPr>
              <a:t>الآية</a:t>
            </a:r>
            <a:endParaRPr lang="en-US" sz="3600" dirty="0">
              <a:solidFill>
                <a:srgbClr val="CC0066"/>
              </a:solidFill>
              <a:latin typeface="Arial" charset="0"/>
              <a:cs typeface="Arial" charset="0"/>
            </a:endParaRPr>
          </a:p>
        </p:txBody>
      </p:sp>
      <p:sp>
        <p:nvSpPr>
          <p:cNvPr id="74757" name="Rectangle 5"/>
          <p:cNvSpPr>
            <a:spLocks noChangeArrowheads="1"/>
          </p:cNvSpPr>
          <p:nvPr/>
        </p:nvSpPr>
        <p:spPr bwMode="auto">
          <a:xfrm>
            <a:off x="4267200" y="3086100"/>
            <a:ext cx="144780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l">
              <a:spcBef>
                <a:spcPct val="50000"/>
              </a:spcBef>
            </a:pPr>
            <a:r>
              <a:rPr lang="ar-JO" sz="3600" dirty="0">
                <a:solidFill>
                  <a:srgbClr val="6600CC"/>
                </a:solidFill>
                <a:latin typeface="Arial" charset="0"/>
                <a:cs typeface="Arial" charset="0"/>
              </a:rPr>
              <a:t>8 : 5</a:t>
            </a:r>
            <a:endParaRPr lang="en-US" sz="3600" dirty="0">
              <a:solidFill>
                <a:srgbClr val="6600CC"/>
              </a:solidFill>
              <a:latin typeface="Arial" charset="0"/>
              <a:cs typeface="Arial" charset="0"/>
            </a:endParaRPr>
          </a:p>
        </p:txBody>
      </p:sp>
      <p:sp>
        <p:nvSpPr>
          <p:cNvPr id="74758" name="Rectangle 6"/>
          <p:cNvSpPr>
            <a:spLocks noChangeArrowheads="1"/>
          </p:cNvSpPr>
          <p:nvPr/>
        </p:nvSpPr>
        <p:spPr bwMode="auto">
          <a:xfrm>
            <a:off x="685800" y="3822700"/>
            <a:ext cx="4030663"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l">
              <a:spcBef>
                <a:spcPct val="50000"/>
              </a:spcBef>
              <a:buFontTx/>
              <a:buChar char="•"/>
            </a:pPr>
            <a:r>
              <a:rPr lang="en-US" sz="3600" dirty="0">
                <a:solidFill>
                  <a:srgbClr val="CC0066"/>
                </a:solidFill>
                <a:latin typeface="Arial" charset="0"/>
                <a:cs typeface="Arial" charset="0"/>
              </a:rPr>
              <a:t>      </a:t>
            </a:r>
            <a:r>
              <a:rPr lang="ar-JO" sz="3600" dirty="0">
                <a:solidFill>
                  <a:srgbClr val="CC0066"/>
                </a:solidFill>
                <a:latin typeface="Arial" charset="0"/>
                <a:cs typeface="Arial" charset="0"/>
              </a:rPr>
              <a:t>الشخصيات</a:t>
            </a:r>
            <a:endParaRPr lang="en-US" sz="3600" dirty="0">
              <a:solidFill>
                <a:srgbClr val="CC0066"/>
              </a:solidFill>
              <a:latin typeface="Arial" charset="0"/>
              <a:cs typeface="Arial" charset="0"/>
            </a:endParaRPr>
          </a:p>
        </p:txBody>
      </p:sp>
      <p:sp>
        <p:nvSpPr>
          <p:cNvPr id="74759" name="Rectangle 7"/>
          <p:cNvSpPr>
            <a:spLocks noChangeArrowheads="1"/>
          </p:cNvSpPr>
          <p:nvPr/>
        </p:nvSpPr>
        <p:spPr bwMode="auto">
          <a:xfrm>
            <a:off x="685800" y="4646613"/>
            <a:ext cx="45720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l">
              <a:spcBef>
                <a:spcPct val="50000"/>
              </a:spcBef>
              <a:buFontTx/>
              <a:buChar char="•"/>
            </a:pPr>
            <a:r>
              <a:rPr lang="en-US" sz="3600" dirty="0">
                <a:solidFill>
                  <a:srgbClr val="CC0066"/>
                </a:solidFill>
                <a:latin typeface="Arial" charset="0"/>
                <a:cs typeface="Arial" charset="0"/>
              </a:rPr>
              <a:t>      </a:t>
            </a:r>
            <a:r>
              <a:rPr lang="ar-JO" sz="3600" dirty="0">
                <a:solidFill>
                  <a:srgbClr val="CC0066"/>
                </a:solidFill>
                <a:latin typeface="Arial" charset="0"/>
                <a:cs typeface="Arial" charset="0"/>
              </a:rPr>
              <a:t>المكان</a:t>
            </a:r>
            <a:endParaRPr lang="en-US" sz="3600" dirty="0">
              <a:solidFill>
                <a:srgbClr val="CC0066"/>
              </a:solidFill>
              <a:latin typeface="Arial" charset="0"/>
              <a:cs typeface="Arial" charset="0"/>
            </a:endParaRPr>
          </a:p>
        </p:txBody>
      </p:sp>
      <p:sp>
        <p:nvSpPr>
          <p:cNvPr id="74760" name="Rectangle 8"/>
          <p:cNvSpPr>
            <a:spLocks noChangeArrowheads="1"/>
          </p:cNvSpPr>
          <p:nvPr/>
        </p:nvSpPr>
        <p:spPr bwMode="auto">
          <a:xfrm>
            <a:off x="685800" y="5432425"/>
            <a:ext cx="235833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spcBef>
                <a:spcPct val="50000"/>
              </a:spcBef>
              <a:buFontTx/>
              <a:buChar char="•"/>
            </a:pPr>
            <a:r>
              <a:rPr lang="en-US" sz="3600" dirty="0">
                <a:solidFill>
                  <a:srgbClr val="CC0066"/>
                </a:solidFill>
                <a:latin typeface="Arial" charset="0"/>
                <a:cs typeface="Arial" charset="0"/>
              </a:rPr>
              <a:t>      </a:t>
            </a:r>
            <a:r>
              <a:rPr lang="ar-JO" sz="3600" dirty="0">
                <a:solidFill>
                  <a:srgbClr val="CC0066"/>
                </a:solidFill>
                <a:latin typeface="Arial" charset="0"/>
                <a:cs typeface="Arial" charset="0"/>
              </a:rPr>
              <a:t>المؤلفين</a:t>
            </a:r>
            <a:endParaRPr lang="en-US" sz="3600" dirty="0">
              <a:solidFill>
                <a:srgbClr val="CC0066"/>
              </a:solidFill>
              <a:latin typeface="Arial" charset="0"/>
              <a:cs typeface="Arial" charset="0"/>
            </a:endParaRPr>
          </a:p>
        </p:txBody>
      </p:sp>
      <p:sp>
        <p:nvSpPr>
          <p:cNvPr id="74761" name="Rectangle 9"/>
          <p:cNvSpPr>
            <a:spLocks noChangeArrowheads="1"/>
          </p:cNvSpPr>
          <p:nvPr/>
        </p:nvSpPr>
        <p:spPr bwMode="auto">
          <a:xfrm>
            <a:off x="4267200" y="3806825"/>
            <a:ext cx="45720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l">
              <a:spcBef>
                <a:spcPct val="50000"/>
              </a:spcBef>
            </a:pPr>
            <a:r>
              <a:rPr lang="ar-JO" sz="3600" dirty="0">
                <a:solidFill>
                  <a:srgbClr val="6600CC"/>
                </a:solidFill>
                <a:latin typeface="Arial" charset="0"/>
                <a:cs typeface="Arial" charset="0"/>
              </a:rPr>
              <a:t>صموئيل، شاول، داود</a:t>
            </a:r>
            <a:endParaRPr lang="en-US" sz="3600" dirty="0">
              <a:solidFill>
                <a:srgbClr val="6600CC"/>
              </a:solidFill>
              <a:latin typeface="Arial" charset="0"/>
              <a:cs typeface="Arial" charset="0"/>
            </a:endParaRPr>
          </a:p>
        </p:txBody>
      </p:sp>
      <p:sp>
        <p:nvSpPr>
          <p:cNvPr id="74762" name="Rectangle 10"/>
          <p:cNvSpPr>
            <a:spLocks noChangeArrowheads="1"/>
          </p:cNvSpPr>
          <p:nvPr/>
        </p:nvSpPr>
        <p:spPr bwMode="auto">
          <a:xfrm>
            <a:off x="4267200" y="4630738"/>
            <a:ext cx="45720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l">
              <a:spcBef>
                <a:spcPct val="50000"/>
              </a:spcBef>
            </a:pPr>
            <a:r>
              <a:rPr lang="ar-JO" sz="3600" dirty="0">
                <a:solidFill>
                  <a:srgbClr val="6600CC"/>
                </a:solidFill>
                <a:latin typeface="Arial" charset="0"/>
                <a:cs typeface="Arial" charset="0"/>
              </a:rPr>
              <a:t>إسرائيل</a:t>
            </a:r>
            <a:endParaRPr lang="en-US" sz="3600" dirty="0">
              <a:solidFill>
                <a:srgbClr val="6600CC"/>
              </a:solidFill>
              <a:latin typeface="Arial" charset="0"/>
              <a:cs typeface="Arial" charset="0"/>
            </a:endParaRPr>
          </a:p>
        </p:txBody>
      </p:sp>
      <p:sp>
        <p:nvSpPr>
          <p:cNvPr id="74763" name="Rectangle 11"/>
          <p:cNvSpPr>
            <a:spLocks noChangeArrowheads="1"/>
          </p:cNvSpPr>
          <p:nvPr/>
        </p:nvSpPr>
        <p:spPr bwMode="auto">
          <a:xfrm>
            <a:off x="4267200" y="5432425"/>
            <a:ext cx="317907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ar-JO" sz="3600" dirty="0">
                <a:solidFill>
                  <a:srgbClr val="6600CC"/>
                </a:solidFill>
                <a:latin typeface="Arial" charset="0"/>
                <a:cs typeface="Arial" charset="0"/>
              </a:rPr>
              <a:t>صموئيل، ناثان، جاد</a:t>
            </a:r>
            <a:endParaRPr lang="en-US" sz="3600" dirty="0">
              <a:solidFill>
                <a:srgbClr val="6600CC"/>
              </a:solidFill>
              <a:latin typeface="Arial" charset="0"/>
              <a:cs typeface="Arial" charset="0"/>
            </a:endParaRPr>
          </a:p>
        </p:txBody>
      </p:sp>
      <p:sp>
        <p:nvSpPr>
          <p:cNvPr id="74764" name="Rectangle 12"/>
          <p:cNvSpPr>
            <a:spLocks noChangeArrowheads="1"/>
          </p:cNvSpPr>
          <p:nvPr/>
        </p:nvSpPr>
        <p:spPr bwMode="auto">
          <a:xfrm>
            <a:off x="4267200" y="2439988"/>
            <a:ext cx="122501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ar-JO" sz="3600" dirty="0">
                <a:solidFill>
                  <a:srgbClr val="6600CC"/>
                </a:solidFill>
                <a:latin typeface="Arial" charset="0"/>
                <a:cs typeface="Arial" charset="0"/>
              </a:rPr>
              <a:t>الإنتقال</a:t>
            </a:r>
            <a:endParaRPr lang="en-US" sz="3600" dirty="0">
              <a:solidFill>
                <a:srgbClr val="6600CC"/>
              </a:solidFill>
              <a:latin typeface="Arial" charset="0"/>
              <a:cs typeface="Arial" charset="0"/>
            </a:endParaRPr>
          </a:p>
        </p:txBody>
      </p:sp>
      <p:pic>
        <p:nvPicPr>
          <p:cNvPr id="74767" name="Picture 15" descr="key">
            <a:hlinkClick r:id="rId3"/>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14400" y="2438400"/>
            <a:ext cx="612775" cy="48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69" name="Picture 17" descr="key">
            <a:hlinkClick r:id="rId3"/>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11225" y="3249613"/>
            <a:ext cx="612775" cy="48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70" name="Picture 18" descr="key">
            <a:hlinkClick r:id="rId3"/>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87425" y="3962400"/>
            <a:ext cx="612775" cy="48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71" name="Picture 19" descr="key">
            <a:hlinkClick r:id="rId3"/>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87425" y="4773613"/>
            <a:ext cx="612775" cy="48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20"/>
          <p:cNvGrpSpPr>
            <a:grpSpLocks/>
          </p:cNvGrpSpPr>
          <p:nvPr/>
        </p:nvGrpSpPr>
        <p:grpSpPr bwMode="auto">
          <a:xfrm>
            <a:off x="2895600" y="190500"/>
            <a:ext cx="4953000" cy="1866900"/>
            <a:chOff x="2064" y="120"/>
            <a:chExt cx="3120" cy="1176"/>
          </a:xfrm>
        </p:grpSpPr>
        <p:sp>
          <p:nvSpPr>
            <p:cNvPr id="195605" name="WordArt 21"/>
            <p:cNvSpPr>
              <a:spLocks noChangeArrowheads="1" noChangeShapeType="1" noTextEdit="1"/>
            </p:cNvSpPr>
            <p:nvPr/>
          </p:nvSpPr>
          <p:spPr bwMode="auto">
            <a:xfrm>
              <a:off x="2064" y="120"/>
              <a:ext cx="3120" cy="1080"/>
            </a:xfrm>
            <a:prstGeom prst="rect">
              <a:avLst/>
            </a:prstGeom>
          </p:spPr>
          <p:txBody>
            <a:bodyPr wrap="none" fromWordArt="1">
              <a:prstTxWarp prst="textSlantUp">
                <a:avLst>
                  <a:gd name="adj" fmla="val 32056"/>
                </a:avLst>
              </a:prstTxWarp>
            </a:bodyPr>
            <a:lstStyle/>
            <a:p>
              <a:r>
                <a:rPr lang="ar-JO" sz="4800" kern="10" dirty="0">
                  <a:ln w="9525">
                    <a:solidFill>
                      <a:srgbClr val="CC99FF"/>
                    </a:solidFill>
                    <a:round/>
                    <a:headEnd/>
                    <a:tailEnd/>
                  </a:ln>
                  <a:gradFill rotWithShape="1">
                    <a:gsLst>
                      <a:gs pos="0">
                        <a:srgbClr val="FFFF66"/>
                      </a:gs>
                      <a:gs pos="100000">
                        <a:srgbClr val="CC9900"/>
                      </a:gs>
                    </a:gsLst>
                    <a:lin ang="5400000" scaled="1"/>
                  </a:gradFill>
                  <a:effectLst>
                    <a:outerShdw blurRad="63500" dist="53882" dir="2700000" algn="ctr" rotWithShape="0">
                      <a:srgbClr val="9999FF">
                        <a:alpha val="74997"/>
                      </a:srgbClr>
                    </a:outerShdw>
                  </a:effectLst>
                  <a:latin typeface="Arial"/>
                  <a:ea typeface="Arial"/>
                  <a:cs typeface="Arial"/>
                </a:rPr>
                <a:t>١ صموئيل</a:t>
              </a:r>
              <a:endParaRPr lang="en-US" sz="4800" kern="10" dirty="0">
                <a:ln w="9525">
                  <a:solidFill>
                    <a:srgbClr val="CC99FF"/>
                  </a:solidFill>
                  <a:round/>
                  <a:headEnd/>
                  <a:tailEnd/>
                </a:ln>
                <a:gradFill rotWithShape="1">
                  <a:gsLst>
                    <a:gs pos="0">
                      <a:srgbClr val="FFFF66"/>
                    </a:gs>
                    <a:gs pos="100000">
                      <a:srgbClr val="CC9900"/>
                    </a:gs>
                  </a:gsLst>
                  <a:lin ang="5400000" scaled="1"/>
                </a:gradFill>
                <a:effectLst>
                  <a:outerShdw blurRad="63500" dist="53882" dir="2700000" algn="ctr" rotWithShape="0">
                    <a:srgbClr val="9999FF">
                      <a:alpha val="74997"/>
                    </a:srgbClr>
                  </a:outerShdw>
                </a:effectLst>
                <a:latin typeface="Arial"/>
                <a:ea typeface="Arial"/>
                <a:cs typeface="Arial"/>
              </a:endParaRPr>
            </a:p>
          </p:txBody>
        </p:sp>
        <p:sp>
          <p:nvSpPr>
            <p:cNvPr id="195606" name="WordArt 22"/>
            <p:cNvSpPr>
              <a:spLocks noChangeArrowheads="1" noChangeShapeType="1" noTextEdit="1"/>
            </p:cNvSpPr>
            <p:nvPr/>
          </p:nvSpPr>
          <p:spPr bwMode="auto">
            <a:xfrm>
              <a:off x="2064" y="216"/>
              <a:ext cx="3120" cy="1080"/>
            </a:xfrm>
            <a:prstGeom prst="rect">
              <a:avLst/>
            </a:prstGeom>
          </p:spPr>
          <p:txBody>
            <a:bodyPr wrap="none" fromWordArt="1">
              <a:prstTxWarp prst="textSlantUp">
                <a:avLst>
                  <a:gd name="adj" fmla="val 32056"/>
                </a:avLst>
              </a:prstTxWarp>
            </a:bodyPr>
            <a:lstStyle/>
            <a:p>
              <a:endParaRPr lang="en-US" sz="4800" kern="10" dirty="0">
                <a:ln w="9525">
                  <a:solidFill>
                    <a:srgbClr val="CC99FF"/>
                  </a:solidFill>
                  <a:round/>
                  <a:headEnd/>
                  <a:tailEnd/>
                </a:ln>
                <a:gradFill rotWithShape="1">
                  <a:gsLst>
                    <a:gs pos="0">
                      <a:srgbClr val="003399"/>
                    </a:gs>
                    <a:gs pos="100000">
                      <a:srgbClr val="3399FF"/>
                    </a:gs>
                  </a:gsLst>
                  <a:lin ang="5400000" scaled="1"/>
                </a:gradFill>
                <a:effectLst>
                  <a:outerShdw blurRad="63500" dist="53882" dir="2700000" algn="ctr" rotWithShape="0">
                    <a:srgbClr val="9999FF">
                      <a:alpha val="74997"/>
                    </a:srgbClr>
                  </a:outerShdw>
                </a:effectLst>
                <a:latin typeface="Arial"/>
                <a:ea typeface="Arial"/>
                <a:cs typeface="Arial"/>
              </a:endParaRPr>
            </a:p>
          </p:txBody>
        </p:sp>
      </p:grpSp>
      <p:sp>
        <p:nvSpPr>
          <p:cNvPr id="74778" name="Rectangle 26"/>
          <p:cNvSpPr>
            <a:spLocks noGrp="1" noChangeArrowheads="1"/>
          </p:cNvSpPr>
          <p:nvPr>
            <p:ph type="title"/>
          </p:nvPr>
        </p:nvSpPr>
        <p:spPr>
          <a:xfrm>
            <a:off x="0" y="0"/>
            <a:ext cx="7772400" cy="685800"/>
          </a:xfrm>
          <a:effectLst>
            <a:outerShdw blurRad="63500" dist="35921" dir="2700000" algn="ctr" rotWithShape="0">
              <a:schemeClr val="tx1">
                <a:alpha val="74998"/>
              </a:schemeClr>
            </a:outerShdw>
          </a:effectLst>
        </p:spPr>
        <p:txBody>
          <a:bodyPr/>
          <a:lstStyle/>
          <a:p>
            <a:pPr eaLnBrk="1" hangingPunct="1">
              <a:defRPr/>
            </a:pPr>
            <a:r>
              <a:rPr lang="ar-JO" dirty="0">
                <a:solidFill>
                  <a:srgbClr val="FFCC66"/>
                </a:solidFill>
                <a:ea typeface="ＭＳ Ｐゴシック" charset="0"/>
              </a:rPr>
              <a:t>مفاتيح</a:t>
            </a:r>
            <a:endParaRPr lang="en-US" dirty="0">
              <a:ea typeface="ＭＳ Ｐゴシック" charset="0"/>
            </a:endParaRPr>
          </a:p>
        </p:txBody>
      </p:sp>
      <p:sp>
        <p:nvSpPr>
          <p:cNvPr id="23" name="Text Box 10"/>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400" dirty="0">
                <a:solidFill>
                  <a:schemeClr val="bg1"/>
                </a:solidFill>
                <a:latin typeface="Arial"/>
                <a:cs typeface="Arial"/>
              </a:rPr>
              <a:t>194</a:t>
            </a:r>
            <a:endParaRPr lang="en-US" sz="2400" dirty="0">
              <a:solidFill>
                <a:schemeClr val="bg1"/>
              </a:solidFill>
              <a:latin typeface="Arial"/>
              <a:cs typeface="Arial"/>
            </a:endParaRPr>
          </a:p>
        </p:txBody>
      </p:sp>
      <p:pic>
        <p:nvPicPr>
          <p:cNvPr id="24" name="Picture 19" descr="key">
            <a:hlinkClick r:id="rId3"/>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42988" y="5537200"/>
            <a:ext cx="612775" cy="48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
          <p:cNvSpPr txBox="1">
            <a:spLocks noChangeArrowheads="1"/>
          </p:cNvSpPr>
          <p:nvPr/>
        </p:nvSpPr>
        <p:spPr bwMode="auto">
          <a:xfrm>
            <a:off x="684213" y="2420938"/>
            <a:ext cx="23622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20000"/>
              </a:spcBef>
              <a:buFontTx/>
              <a:buChar char="•"/>
            </a:pPr>
            <a:r>
              <a:rPr lang="en-US" sz="3600" dirty="0">
                <a:solidFill>
                  <a:srgbClr val="CC0066"/>
                </a:solidFill>
                <a:latin typeface="Arial" charset="0"/>
                <a:cs typeface="Arial" charset="0"/>
              </a:rPr>
              <a:t>    </a:t>
            </a:r>
            <a:r>
              <a:rPr lang="ar-JO" sz="3600" dirty="0">
                <a:solidFill>
                  <a:srgbClr val="CC0066"/>
                </a:solidFill>
                <a:latin typeface="Arial" charset="0"/>
                <a:cs typeface="Arial" charset="0"/>
              </a:rPr>
              <a:t>الكلمة</a:t>
            </a:r>
            <a:endParaRPr lang="en-US" sz="3600" dirty="0">
              <a:solidFill>
                <a:srgbClr val="CC0066"/>
              </a:solidFill>
              <a:latin typeface="Arial" charset="0"/>
              <a:cs typeface="Arial" charset="0"/>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74755"/>
                                        </p:tgtEl>
                                        <p:attrNameLst>
                                          <p:attrName>style.visibility</p:attrName>
                                        </p:attrNameLst>
                                      </p:cBhvr>
                                      <p:to>
                                        <p:strVal val="visible"/>
                                      </p:to>
                                    </p:set>
                                    <p:anim calcmode="lin" valueType="num">
                                      <p:cBhvr additive="base">
                                        <p:cTn id="7" dur="500" fill="hold"/>
                                        <p:tgtEl>
                                          <p:spTgt spid="74755"/>
                                        </p:tgtEl>
                                        <p:attrNameLst>
                                          <p:attrName>ppt_x</p:attrName>
                                        </p:attrNameLst>
                                      </p:cBhvr>
                                      <p:tavLst>
                                        <p:tav tm="0">
                                          <p:val>
                                            <p:strVal val="0-#ppt_w/2"/>
                                          </p:val>
                                        </p:tav>
                                        <p:tav tm="100000">
                                          <p:val>
                                            <p:strVal val="#ppt_x"/>
                                          </p:val>
                                        </p:tav>
                                      </p:tavLst>
                                    </p:anim>
                                    <p:anim calcmode="lin" valueType="num">
                                      <p:cBhvr additive="base">
                                        <p:cTn id="8" dur="500" fill="hold"/>
                                        <p:tgtEl>
                                          <p:spTgt spid="7475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 presetClass="entr" presetSubtype="8" fill="hold" nodeType="afterEffect">
                                  <p:stCondLst>
                                    <p:cond delay="0"/>
                                  </p:stCondLst>
                                  <p:childTnLst>
                                    <p:set>
                                      <p:cBhvr>
                                        <p:cTn id="15" dur="1" fill="hold">
                                          <p:stCondLst>
                                            <p:cond delay="0"/>
                                          </p:stCondLst>
                                        </p:cTn>
                                        <p:tgtEl>
                                          <p:spTgt spid="74767"/>
                                        </p:tgtEl>
                                        <p:attrNameLst>
                                          <p:attrName>style.visibility</p:attrName>
                                        </p:attrNameLst>
                                      </p:cBhvr>
                                      <p:to>
                                        <p:strVal val="visible"/>
                                      </p:to>
                                    </p:set>
                                    <p:anim calcmode="lin" valueType="num">
                                      <p:cBhvr additive="base">
                                        <p:cTn id="16" dur="500" fill="hold"/>
                                        <p:tgtEl>
                                          <p:spTgt spid="74767"/>
                                        </p:tgtEl>
                                        <p:attrNameLst>
                                          <p:attrName>ppt_x</p:attrName>
                                        </p:attrNameLst>
                                      </p:cBhvr>
                                      <p:tavLst>
                                        <p:tav tm="0">
                                          <p:val>
                                            <p:strVal val="0-#ppt_w/2"/>
                                          </p:val>
                                        </p:tav>
                                        <p:tav tm="100000">
                                          <p:val>
                                            <p:strVal val="#ppt_x"/>
                                          </p:val>
                                        </p:tav>
                                      </p:tavLst>
                                    </p:anim>
                                    <p:anim calcmode="lin" valueType="num">
                                      <p:cBhvr additive="base">
                                        <p:cTn id="17" dur="500" fill="hold"/>
                                        <p:tgtEl>
                                          <p:spTgt spid="74767"/>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000"/>
                            </p:stCondLst>
                            <p:childTnLst>
                              <p:par>
                                <p:cTn id="19" presetID="2" presetClass="entr" presetSubtype="8" fill="hold" nodeType="afterEffect">
                                  <p:stCondLst>
                                    <p:cond delay="0"/>
                                  </p:stCondLst>
                                  <p:childTnLst>
                                    <p:set>
                                      <p:cBhvr>
                                        <p:cTn id="20" dur="1" fill="hold">
                                          <p:stCondLst>
                                            <p:cond delay="0"/>
                                          </p:stCondLst>
                                        </p:cTn>
                                        <p:tgtEl>
                                          <p:spTgt spid="74769"/>
                                        </p:tgtEl>
                                        <p:attrNameLst>
                                          <p:attrName>style.visibility</p:attrName>
                                        </p:attrNameLst>
                                      </p:cBhvr>
                                      <p:to>
                                        <p:strVal val="visible"/>
                                      </p:to>
                                    </p:set>
                                    <p:anim calcmode="lin" valueType="num">
                                      <p:cBhvr additive="base">
                                        <p:cTn id="21" dur="500" fill="hold"/>
                                        <p:tgtEl>
                                          <p:spTgt spid="74769"/>
                                        </p:tgtEl>
                                        <p:attrNameLst>
                                          <p:attrName>ppt_x</p:attrName>
                                        </p:attrNameLst>
                                      </p:cBhvr>
                                      <p:tavLst>
                                        <p:tav tm="0">
                                          <p:val>
                                            <p:strVal val="0-#ppt_w/2"/>
                                          </p:val>
                                        </p:tav>
                                        <p:tav tm="100000">
                                          <p:val>
                                            <p:strVal val="#ppt_x"/>
                                          </p:val>
                                        </p:tav>
                                      </p:tavLst>
                                    </p:anim>
                                    <p:anim calcmode="lin" valueType="num">
                                      <p:cBhvr additive="base">
                                        <p:cTn id="22" dur="500" fill="hold"/>
                                        <p:tgtEl>
                                          <p:spTgt spid="74769"/>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1500"/>
                            </p:stCondLst>
                            <p:childTnLst>
                              <p:par>
                                <p:cTn id="24" presetID="2" presetClass="entr" presetSubtype="8" fill="hold" nodeType="afterEffect">
                                  <p:stCondLst>
                                    <p:cond delay="0"/>
                                  </p:stCondLst>
                                  <p:childTnLst>
                                    <p:set>
                                      <p:cBhvr>
                                        <p:cTn id="25" dur="1" fill="hold">
                                          <p:stCondLst>
                                            <p:cond delay="0"/>
                                          </p:stCondLst>
                                        </p:cTn>
                                        <p:tgtEl>
                                          <p:spTgt spid="74770"/>
                                        </p:tgtEl>
                                        <p:attrNameLst>
                                          <p:attrName>style.visibility</p:attrName>
                                        </p:attrNameLst>
                                      </p:cBhvr>
                                      <p:to>
                                        <p:strVal val="visible"/>
                                      </p:to>
                                    </p:set>
                                    <p:anim calcmode="lin" valueType="num">
                                      <p:cBhvr additive="base">
                                        <p:cTn id="26" dur="500" fill="hold"/>
                                        <p:tgtEl>
                                          <p:spTgt spid="74770"/>
                                        </p:tgtEl>
                                        <p:attrNameLst>
                                          <p:attrName>ppt_x</p:attrName>
                                        </p:attrNameLst>
                                      </p:cBhvr>
                                      <p:tavLst>
                                        <p:tav tm="0">
                                          <p:val>
                                            <p:strVal val="0-#ppt_w/2"/>
                                          </p:val>
                                        </p:tav>
                                        <p:tav tm="100000">
                                          <p:val>
                                            <p:strVal val="#ppt_x"/>
                                          </p:val>
                                        </p:tav>
                                      </p:tavLst>
                                    </p:anim>
                                    <p:anim calcmode="lin" valueType="num">
                                      <p:cBhvr additive="base">
                                        <p:cTn id="27" dur="500" fill="hold"/>
                                        <p:tgtEl>
                                          <p:spTgt spid="74770"/>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000"/>
                            </p:stCondLst>
                            <p:childTnLst>
                              <p:par>
                                <p:cTn id="29" presetID="2" presetClass="entr" presetSubtype="8" fill="hold" nodeType="afterEffect">
                                  <p:stCondLst>
                                    <p:cond delay="0"/>
                                  </p:stCondLst>
                                  <p:childTnLst>
                                    <p:set>
                                      <p:cBhvr>
                                        <p:cTn id="30" dur="1" fill="hold">
                                          <p:stCondLst>
                                            <p:cond delay="0"/>
                                          </p:stCondLst>
                                        </p:cTn>
                                        <p:tgtEl>
                                          <p:spTgt spid="74771"/>
                                        </p:tgtEl>
                                        <p:attrNameLst>
                                          <p:attrName>style.visibility</p:attrName>
                                        </p:attrNameLst>
                                      </p:cBhvr>
                                      <p:to>
                                        <p:strVal val="visible"/>
                                      </p:to>
                                    </p:set>
                                    <p:anim calcmode="lin" valueType="num">
                                      <p:cBhvr additive="base">
                                        <p:cTn id="31" dur="500" fill="hold"/>
                                        <p:tgtEl>
                                          <p:spTgt spid="74771"/>
                                        </p:tgtEl>
                                        <p:attrNameLst>
                                          <p:attrName>ppt_x</p:attrName>
                                        </p:attrNameLst>
                                      </p:cBhvr>
                                      <p:tavLst>
                                        <p:tav tm="0">
                                          <p:val>
                                            <p:strVal val="0-#ppt_w/2"/>
                                          </p:val>
                                        </p:tav>
                                        <p:tav tm="100000">
                                          <p:val>
                                            <p:strVal val="#ppt_x"/>
                                          </p:val>
                                        </p:tav>
                                      </p:tavLst>
                                    </p:anim>
                                    <p:anim calcmode="lin" valueType="num">
                                      <p:cBhvr additive="base">
                                        <p:cTn id="32" dur="500" fill="hold"/>
                                        <p:tgtEl>
                                          <p:spTgt spid="74771"/>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2500"/>
                            </p:stCondLst>
                            <p:childTnLst>
                              <p:par>
                                <p:cTn id="34" presetID="2" presetClass="entr" presetSubtype="8"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0-#ppt_w/2"/>
                                          </p:val>
                                        </p:tav>
                                        <p:tav tm="100000">
                                          <p:val>
                                            <p:strVal val="#ppt_x"/>
                                          </p:val>
                                        </p:tav>
                                      </p:tavLst>
                                    </p:anim>
                                    <p:anim calcmode="lin" valueType="num">
                                      <p:cBhvr additive="base">
                                        <p:cTn id="37"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25">
                                            <p:txEl>
                                              <p:pRg st="0" end="0"/>
                                            </p:txEl>
                                          </p:spTgt>
                                        </p:tgtEl>
                                        <p:attrNameLst>
                                          <p:attrName>style.visibility</p:attrName>
                                        </p:attrNameLst>
                                      </p:cBhvr>
                                      <p:to>
                                        <p:strVal val="visible"/>
                                      </p:to>
                                    </p:set>
                                    <p:anim calcmode="lin" valueType="num">
                                      <p:cBhvr additive="base">
                                        <p:cTn id="42"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74764"/>
                                        </p:tgtEl>
                                        <p:attrNameLst>
                                          <p:attrName>style.visibility</p:attrName>
                                        </p:attrNameLst>
                                      </p:cBhvr>
                                      <p:to>
                                        <p:strVal val="visible"/>
                                      </p:to>
                                    </p:set>
                                    <p:anim calcmode="lin" valueType="num">
                                      <p:cBhvr additive="base">
                                        <p:cTn id="48" dur="500" fill="hold"/>
                                        <p:tgtEl>
                                          <p:spTgt spid="74764"/>
                                        </p:tgtEl>
                                        <p:attrNameLst>
                                          <p:attrName>ppt_x</p:attrName>
                                        </p:attrNameLst>
                                      </p:cBhvr>
                                      <p:tavLst>
                                        <p:tav tm="0">
                                          <p:val>
                                            <p:strVal val="0-#ppt_w/2"/>
                                          </p:val>
                                        </p:tav>
                                        <p:tav tm="100000">
                                          <p:val>
                                            <p:strVal val="#ppt_x"/>
                                          </p:val>
                                        </p:tav>
                                      </p:tavLst>
                                    </p:anim>
                                    <p:anim calcmode="lin" valueType="num">
                                      <p:cBhvr additive="base">
                                        <p:cTn id="49" dur="500" fill="hold"/>
                                        <p:tgtEl>
                                          <p:spTgt spid="7476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74756"/>
                                        </p:tgtEl>
                                        <p:attrNameLst>
                                          <p:attrName>style.visibility</p:attrName>
                                        </p:attrNameLst>
                                      </p:cBhvr>
                                      <p:to>
                                        <p:strVal val="visible"/>
                                      </p:to>
                                    </p:set>
                                    <p:anim calcmode="lin" valueType="num">
                                      <p:cBhvr additive="base">
                                        <p:cTn id="54" dur="500" fill="hold"/>
                                        <p:tgtEl>
                                          <p:spTgt spid="74756"/>
                                        </p:tgtEl>
                                        <p:attrNameLst>
                                          <p:attrName>ppt_x</p:attrName>
                                        </p:attrNameLst>
                                      </p:cBhvr>
                                      <p:tavLst>
                                        <p:tav tm="0">
                                          <p:val>
                                            <p:strVal val="0-#ppt_w/2"/>
                                          </p:val>
                                        </p:tav>
                                        <p:tav tm="100000">
                                          <p:val>
                                            <p:strVal val="#ppt_x"/>
                                          </p:val>
                                        </p:tav>
                                      </p:tavLst>
                                    </p:anim>
                                    <p:anim calcmode="lin" valueType="num">
                                      <p:cBhvr additive="base">
                                        <p:cTn id="55" dur="500" fill="hold"/>
                                        <p:tgtEl>
                                          <p:spTgt spid="74756"/>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74757"/>
                                        </p:tgtEl>
                                        <p:attrNameLst>
                                          <p:attrName>style.visibility</p:attrName>
                                        </p:attrNameLst>
                                      </p:cBhvr>
                                      <p:to>
                                        <p:strVal val="visible"/>
                                      </p:to>
                                    </p:set>
                                    <p:anim calcmode="lin" valueType="num">
                                      <p:cBhvr additive="base">
                                        <p:cTn id="60" dur="500" fill="hold"/>
                                        <p:tgtEl>
                                          <p:spTgt spid="74757"/>
                                        </p:tgtEl>
                                        <p:attrNameLst>
                                          <p:attrName>ppt_x</p:attrName>
                                        </p:attrNameLst>
                                      </p:cBhvr>
                                      <p:tavLst>
                                        <p:tav tm="0">
                                          <p:val>
                                            <p:strVal val="0-#ppt_w/2"/>
                                          </p:val>
                                        </p:tav>
                                        <p:tav tm="100000">
                                          <p:val>
                                            <p:strVal val="#ppt_x"/>
                                          </p:val>
                                        </p:tav>
                                      </p:tavLst>
                                    </p:anim>
                                    <p:anim calcmode="lin" valueType="num">
                                      <p:cBhvr additive="base">
                                        <p:cTn id="61" dur="500" fill="hold"/>
                                        <p:tgtEl>
                                          <p:spTgt spid="74757"/>
                                        </p:tgtEl>
                                        <p:attrNameLst>
                                          <p:attrName>ppt_y</p:attrName>
                                        </p:attrNameLst>
                                      </p:cBhvr>
                                      <p:tavLst>
                                        <p:tav tm="0">
                                          <p:val>
                                            <p:strVal val="#ppt_y"/>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8" fill="hold" grpId="0" nodeType="clickEffect">
                                  <p:stCondLst>
                                    <p:cond delay="0"/>
                                  </p:stCondLst>
                                  <p:childTnLst>
                                    <p:set>
                                      <p:cBhvr>
                                        <p:cTn id="65" dur="1" fill="hold">
                                          <p:stCondLst>
                                            <p:cond delay="0"/>
                                          </p:stCondLst>
                                        </p:cTn>
                                        <p:tgtEl>
                                          <p:spTgt spid="74758"/>
                                        </p:tgtEl>
                                        <p:attrNameLst>
                                          <p:attrName>style.visibility</p:attrName>
                                        </p:attrNameLst>
                                      </p:cBhvr>
                                      <p:to>
                                        <p:strVal val="visible"/>
                                      </p:to>
                                    </p:set>
                                    <p:anim calcmode="lin" valueType="num">
                                      <p:cBhvr additive="base">
                                        <p:cTn id="66" dur="500" fill="hold"/>
                                        <p:tgtEl>
                                          <p:spTgt spid="74758"/>
                                        </p:tgtEl>
                                        <p:attrNameLst>
                                          <p:attrName>ppt_x</p:attrName>
                                        </p:attrNameLst>
                                      </p:cBhvr>
                                      <p:tavLst>
                                        <p:tav tm="0">
                                          <p:val>
                                            <p:strVal val="0-#ppt_w/2"/>
                                          </p:val>
                                        </p:tav>
                                        <p:tav tm="100000">
                                          <p:val>
                                            <p:strVal val="#ppt_x"/>
                                          </p:val>
                                        </p:tav>
                                      </p:tavLst>
                                    </p:anim>
                                    <p:anim calcmode="lin" valueType="num">
                                      <p:cBhvr additive="base">
                                        <p:cTn id="67" dur="500" fill="hold"/>
                                        <p:tgtEl>
                                          <p:spTgt spid="74758"/>
                                        </p:tgtEl>
                                        <p:attrNameLst>
                                          <p:attrName>ppt_y</p:attrName>
                                        </p:attrNameLst>
                                      </p:cBhvr>
                                      <p:tavLst>
                                        <p:tav tm="0">
                                          <p:val>
                                            <p:strVal val="#ppt_y"/>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74761"/>
                                        </p:tgtEl>
                                        <p:attrNameLst>
                                          <p:attrName>style.visibility</p:attrName>
                                        </p:attrNameLst>
                                      </p:cBhvr>
                                      <p:to>
                                        <p:strVal val="visible"/>
                                      </p:to>
                                    </p:set>
                                    <p:anim calcmode="lin" valueType="num">
                                      <p:cBhvr additive="base">
                                        <p:cTn id="72" dur="500" fill="hold"/>
                                        <p:tgtEl>
                                          <p:spTgt spid="74761"/>
                                        </p:tgtEl>
                                        <p:attrNameLst>
                                          <p:attrName>ppt_x</p:attrName>
                                        </p:attrNameLst>
                                      </p:cBhvr>
                                      <p:tavLst>
                                        <p:tav tm="0">
                                          <p:val>
                                            <p:strVal val="0-#ppt_w/2"/>
                                          </p:val>
                                        </p:tav>
                                        <p:tav tm="100000">
                                          <p:val>
                                            <p:strVal val="#ppt_x"/>
                                          </p:val>
                                        </p:tav>
                                      </p:tavLst>
                                    </p:anim>
                                    <p:anim calcmode="lin" valueType="num">
                                      <p:cBhvr additive="base">
                                        <p:cTn id="73" dur="500" fill="hold"/>
                                        <p:tgtEl>
                                          <p:spTgt spid="74761"/>
                                        </p:tgtEl>
                                        <p:attrNameLst>
                                          <p:attrName>ppt_y</p:attrName>
                                        </p:attrNameLst>
                                      </p:cBhvr>
                                      <p:tavLst>
                                        <p:tav tm="0">
                                          <p:val>
                                            <p:strVal val="#ppt_y"/>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8" fill="hold" grpId="0" nodeType="clickEffect">
                                  <p:stCondLst>
                                    <p:cond delay="0"/>
                                  </p:stCondLst>
                                  <p:childTnLst>
                                    <p:set>
                                      <p:cBhvr>
                                        <p:cTn id="77" dur="1" fill="hold">
                                          <p:stCondLst>
                                            <p:cond delay="0"/>
                                          </p:stCondLst>
                                        </p:cTn>
                                        <p:tgtEl>
                                          <p:spTgt spid="74759"/>
                                        </p:tgtEl>
                                        <p:attrNameLst>
                                          <p:attrName>style.visibility</p:attrName>
                                        </p:attrNameLst>
                                      </p:cBhvr>
                                      <p:to>
                                        <p:strVal val="visible"/>
                                      </p:to>
                                    </p:set>
                                    <p:anim calcmode="lin" valueType="num">
                                      <p:cBhvr additive="base">
                                        <p:cTn id="78" dur="500" fill="hold"/>
                                        <p:tgtEl>
                                          <p:spTgt spid="74759"/>
                                        </p:tgtEl>
                                        <p:attrNameLst>
                                          <p:attrName>ppt_x</p:attrName>
                                        </p:attrNameLst>
                                      </p:cBhvr>
                                      <p:tavLst>
                                        <p:tav tm="0">
                                          <p:val>
                                            <p:strVal val="0-#ppt_w/2"/>
                                          </p:val>
                                        </p:tav>
                                        <p:tav tm="100000">
                                          <p:val>
                                            <p:strVal val="#ppt_x"/>
                                          </p:val>
                                        </p:tav>
                                      </p:tavLst>
                                    </p:anim>
                                    <p:anim calcmode="lin" valueType="num">
                                      <p:cBhvr additive="base">
                                        <p:cTn id="79" dur="500" fill="hold"/>
                                        <p:tgtEl>
                                          <p:spTgt spid="74759"/>
                                        </p:tgtEl>
                                        <p:attrNameLst>
                                          <p:attrName>ppt_y</p:attrName>
                                        </p:attrNameLst>
                                      </p:cBhvr>
                                      <p:tavLst>
                                        <p:tav tm="0">
                                          <p:val>
                                            <p:strVal val="#ppt_y"/>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8" fill="hold" grpId="0" nodeType="clickEffect">
                                  <p:stCondLst>
                                    <p:cond delay="0"/>
                                  </p:stCondLst>
                                  <p:childTnLst>
                                    <p:set>
                                      <p:cBhvr>
                                        <p:cTn id="83" dur="1" fill="hold">
                                          <p:stCondLst>
                                            <p:cond delay="0"/>
                                          </p:stCondLst>
                                        </p:cTn>
                                        <p:tgtEl>
                                          <p:spTgt spid="74762"/>
                                        </p:tgtEl>
                                        <p:attrNameLst>
                                          <p:attrName>style.visibility</p:attrName>
                                        </p:attrNameLst>
                                      </p:cBhvr>
                                      <p:to>
                                        <p:strVal val="visible"/>
                                      </p:to>
                                    </p:set>
                                    <p:anim calcmode="lin" valueType="num">
                                      <p:cBhvr additive="base">
                                        <p:cTn id="84" dur="500" fill="hold"/>
                                        <p:tgtEl>
                                          <p:spTgt spid="74762"/>
                                        </p:tgtEl>
                                        <p:attrNameLst>
                                          <p:attrName>ppt_x</p:attrName>
                                        </p:attrNameLst>
                                      </p:cBhvr>
                                      <p:tavLst>
                                        <p:tav tm="0">
                                          <p:val>
                                            <p:strVal val="0-#ppt_w/2"/>
                                          </p:val>
                                        </p:tav>
                                        <p:tav tm="100000">
                                          <p:val>
                                            <p:strVal val="#ppt_x"/>
                                          </p:val>
                                        </p:tav>
                                      </p:tavLst>
                                    </p:anim>
                                    <p:anim calcmode="lin" valueType="num">
                                      <p:cBhvr additive="base">
                                        <p:cTn id="85" dur="500" fill="hold"/>
                                        <p:tgtEl>
                                          <p:spTgt spid="74762"/>
                                        </p:tgtEl>
                                        <p:attrNameLst>
                                          <p:attrName>ppt_y</p:attrName>
                                        </p:attrNameLst>
                                      </p:cBhvr>
                                      <p:tavLst>
                                        <p:tav tm="0">
                                          <p:val>
                                            <p:strVal val="#ppt_y"/>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 presetClass="entr" presetSubtype="8" fill="hold" grpId="0" nodeType="clickEffect">
                                  <p:stCondLst>
                                    <p:cond delay="0"/>
                                  </p:stCondLst>
                                  <p:childTnLst>
                                    <p:set>
                                      <p:cBhvr>
                                        <p:cTn id="89" dur="1" fill="hold">
                                          <p:stCondLst>
                                            <p:cond delay="0"/>
                                          </p:stCondLst>
                                        </p:cTn>
                                        <p:tgtEl>
                                          <p:spTgt spid="74760"/>
                                        </p:tgtEl>
                                        <p:attrNameLst>
                                          <p:attrName>style.visibility</p:attrName>
                                        </p:attrNameLst>
                                      </p:cBhvr>
                                      <p:to>
                                        <p:strVal val="visible"/>
                                      </p:to>
                                    </p:set>
                                    <p:anim calcmode="lin" valueType="num">
                                      <p:cBhvr additive="base">
                                        <p:cTn id="90" dur="500" fill="hold"/>
                                        <p:tgtEl>
                                          <p:spTgt spid="74760"/>
                                        </p:tgtEl>
                                        <p:attrNameLst>
                                          <p:attrName>ppt_x</p:attrName>
                                        </p:attrNameLst>
                                      </p:cBhvr>
                                      <p:tavLst>
                                        <p:tav tm="0">
                                          <p:val>
                                            <p:strVal val="0-#ppt_w/2"/>
                                          </p:val>
                                        </p:tav>
                                        <p:tav tm="100000">
                                          <p:val>
                                            <p:strVal val="#ppt_x"/>
                                          </p:val>
                                        </p:tav>
                                      </p:tavLst>
                                    </p:anim>
                                    <p:anim calcmode="lin" valueType="num">
                                      <p:cBhvr additive="base">
                                        <p:cTn id="91" dur="500" fill="hold"/>
                                        <p:tgtEl>
                                          <p:spTgt spid="74760"/>
                                        </p:tgtEl>
                                        <p:attrNameLst>
                                          <p:attrName>ppt_y</p:attrName>
                                        </p:attrNameLst>
                                      </p:cBhvr>
                                      <p:tavLst>
                                        <p:tav tm="0">
                                          <p:val>
                                            <p:strVal val="#ppt_y"/>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 presetClass="entr" presetSubtype="8" fill="hold" grpId="0" nodeType="clickEffect">
                                  <p:stCondLst>
                                    <p:cond delay="0"/>
                                  </p:stCondLst>
                                  <p:childTnLst>
                                    <p:set>
                                      <p:cBhvr>
                                        <p:cTn id="95" dur="1" fill="hold">
                                          <p:stCondLst>
                                            <p:cond delay="0"/>
                                          </p:stCondLst>
                                        </p:cTn>
                                        <p:tgtEl>
                                          <p:spTgt spid="74763"/>
                                        </p:tgtEl>
                                        <p:attrNameLst>
                                          <p:attrName>style.visibility</p:attrName>
                                        </p:attrNameLst>
                                      </p:cBhvr>
                                      <p:to>
                                        <p:strVal val="visible"/>
                                      </p:to>
                                    </p:set>
                                    <p:anim calcmode="lin" valueType="num">
                                      <p:cBhvr additive="base">
                                        <p:cTn id="96" dur="500" fill="hold"/>
                                        <p:tgtEl>
                                          <p:spTgt spid="74763"/>
                                        </p:tgtEl>
                                        <p:attrNameLst>
                                          <p:attrName>ppt_x</p:attrName>
                                        </p:attrNameLst>
                                      </p:cBhvr>
                                      <p:tavLst>
                                        <p:tav tm="0">
                                          <p:val>
                                            <p:strVal val="0-#ppt_w/2"/>
                                          </p:val>
                                        </p:tav>
                                        <p:tav tm="100000">
                                          <p:val>
                                            <p:strVal val="#ppt_x"/>
                                          </p:val>
                                        </p:tav>
                                      </p:tavLst>
                                    </p:anim>
                                    <p:anim calcmode="lin" valueType="num">
                                      <p:cBhvr additive="base">
                                        <p:cTn id="97" dur="500" fill="hold"/>
                                        <p:tgtEl>
                                          <p:spTgt spid="747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autoUpdateAnimBg="0"/>
      <p:bldP spid="74757" grpId="0" autoUpdateAnimBg="0"/>
      <p:bldP spid="74758" grpId="0" autoUpdateAnimBg="0"/>
      <p:bldP spid="74759" grpId="0" autoUpdateAnimBg="0"/>
      <p:bldP spid="74760" grpId="0" autoUpdateAnimBg="0"/>
      <p:bldP spid="74761" grpId="0" autoUpdateAnimBg="0"/>
      <p:bldP spid="74762" grpId="0" autoUpdateAnimBg="0"/>
      <p:bldP spid="74763" grpId="0" autoUpdateAnimBg="0"/>
      <p:bldP spid="74764" grpId="0" autoUpdateAnimBg="0"/>
      <p:bldP spid="25" grpId="0" build="p"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066800" y="0"/>
            <a:ext cx="7086600" cy="1066800"/>
          </a:xfrm>
          <a:solidFill>
            <a:schemeClr val="tx1"/>
          </a:solidFill>
          <a:ln>
            <a:solidFill>
              <a:schemeClr val="tx1"/>
            </a:solidFill>
            <a:miter lim="800000"/>
            <a:headEnd/>
            <a:tailEnd/>
          </a:ln>
        </p:spPr>
        <p:txBody>
          <a:bodyPr/>
          <a:lstStyle/>
          <a:p>
            <a:pPr eaLnBrk="1" hangingPunct="1"/>
            <a:r>
              <a:rPr lang="ar-JO" sz="3600" b="1" dirty="0">
                <a:solidFill>
                  <a:srgbClr val="FFFFFF"/>
                </a:solidFill>
                <a:latin typeface="Arial" panose="020B0604020202020204" pitchFamily="34" charset="0"/>
                <a:ea typeface="ＭＳ Ｐゴシック" charset="0"/>
                <a:cs typeface="Arial" panose="020B0604020202020204" pitchFamily="34" charset="0"/>
              </a:rPr>
              <a:t>منطقية صموئيل, الملوك و الأخبار</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69315" name="Rectangle 4"/>
          <p:cNvSpPr>
            <a:spLocks noChangeArrowheads="1"/>
          </p:cNvSpPr>
          <p:nvPr/>
        </p:nvSpPr>
        <p:spPr bwMode="auto">
          <a:xfrm>
            <a:off x="152400" y="1295400"/>
            <a:ext cx="828675"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i="1">
                <a:solidFill>
                  <a:srgbClr val="000000"/>
                </a:solidFill>
                <a:latin typeface="Arial" panose="020B0604020202020204" pitchFamily="34" charset="0"/>
                <a:cs typeface="Arial" panose="020B0604020202020204" pitchFamily="34" charset="0"/>
              </a:rPr>
              <a:t> </a:t>
            </a:r>
            <a:endParaRPr lang="en-US" sz="2000">
              <a:solidFill>
                <a:srgbClr val="000000"/>
              </a:solidFill>
              <a:latin typeface="Arial" panose="020B0604020202020204" pitchFamily="34" charset="0"/>
              <a:cs typeface="Arial" panose="020B0604020202020204" pitchFamily="34" charset="0"/>
            </a:endParaRPr>
          </a:p>
          <a:p>
            <a:pPr algn="l" eaLnBrk="0" hangingPunct="0"/>
            <a:r>
              <a:rPr lang="en-US" sz="2000">
                <a:solidFill>
                  <a:srgbClr val="000000"/>
                </a:solidFill>
                <a:latin typeface="Arial" panose="020B0604020202020204" pitchFamily="34" charset="0"/>
                <a:cs typeface="Arial" panose="020B0604020202020204" pitchFamily="34" charset="0"/>
              </a:rPr>
              <a:t> </a:t>
            </a:r>
          </a:p>
          <a:p>
            <a:pPr algn="l" eaLnBrk="0" hangingPunct="0"/>
            <a:endParaRPr lang="en-US" sz="2000">
              <a:solidFill>
                <a:srgbClr val="000000"/>
              </a:solidFill>
              <a:latin typeface="Arial" panose="020B0604020202020204" pitchFamily="34" charset="0"/>
              <a:cs typeface="Arial" panose="020B0604020202020204" pitchFamily="34" charset="0"/>
            </a:endParaRPr>
          </a:p>
        </p:txBody>
      </p:sp>
      <p:sp>
        <p:nvSpPr>
          <p:cNvPr id="269316" name="Rectangle 5"/>
          <p:cNvSpPr>
            <a:spLocks noChangeArrowheads="1"/>
          </p:cNvSpPr>
          <p:nvPr/>
        </p:nvSpPr>
        <p:spPr bwMode="auto">
          <a:xfrm>
            <a:off x="981075" y="1295400"/>
            <a:ext cx="115570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panose="020B0604020202020204" pitchFamily="34" charset="0"/>
                <a:cs typeface="Arial" panose="020B0604020202020204" pitchFamily="34" charset="0"/>
              </a:rPr>
              <a:t> </a:t>
            </a:r>
          </a:p>
          <a:p>
            <a:pPr algn="l" eaLnBrk="0" hangingPunct="0"/>
            <a:endParaRPr lang="en-US" sz="2000">
              <a:solidFill>
                <a:srgbClr val="000000"/>
              </a:solidFill>
              <a:latin typeface="Arial" panose="020B0604020202020204" pitchFamily="34" charset="0"/>
              <a:cs typeface="Arial" panose="020B0604020202020204" pitchFamily="34" charset="0"/>
            </a:endParaRPr>
          </a:p>
        </p:txBody>
      </p:sp>
      <p:sp>
        <p:nvSpPr>
          <p:cNvPr id="269317" name="Rectangle 6"/>
          <p:cNvSpPr>
            <a:spLocks noChangeArrowheads="1"/>
          </p:cNvSpPr>
          <p:nvPr/>
        </p:nvSpPr>
        <p:spPr bwMode="auto">
          <a:xfrm>
            <a:off x="7926388" y="1295400"/>
            <a:ext cx="201295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panose="020B0604020202020204" pitchFamily="34" charset="0"/>
                <a:cs typeface="Arial" panose="020B0604020202020204" pitchFamily="34" charset="0"/>
              </a:rPr>
              <a:t> </a:t>
            </a:r>
          </a:p>
          <a:p>
            <a:pPr algn="l" eaLnBrk="0" hangingPunct="0"/>
            <a:endParaRPr lang="en-US" sz="2000">
              <a:solidFill>
                <a:srgbClr val="000000"/>
              </a:solidFill>
              <a:latin typeface="Arial" panose="020B0604020202020204" pitchFamily="34" charset="0"/>
              <a:cs typeface="Arial" panose="020B0604020202020204" pitchFamily="34" charset="0"/>
            </a:endParaRPr>
          </a:p>
        </p:txBody>
      </p:sp>
      <p:sp>
        <p:nvSpPr>
          <p:cNvPr id="269318" name="Rectangle 7"/>
          <p:cNvSpPr>
            <a:spLocks noChangeArrowheads="1"/>
          </p:cNvSpPr>
          <p:nvPr/>
        </p:nvSpPr>
        <p:spPr bwMode="auto">
          <a:xfrm>
            <a:off x="76200" y="2332038"/>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ar-JO" sz="2000" i="1" dirty="0">
                <a:solidFill>
                  <a:srgbClr val="000000"/>
                </a:solidFill>
                <a:latin typeface="Arial" panose="020B0604020202020204" pitchFamily="34" charset="0"/>
                <a:cs typeface="Arial" panose="020B0604020202020204" pitchFamily="34" charset="0"/>
              </a:rPr>
              <a:t>الأسفار</a:t>
            </a:r>
            <a:endParaRPr lang="en-US" sz="2000" dirty="0">
              <a:solidFill>
                <a:srgbClr val="000000"/>
              </a:solidFill>
              <a:latin typeface="Arial" panose="020B0604020202020204" pitchFamily="34" charset="0"/>
              <a:cs typeface="Arial" panose="020B0604020202020204" pitchFamily="34" charset="0"/>
            </a:endParaRPr>
          </a:p>
        </p:txBody>
      </p:sp>
      <p:sp>
        <p:nvSpPr>
          <p:cNvPr id="269319" name="Rectangle 8"/>
          <p:cNvSpPr>
            <a:spLocks noChangeArrowheads="1"/>
          </p:cNvSpPr>
          <p:nvPr/>
        </p:nvSpPr>
        <p:spPr bwMode="auto">
          <a:xfrm>
            <a:off x="7716838" y="2332038"/>
            <a:ext cx="2341562"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panose="020B0604020202020204" pitchFamily="34" charset="0"/>
                <a:cs typeface="Arial" panose="020B0604020202020204" pitchFamily="34" charset="0"/>
              </a:rPr>
              <a:t> </a:t>
            </a:r>
          </a:p>
          <a:p>
            <a:pPr algn="l" eaLnBrk="0" hangingPunct="0"/>
            <a:endParaRPr lang="en-US" sz="2000">
              <a:solidFill>
                <a:srgbClr val="000000"/>
              </a:solidFill>
              <a:latin typeface="Arial" panose="020B0604020202020204" pitchFamily="34" charset="0"/>
              <a:cs typeface="Arial" panose="020B0604020202020204" pitchFamily="34" charset="0"/>
            </a:endParaRPr>
          </a:p>
        </p:txBody>
      </p:sp>
      <p:sp>
        <p:nvSpPr>
          <p:cNvPr id="269320" name="Rectangle 9"/>
          <p:cNvSpPr>
            <a:spLocks noChangeArrowheads="1"/>
          </p:cNvSpPr>
          <p:nvPr/>
        </p:nvSpPr>
        <p:spPr bwMode="auto">
          <a:xfrm>
            <a:off x="76200" y="3138488"/>
            <a:ext cx="828675"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ar-JO" sz="2000" i="1" dirty="0">
                <a:solidFill>
                  <a:srgbClr val="000000"/>
                </a:solidFill>
                <a:latin typeface="Arial" panose="020B0604020202020204" pitchFamily="34" charset="0"/>
                <a:cs typeface="Arial" panose="020B0604020202020204" pitchFamily="34" charset="0"/>
              </a:rPr>
              <a:t>الملوك</a:t>
            </a:r>
            <a:endParaRPr lang="en-US" sz="2000" dirty="0">
              <a:solidFill>
                <a:srgbClr val="000000"/>
              </a:solidFill>
              <a:latin typeface="Arial" panose="020B0604020202020204" pitchFamily="34" charset="0"/>
              <a:cs typeface="Arial" panose="020B0604020202020204" pitchFamily="34" charset="0"/>
            </a:endParaRPr>
          </a:p>
        </p:txBody>
      </p:sp>
      <p:sp>
        <p:nvSpPr>
          <p:cNvPr id="269321" name="Rectangle 10"/>
          <p:cNvSpPr>
            <a:spLocks noChangeArrowheads="1"/>
          </p:cNvSpPr>
          <p:nvPr/>
        </p:nvSpPr>
        <p:spPr bwMode="auto">
          <a:xfrm>
            <a:off x="981075" y="3138488"/>
            <a:ext cx="115570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شاول</a:t>
            </a:r>
            <a:endParaRPr lang="en-US" sz="2000" dirty="0">
              <a:solidFill>
                <a:srgbClr val="000000"/>
              </a:solidFill>
              <a:latin typeface="Arial" panose="020B0604020202020204" pitchFamily="34" charset="0"/>
              <a:cs typeface="Arial" panose="020B0604020202020204" pitchFamily="34" charset="0"/>
            </a:endParaRPr>
          </a:p>
        </p:txBody>
      </p:sp>
      <p:sp>
        <p:nvSpPr>
          <p:cNvPr id="269322" name="Rectangle 11"/>
          <p:cNvSpPr>
            <a:spLocks noChangeArrowheads="1"/>
          </p:cNvSpPr>
          <p:nvPr/>
        </p:nvSpPr>
        <p:spPr bwMode="auto">
          <a:xfrm>
            <a:off x="2051720" y="3138488"/>
            <a:ext cx="1036638"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داود</a:t>
            </a:r>
            <a:endParaRPr lang="en-US" sz="2000" dirty="0">
              <a:solidFill>
                <a:srgbClr val="000000"/>
              </a:solidFill>
              <a:latin typeface="Arial" panose="020B0604020202020204" pitchFamily="34" charset="0"/>
              <a:cs typeface="Arial" panose="020B0604020202020204" pitchFamily="34" charset="0"/>
            </a:endParaRPr>
          </a:p>
        </p:txBody>
      </p:sp>
      <p:sp>
        <p:nvSpPr>
          <p:cNvPr id="269323" name="Rectangle 12"/>
          <p:cNvSpPr>
            <a:spLocks noChangeArrowheads="1"/>
          </p:cNvSpPr>
          <p:nvPr/>
        </p:nvSpPr>
        <p:spPr bwMode="auto">
          <a:xfrm>
            <a:off x="2987824" y="3138488"/>
            <a:ext cx="2573337"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سليمان - أخزيا</a:t>
            </a:r>
            <a:endParaRPr lang="en-US" sz="2000" dirty="0">
              <a:solidFill>
                <a:srgbClr val="000000"/>
              </a:solidFill>
              <a:latin typeface="Arial" panose="020B0604020202020204" pitchFamily="34" charset="0"/>
              <a:cs typeface="Arial" panose="020B0604020202020204" pitchFamily="34" charset="0"/>
            </a:endParaRPr>
          </a:p>
        </p:txBody>
      </p:sp>
      <p:sp>
        <p:nvSpPr>
          <p:cNvPr id="269324" name="Rectangle 13"/>
          <p:cNvSpPr>
            <a:spLocks noChangeArrowheads="1"/>
          </p:cNvSpPr>
          <p:nvPr/>
        </p:nvSpPr>
        <p:spPr bwMode="auto">
          <a:xfrm>
            <a:off x="5322515" y="3138488"/>
            <a:ext cx="1789634"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اخزيا - صدقيا</a:t>
            </a:r>
            <a:endParaRPr lang="en-US" sz="2000" dirty="0">
              <a:solidFill>
                <a:srgbClr val="000000"/>
              </a:solidFill>
              <a:latin typeface="Arial" panose="020B0604020202020204" pitchFamily="34" charset="0"/>
              <a:cs typeface="Arial" panose="020B0604020202020204" pitchFamily="34" charset="0"/>
            </a:endParaRPr>
          </a:p>
        </p:txBody>
      </p:sp>
      <p:sp>
        <p:nvSpPr>
          <p:cNvPr id="269325" name="Rectangle 14"/>
          <p:cNvSpPr>
            <a:spLocks noChangeArrowheads="1"/>
          </p:cNvSpPr>
          <p:nvPr/>
        </p:nvSpPr>
        <p:spPr bwMode="auto">
          <a:xfrm>
            <a:off x="7239000" y="3138488"/>
            <a:ext cx="2341563"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panose="020B0604020202020204" pitchFamily="34" charset="0"/>
                <a:cs typeface="Arial" panose="020B0604020202020204" pitchFamily="34" charset="0"/>
              </a:rPr>
              <a:t> </a:t>
            </a:r>
          </a:p>
          <a:p>
            <a:pPr algn="l" eaLnBrk="0" hangingPunct="0"/>
            <a:endParaRPr lang="en-US" sz="2000">
              <a:solidFill>
                <a:srgbClr val="000000"/>
              </a:solidFill>
              <a:latin typeface="Arial" panose="020B0604020202020204" pitchFamily="34" charset="0"/>
              <a:cs typeface="Arial" panose="020B0604020202020204" pitchFamily="34" charset="0"/>
            </a:endParaRPr>
          </a:p>
        </p:txBody>
      </p:sp>
      <p:sp>
        <p:nvSpPr>
          <p:cNvPr id="269326" name="Rectangle 15"/>
          <p:cNvSpPr>
            <a:spLocks noChangeArrowheads="1"/>
          </p:cNvSpPr>
          <p:nvPr/>
        </p:nvSpPr>
        <p:spPr bwMode="auto">
          <a:xfrm>
            <a:off x="76200" y="4173538"/>
            <a:ext cx="8286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ar-JO" sz="2000" i="1" dirty="0">
                <a:solidFill>
                  <a:srgbClr val="000000"/>
                </a:solidFill>
                <a:latin typeface="Arial" panose="020B0604020202020204" pitchFamily="34" charset="0"/>
                <a:cs typeface="Arial" panose="020B0604020202020204" pitchFamily="34" charset="0"/>
              </a:rPr>
              <a:t>التواريخ</a:t>
            </a:r>
            <a:endParaRPr lang="en-US" sz="2000" dirty="0">
              <a:solidFill>
                <a:srgbClr val="000000"/>
              </a:solidFill>
              <a:latin typeface="Arial" panose="020B0604020202020204" pitchFamily="34" charset="0"/>
              <a:cs typeface="Arial" panose="020B0604020202020204" pitchFamily="34" charset="0"/>
            </a:endParaRPr>
          </a:p>
        </p:txBody>
      </p:sp>
      <p:sp>
        <p:nvSpPr>
          <p:cNvPr id="269327" name="Rectangle 16"/>
          <p:cNvSpPr>
            <a:spLocks noChangeArrowheads="1"/>
          </p:cNvSpPr>
          <p:nvPr/>
        </p:nvSpPr>
        <p:spPr bwMode="auto">
          <a:xfrm>
            <a:off x="981075" y="4173538"/>
            <a:ext cx="11557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1043</a:t>
            </a:r>
            <a:endParaRPr lang="en-US" sz="2000" dirty="0">
              <a:solidFill>
                <a:srgbClr val="000000"/>
              </a:solidFill>
              <a:latin typeface="Arial" panose="020B0604020202020204" pitchFamily="34" charset="0"/>
              <a:cs typeface="Arial" panose="020B0604020202020204" pitchFamily="34" charset="0"/>
            </a:endParaRPr>
          </a:p>
        </p:txBody>
      </p:sp>
      <p:sp>
        <p:nvSpPr>
          <p:cNvPr id="269328" name="Rectangle 17"/>
          <p:cNvSpPr>
            <a:spLocks noChangeArrowheads="1"/>
          </p:cNvSpPr>
          <p:nvPr/>
        </p:nvSpPr>
        <p:spPr bwMode="auto">
          <a:xfrm>
            <a:off x="2023194" y="4173538"/>
            <a:ext cx="1036638"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000" dirty="0">
                <a:solidFill>
                  <a:srgbClr val="000000"/>
                </a:solidFill>
                <a:latin typeface="Arial" panose="020B0604020202020204" pitchFamily="34" charset="0"/>
                <a:cs typeface="Arial" panose="020B0604020202020204" pitchFamily="34" charset="0"/>
              </a:rPr>
              <a:t>1011</a:t>
            </a:r>
            <a:endParaRPr lang="en-US" sz="2000" dirty="0">
              <a:solidFill>
                <a:srgbClr val="000000"/>
              </a:solidFill>
              <a:latin typeface="Arial" panose="020B0604020202020204" pitchFamily="34" charset="0"/>
              <a:cs typeface="Arial" panose="020B0604020202020204" pitchFamily="34" charset="0"/>
            </a:endParaRPr>
          </a:p>
        </p:txBody>
      </p:sp>
      <p:sp>
        <p:nvSpPr>
          <p:cNvPr id="269329" name="Rectangle 18"/>
          <p:cNvSpPr>
            <a:spLocks noChangeArrowheads="1"/>
          </p:cNvSpPr>
          <p:nvPr/>
        </p:nvSpPr>
        <p:spPr bwMode="auto">
          <a:xfrm>
            <a:off x="3124200" y="4173538"/>
            <a:ext cx="266224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971</a:t>
            </a:r>
            <a:r>
              <a:rPr lang="en-US" sz="2000" dirty="0">
                <a:solidFill>
                  <a:srgbClr val="000000"/>
                </a:solidFill>
                <a:latin typeface="Arial" panose="020B0604020202020204" pitchFamily="34" charset="0"/>
                <a:cs typeface="Arial" panose="020B0604020202020204" pitchFamily="34" charset="0"/>
              </a:rPr>
              <a:t>        </a:t>
            </a:r>
            <a:r>
              <a:rPr lang="ar-JO" sz="2000" dirty="0">
                <a:solidFill>
                  <a:srgbClr val="000000"/>
                </a:solidFill>
                <a:latin typeface="Arial" panose="020B0604020202020204" pitchFamily="34" charset="0"/>
                <a:cs typeface="Arial" panose="020B0604020202020204" pitchFamily="34" charset="0"/>
              </a:rPr>
              <a:t>931</a:t>
            </a:r>
            <a:r>
              <a:rPr lang="en-US" sz="2000" dirty="0">
                <a:solidFill>
                  <a:srgbClr val="000000"/>
                </a:solidFill>
                <a:latin typeface="Arial" panose="020B0604020202020204" pitchFamily="34" charset="0"/>
                <a:cs typeface="Arial" panose="020B0604020202020204" pitchFamily="34" charset="0"/>
              </a:rPr>
              <a:t>               </a:t>
            </a:r>
            <a:r>
              <a:rPr lang="ar-JO" sz="2000" dirty="0">
                <a:solidFill>
                  <a:srgbClr val="000000"/>
                </a:solidFill>
                <a:latin typeface="Arial" panose="020B0604020202020204" pitchFamily="34" charset="0"/>
                <a:cs typeface="Arial" panose="020B0604020202020204" pitchFamily="34" charset="0"/>
              </a:rPr>
              <a:t>852</a:t>
            </a:r>
            <a:endParaRPr lang="en-US" sz="2000" dirty="0">
              <a:solidFill>
                <a:srgbClr val="000000"/>
              </a:solidFill>
              <a:latin typeface="Arial" panose="020B0604020202020204" pitchFamily="34" charset="0"/>
              <a:cs typeface="Arial" panose="020B0604020202020204" pitchFamily="34" charset="0"/>
            </a:endParaRPr>
          </a:p>
        </p:txBody>
      </p:sp>
      <p:sp>
        <p:nvSpPr>
          <p:cNvPr id="269330" name="Rectangle 19"/>
          <p:cNvSpPr>
            <a:spLocks noChangeArrowheads="1"/>
          </p:cNvSpPr>
          <p:nvPr/>
        </p:nvSpPr>
        <p:spPr bwMode="auto">
          <a:xfrm>
            <a:off x="5562600" y="4173538"/>
            <a:ext cx="174625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1600" dirty="0">
                <a:solidFill>
                  <a:srgbClr val="000000"/>
                </a:solidFill>
                <a:latin typeface="Arial" panose="020B0604020202020204" pitchFamily="34" charset="0"/>
                <a:cs typeface="Arial" panose="020B0604020202020204" pitchFamily="34" charset="0"/>
              </a:rPr>
              <a:t>    </a:t>
            </a:r>
            <a:r>
              <a:rPr lang="ar-JO" sz="1600" dirty="0">
                <a:solidFill>
                  <a:srgbClr val="000000"/>
                </a:solidFill>
                <a:latin typeface="Arial" panose="020B0604020202020204" pitchFamily="34" charset="0"/>
                <a:cs typeface="Arial" panose="020B0604020202020204" pitchFamily="34" charset="0"/>
              </a:rPr>
              <a:t>722</a:t>
            </a:r>
            <a:r>
              <a:rPr lang="en-US" sz="1600" dirty="0">
                <a:solidFill>
                  <a:srgbClr val="000000"/>
                </a:solidFill>
                <a:latin typeface="Arial" panose="020B0604020202020204" pitchFamily="34" charset="0"/>
                <a:cs typeface="Arial" panose="020B0604020202020204" pitchFamily="34" charset="0"/>
              </a:rPr>
              <a:t>   </a:t>
            </a:r>
            <a:r>
              <a:rPr lang="ar-JO" sz="1600" dirty="0">
                <a:solidFill>
                  <a:srgbClr val="000000"/>
                </a:solidFill>
                <a:latin typeface="Arial" panose="020B0604020202020204" pitchFamily="34" charset="0"/>
                <a:cs typeface="Arial" panose="020B0604020202020204" pitchFamily="34" charset="0"/>
              </a:rPr>
              <a:t>586</a:t>
            </a:r>
            <a:r>
              <a:rPr lang="en-US" sz="1600" dirty="0">
                <a:solidFill>
                  <a:srgbClr val="000000"/>
                </a:solidFill>
                <a:latin typeface="Arial" panose="020B0604020202020204" pitchFamily="34" charset="0"/>
                <a:cs typeface="Arial" panose="020B0604020202020204" pitchFamily="34" charset="0"/>
              </a:rPr>
              <a:t>   </a:t>
            </a:r>
            <a:r>
              <a:rPr lang="ar-JO" sz="1600" dirty="0">
                <a:solidFill>
                  <a:srgbClr val="000000"/>
                </a:solidFill>
                <a:latin typeface="Arial" panose="020B0604020202020204" pitchFamily="34" charset="0"/>
                <a:cs typeface="Arial" panose="020B0604020202020204" pitchFamily="34" charset="0"/>
              </a:rPr>
              <a:t>560</a:t>
            </a:r>
            <a:endParaRPr lang="en-US" sz="1600" dirty="0">
              <a:solidFill>
                <a:srgbClr val="000000"/>
              </a:solidFill>
              <a:latin typeface="Arial" panose="020B0604020202020204" pitchFamily="34" charset="0"/>
              <a:cs typeface="Arial" panose="020B0604020202020204" pitchFamily="34" charset="0"/>
            </a:endParaRPr>
          </a:p>
        </p:txBody>
      </p:sp>
      <p:sp>
        <p:nvSpPr>
          <p:cNvPr id="269331" name="Rectangle 20"/>
          <p:cNvSpPr>
            <a:spLocks noChangeArrowheads="1"/>
          </p:cNvSpPr>
          <p:nvPr/>
        </p:nvSpPr>
        <p:spPr bwMode="auto">
          <a:xfrm>
            <a:off x="7832725" y="4173538"/>
            <a:ext cx="6254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538</a:t>
            </a:r>
            <a:endParaRPr lang="en-US" sz="2000" dirty="0">
              <a:solidFill>
                <a:srgbClr val="000000"/>
              </a:solidFill>
              <a:latin typeface="Arial" panose="020B0604020202020204" pitchFamily="34" charset="0"/>
              <a:cs typeface="Arial" panose="020B0604020202020204" pitchFamily="34" charset="0"/>
            </a:endParaRPr>
          </a:p>
        </p:txBody>
      </p:sp>
      <p:sp>
        <p:nvSpPr>
          <p:cNvPr id="269332" name="Rectangle 21"/>
          <p:cNvSpPr>
            <a:spLocks noChangeArrowheads="1"/>
          </p:cNvSpPr>
          <p:nvPr/>
        </p:nvSpPr>
        <p:spPr bwMode="auto">
          <a:xfrm>
            <a:off x="7875588" y="4173538"/>
            <a:ext cx="1585912"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panose="020B0604020202020204" pitchFamily="34" charset="0"/>
                <a:cs typeface="Arial" panose="020B0604020202020204" pitchFamily="34" charset="0"/>
              </a:rPr>
              <a:t> </a:t>
            </a:r>
          </a:p>
          <a:p>
            <a:pPr algn="l" eaLnBrk="0" hangingPunct="0"/>
            <a:endParaRPr lang="en-US" sz="2000">
              <a:solidFill>
                <a:srgbClr val="000000"/>
              </a:solidFill>
              <a:latin typeface="Arial" panose="020B0604020202020204" pitchFamily="34" charset="0"/>
              <a:cs typeface="Arial" panose="020B0604020202020204" pitchFamily="34" charset="0"/>
            </a:endParaRPr>
          </a:p>
        </p:txBody>
      </p:sp>
      <p:sp>
        <p:nvSpPr>
          <p:cNvPr id="269333" name="Rectangle 22"/>
          <p:cNvSpPr>
            <a:spLocks noChangeArrowheads="1"/>
          </p:cNvSpPr>
          <p:nvPr/>
        </p:nvSpPr>
        <p:spPr bwMode="auto">
          <a:xfrm>
            <a:off x="76200" y="5210175"/>
            <a:ext cx="828675"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ar-JO" sz="1600" i="1" dirty="0">
                <a:solidFill>
                  <a:srgbClr val="000000"/>
                </a:solidFill>
                <a:latin typeface="Arial" panose="020B0604020202020204" pitchFamily="34" charset="0"/>
                <a:cs typeface="Arial" panose="020B0604020202020204" pitchFamily="34" charset="0"/>
              </a:rPr>
              <a:t>المملكة</a:t>
            </a:r>
            <a:endParaRPr lang="en-US" sz="1600" dirty="0">
              <a:solidFill>
                <a:srgbClr val="000000"/>
              </a:solidFill>
              <a:latin typeface="Arial" panose="020B0604020202020204" pitchFamily="34" charset="0"/>
              <a:cs typeface="Arial" panose="020B0604020202020204" pitchFamily="34" charset="0"/>
            </a:endParaRPr>
          </a:p>
        </p:txBody>
      </p:sp>
      <p:sp>
        <p:nvSpPr>
          <p:cNvPr id="269334" name="Rectangle 23"/>
          <p:cNvSpPr>
            <a:spLocks noChangeArrowheads="1"/>
          </p:cNvSpPr>
          <p:nvPr/>
        </p:nvSpPr>
        <p:spPr bwMode="auto">
          <a:xfrm>
            <a:off x="981075" y="5210175"/>
            <a:ext cx="1797050"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dirty="0">
                <a:solidFill>
                  <a:srgbClr val="000000"/>
                </a:solidFill>
                <a:latin typeface="Arial" panose="020B0604020202020204" pitchFamily="34" charset="0"/>
                <a:cs typeface="Arial" panose="020B0604020202020204" pitchFamily="34" charset="0"/>
              </a:rPr>
              <a:t>---------</a:t>
            </a:r>
            <a:r>
              <a:rPr lang="ar-JO" sz="2000" dirty="0">
                <a:solidFill>
                  <a:srgbClr val="000000"/>
                </a:solidFill>
                <a:latin typeface="Arial" panose="020B0604020202020204" pitchFamily="34" charset="0"/>
                <a:cs typeface="Arial" panose="020B0604020202020204" pitchFamily="34" charset="0"/>
              </a:rPr>
              <a:t>متحدة</a:t>
            </a:r>
            <a:r>
              <a:rPr lang="en-US" sz="2000" dirty="0">
                <a:solidFill>
                  <a:srgbClr val="000000"/>
                </a:solidFill>
                <a:latin typeface="Arial" panose="020B0604020202020204" pitchFamily="34" charset="0"/>
                <a:cs typeface="Arial" panose="020B0604020202020204" pitchFamily="34" charset="0"/>
              </a:rPr>
              <a:t>-------</a:t>
            </a:r>
          </a:p>
        </p:txBody>
      </p:sp>
      <p:sp>
        <p:nvSpPr>
          <p:cNvPr id="269335" name="Rectangle 24"/>
          <p:cNvSpPr>
            <a:spLocks noChangeArrowheads="1"/>
          </p:cNvSpPr>
          <p:nvPr/>
        </p:nvSpPr>
        <p:spPr bwMode="auto">
          <a:xfrm>
            <a:off x="2778125" y="5210175"/>
            <a:ext cx="381158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dirty="0">
                <a:solidFill>
                  <a:srgbClr val="000000"/>
                </a:solidFill>
                <a:latin typeface="Arial" panose="020B0604020202020204" pitchFamily="34" charset="0"/>
                <a:cs typeface="Arial" panose="020B0604020202020204" pitchFamily="34" charset="0"/>
              </a:rPr>
              <a:t>-------------------    ---------</a:t>
            </a:r>
            <a:r>
              <a:rPr lang="ar-JO" sz="2000" dirty="0">
                <a:solidFill>
                  <a:srgbClr val="000000"/>
                </a:solidFill>
                <a:latin typeface="Arial" panose="020B0604020202020204" pitchFamily="34" charset="0"/>
                <a:cs typeface="Arial" panose="020B0604020202020204" pitchFamily="34" charset="0"/>
              </a:rPr>
              <a:t>منقسمة</a:t>
            </a:r>
            <a:r>
              <a:rPr lang="en-US" sz="2000" dirty="0">
                <a:solidFill>
                  <a:srgbClr val="000000"/>
                </a:solidFill>
                <a:latin typeface="Arial" panose="020B0604020202020204" pitchFamily="34" charset="0"/>
                <a:cs typeface="Arial" panose="020B0604020202020204" pitchFamily="34" charset="0"/>
              </a:rPr>
              <a:t>------------ </a:t>
            </a:r>
          </a:p>
        </p:txBody>
      </p:sp>
      <p:sp>
        <p:nvSpPr>
          <p:cNvPr id="269336" name="Rectangle 25"/>
          <p:cNvSpPr>
            <a:spLocks noChangeArrowheads="1"/>
          </p:cNvSpPr>
          <p:nvPr/>
        </p:nvSpPr>
        <p:spPr bwMode="auto">
          <a:xfrm>
            <a:off x="6589713" y="5210175"/>
            <a:ext cx="833437"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1700" dirty="0">
                <a:solidFill>
                  <a:srgbClr val="000000"/>
                </a:solidFill>
                <a:latin typeface="Arial" panose="020B0604020202020204" pitchFamily="34" charset="0"/>
                <a:cs typeface="Arial" panose="020B0604020202020204" pitchFamily="34" charset="0"/>
              </a:rPr>
              <a:t>باقية</a:t>
            </a:r>
            <a:endParaRPr lang="en-US" sz="1700" dirty="0">
              <a:solidFill>
                <a:srgbClr val="000000"/>
              </a:solidFill>
              <a:latin typeface="Arial" panose="020B0604020202020204" pitchFamily="34" charset="0"/>
              <a:cs typeface="Arial" panose="020B0604020202020204" pitchFamily="34" charset="0"/>
            </a:endParaRPr>
          </a:p>
        </p:txBody>
      </p:sp>
      <p:sp>
        <p:nvSpPr>
          <p:cNvPr id="269337" name="Rectangle 26"/>
          <p:cNvSpPr>
            <a:spLocks noChangeArrowheads="1"/>
          </p:cNvSpPr>
          <p:nvPr/>
        </p:nvSpPr>
        <p:spPr bwMode="auto">
          <a:xfrm>
            <a:off x="7215206" y="5143512"/>
            <a:ext cx="221773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عائدة</a:t>
            </a:r>
            <a:endParaRPr lang="en-US" sz="2000" dirty="0">
              <a:solidFill>
                <a:srgbClr val="000000"/>
              </a:solidFill>
              <a:latin typeface="Arial" panose="020B0604020202020204" pitchFamily="34" charset="0"/>
              <a:cs typeface="Arial" panose="020B0604020202020204" pitchFamily="34" charset="0"/>
            </a:endParaRPr>
          </a:p>
        </p:txBody>
      </p:sp>
      <p:grpSp>
        <p:nvGrpSpPr>
          <p:cNvPr id="269338" name="Group 27"/>
          <p:cNvGrpSpPr>
            <a:grpSpLocks/>
          </p:cNvGrpSpPr>
          <p:nvPr/>
        </p:nvGrpSpPr>
        <p:grpSpPr bwMode="auto">
          <a:xfrm>
            <a:off x="2076450" y="1295400"/>
            <a:ext cx="1157288" cy="1036638"/>
            <a:chOff x="1063" y="0"/>
            <a:chExt cx="620" cy="518"/>
          </a:xfrm>
        </p:grpSpPr>
        <p:sp>
          <p:nvSpPr>
            <p:cNvPr id="269362" name="Rectangle 28"/>
            <p:cNvSpPr>
              <a:spLocks noChangeArrowheads="1"/>
            </p:cNvSpPr>
            <p:nvPr/>
          </p:nvSpPr>
          <p:spPr bwMode="auto">
            <a:xfrm>
              <a:off x="1095" y="0"/>
              <a:ext cx="55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endParaRPr lang="en-US" sz="1900">
                <a:solidFill>
                  <a:srgbClr val="000000"/>
                </a:solidFill>
                <a:latin typeface="Arial" panose="020B0604020202020204" pitchFamily="34" charset="0"/>
                <a:cs typeface="Arial" panose="020B0604020202020204" pitchFamily="34" charset="0"/>
              </a:endParaRPr>
            </a:p>
          </p:txBody>
        </p:sp>
        <p:sp>
          <p:nvSpPr>
            <p:cNvPr id="269363" name="Rectangle 29"/>
            <p:cNvSpPr>
              <a:spLocks noChangeArrowheads="1"/>
            </p:cNvSpPr>
            <p:nvPr/>
          </p:nvSpPr>
          <p:spPr bwMode="auto">
            <a:xfrm>
              <a:off x="1063" y="0"/>
              <a:ext cx="620"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000" dirty="0">
                  <a:solidFill>
                    <a:srgbClr val="FEFDE3"/>
                  </a:solidFill>
                  <a:latin typeface="Arial" panose="020B0604020202020204" pitchFamily="34" charset="0"/>
                  <a:cs typeface="Arial" panose="020B0604020202020204" pitchFamily="34" charset="0"/>
                </a:rPr>
                <a:t>1</a:t>
              </a:r>
            </a:p>
            <a:p>
              <a:r>
                <a:rPr lang="ar-JO" sz="2000" dirty="0">
                  <a:solidFill>
                    <a:srgbClr val="FEFDE3"/>
                  </a:solidFill>
                  <a:latin typeface="Arial" panose="020B0604020202020204" pitchFamily="34" charset="0"/>
                  <a:cs typeface="Arial" panose="020B0604020202020204" pitchFamily="34" charset="0"/>
                </a:rPr>
                <a:t>أخبار</a:t>
              </a:r>
              <a:endParaRPr lang="en-US" sz="2000" dirty="0">
                <a:solidFill>
                  <a:srgbClr val="FEFDE3"/>
                </a:solidFill>
                <a:latin typeface="Arial" panose="020B0604020202020204" pitchFamily="34" charset="0"/>
                <a:cs typeface="Arial" panose="020B0604020202020204" pitchFamily="34" charset="0"/>
              </a:endParaRPr>
            </a:p>
          </p:txBody>
        </p:sp>
      </p:grpSp>
      <p:grpSp>
        <p:nvGrpSpPr>
          <p:cNvPr id="269339" name="Group 30"/>
          <p:cNvGrpSpPr>
            <a:grpSpLocks/>
          </p:cNvGrpSpPr>
          <p:nvPr/>
        </p:nvGrpSpPr>
        <p:grpSpPr bwMode="auto">
          <a:xfrm>
            <a:off x="3233738" y="1295400"/>
            <a:ext cx="4843462" cy="1036638"/>
            <a:chOff x="1683" y="0"/>
            <a:chExt cx="2515" cy="518"/>
          </a:xfrm>
        </p:grpSpPr>
        <p:sp>
          <p:nvSpPr>
            <p:cNvPr id="269360" name="Rectangle 31"/>
            <p:cNvSpPr>
              <a:spLocks noChangeArrowheads="1"/>
            </p:cNvSpPr>
            <p:nvPr/>
          </p:nvSpPr>
          <p:spPr bwMode="auto">
            <a:xfrm>
              <a:off x="1715" y="0"/>
              <a:ext cx="2451"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400" dirty="0">
                  <a:solidFill>
                    <a:srgbClr val="FEFDE3"/>
                  </a:solidFill>
                  <a:latin typeface="Arial" panose="020B0604020202020204" pitchFamily="34" charset="0"/>
                  <a:cs typeface="Arial" panose="020B0604020202020204" pitchFamily="34" charset="0"/>
                </a:rPr>
                <a:t>2</a:t>
              </a:r>
            </a:p>
            <a:p>
              <a:r>
                <a:rPr lang="ar-JO" sz="2400" dirty="0">
                  <a:solidFill>
                    <a:srgbClr val="FEFDE3"/>
                  </a:solidFill>
                  <a:latin typeface="Arial" panose="020B0604020202020204" pitchFamily="34" charset="0"/>
                  <a:cs typeface="Arial" panose="020B0604020202020204" pitchFamily="34" charset="0"/>
                </a:rPr>
                <a:t>أخبار</a:t>
              </a:r>
              <a:endParaRPr lang="en-US" sz="2400" dirty="0">
                <a:solidFill>
                  <a:srgbClr val="FEFDE3"/>
                </a:solidFill>
                <a:latin typeface="Arial" panose="020B0604020202020204" pitchFamily="34" charset="0"/>
                <a:cs typeface="Arial" panose="020B0604020202020204" pitchFamily="34" charset="0"/>
              </a:endParaRPr>
            </a:p>
          </p:txBody>
        </p:sp>
        <p:sp>
          <p:nvSpPr>
            <p:cNvPr id="269361" name="Rectangle 32"/>
            <p:cNvSpPr>
              <a:spLocks noChangeArrowheads="1"/>
            </p:cNvSpPr>
            <p:nvPr/>
          </p:nvSpPr>
          <p:spPr bwMode="auto">
            <a:xfrm>
              <a:off x="1683" y="0"/>
              <a:ext cx="2515"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l"/>
              <a:endParaRPr lang="en-US" sz="2400" b="0">
                <a:solidFill>
                  <a:srgbClr val="000000"/>
                </a:solidFill>
                <a:latin typeface="Arial" panose="020B0604020202020204" pitchFamily="34" charset="0"/>
                <a:cs typeface="Arial" panose="020B0604020202020204" pitchFamily="34" charset="0"/>
              </a:endParaRPr>
            </a:p>
          </p:txBody>
        </p:sp>
      </p:grpSp>
      <p:grpSp>
        <p:nvGrpSpPr>
          <p:cNvPr id="269340" name="Group 33"/>
          <p:cNvGrpSpPr>
            <a:grpSpLocks/>
          </p:cNvGrpSpPr>
          <p:nvPr/>
        </p:nvGrpSpPr>
        <p:grpSpPr bwMode="auto">
          <a:xfrm>
            <a:off x="762000" y="2332038"/>
            <a:ext cx="1274763" cy="806450"/>
            <a:chOff x="444" y="518"/>
            <a:chExt cx="683" cy="403"/>
          </a:xfrm>
        </p:grpSpPr>
        <p:sp>
          <p:nvSpPr>
            <p:cNvPr id="269358"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400" dirty="0">
                  <a:solidFill>
                    <a:srgbClr val="FEFDE3"/>
                  </a:solidFill>
                  <a:latin typeface="Arial" panose="020B0604020202020204" pitchFamily="34" charset="0"/>
                  <a:cs typeface="Arial" panose="020B0604020202020204" pitchFamily="34" charset="0"/>
                </a:rPr>
                <a:t>1 </a:t>
              </a:r>
            </a:p>
            <a:p>
              <a:r>
                <a:rPr lang="ar-JO" sz="2400" dirty="0">
                  <a:solidFill>
                    <a:srgbClr val="FEFDE3"/>
                  </a:solidFill>
                  <a:latin typeface="Arial" panose="020B0604020202020204" pitchFamily="34" charset="0"/>
                  <a:cs typeface="Arial" panose="020B0604020202020204" pitchFamily="34" charset="0"/>
                </a:rPr>
                <a:t>صموئيل</a:t>
              </a:r>
              <a:endParaRPr lang="en-US" sz="2400" dirty="0">
                <a:solidFill>
                  <a:srgbClr val="FEFDE3"/>
                </a:solidFill>
                <a:latin typeface="Arial" panose="020B0604020202020204" pitchFamily="34" charset="0"/>
                <a:cs typeface="Arial" panose="020B0604020202020204" pitchFamily="34" charset="0"/>
              </a:endParaRPr>
            </a:p>
          </p:txBody>
        </p:sp>
        <p:sp>
          <p:nvSpPr>
            <p:cNvPr id="269359"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sz="1800" b="0">
                <a:solidFill>
                  <a:srgbClr val="000000"/>
                </a:solidFill>
                <a:latin typeface="Arial" panose="020B0604020202020204" pitchFamily="34" charset="0"/>
                <a:cs typeface="Arial" panose="020B0604020202020204" pitchFamily="34" charset="0"/>
              </a:endParaRPr>
            </a:p>
          </p:txBody>
        </p:sp>
      </p:grpSp>
      <p:sp>
        <p:nvSpPr>
          <p:cNvPr id="269341" name="Rectangle 36"/>
          <p:cNvSpPr>
            <a:spLocks noChangeArrowheads="1"/>
          </p:cNvSpPr>
          <p:nvPr/>
        </p:nvSpPr>
        <p:spPr bwMode="auto">
          <a:xfrm>
            <a:off x="2057400" y="2332038"/>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400" dirty="0">
                <a:solidFill>
                  <a:srgbClr val="FEFDE3"/>
                </a:solidFill>
                <a:latin typeface="Arial" panose="020B0604020202020204" pitchFamily="34" charset="0"/>
                <a:cs typeface="Arial" panose="020B0604020202020204" pitchFamily="34" charset="0"/>
              </a:rPr>
              <a:t>2</a:t>
            </a:r>
          </a:p>
          <a:p>
            <a:r>
              <a:rPr lang="ar-JO" sz="2400" dirty="0">
                <a:solidFill>
                  <a:srgbClr val="FEFDE3"/>
                </a:solidFill>
                <a:latin typeface="Arial" panose="020B0604020202020204" pitchFamily="34" charset="0"/>
                <a:cs typeface="Arial" panose="020B0604020202020204" pitchFamily="34" charset="0"/>
              </a:rPr>
              <a:t>صموئيل</a:t>
            </a:r>
            <a:endParaRPr lang="en-US" sz="2400" dirty="0">
              <a:solidFill>
                <a:srgbClr val="FEFDE3"/>
              </a:solidFill>
              <a:latin typeface="Arial" panose="020B0604020202020204" pitchFamily="34" charset="0"/>
              <a:cs typeface="Arial" panose="020B0604020202020204" pitchFamily="34" charset="0"/>
            </a:endParaRPr>
          </a:p>
        </p:txBody>
      </p:sp>
      <p:sp>
        <p:nvSpPr>
          <p:cNvPr id="269342" name="Rectangle 37"/>
          <p:cNvSpPr>
            <a:spLocks noChangeArrowheads="1"/>
          </p:cNvSpPr>
          <p:nvPr/>
        </p:nvSpPr>
        <p:spPr bwMode="auto">
          <a:xfrm>
            <a:off x="2066925" y="2332038"/>
            <a:ext cx="1223963"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sz="1800" b="0">
              <a:solidFill>
                <a:srgbClr val="000000"/>
              </a:solidFill>
              <a:latin typeface="Arial" panose="020B0604020202020204" pitchFamily="34" charset="0"/>
              <a:cs typeface="Arial" panose="020B0604020202020204" pitchFamily="34" charset="0"/>
            </a:endParaRPr>
          </a:p>
        </p:txBody>
      </p:sp>
      <p:grpSp>
        <p:nvGrpSpPr>
          <p:cNvPr id="269343" name="Group 38"/>
          <p:cNvGrpSpPr>
            <a:grpSpLocks/>
          </p:cNvGrpSpPr>
          <p:nvPr/>
        </p:nvGrpSpPr>
        <p:grpSpPr bwMode="auto">
          <a:xfrm>
            <a:off x="3233738" y="2332038"/>
            <a:ext cx="1986334"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defRPr/>
              </a:pPr>
              <a:r>
                <a:rPr lang="ar-JO" sz="2400" dirty="0">
                  <a:solidFill>
                    <a:srgbClr val="FEFDE3"/>
                  </a:solidFill>
                  <a:latin typeface="Arial" panose="020B0604020202020204" pitchFamily="34" charset="0"/>
                  <a:cs typeface="Arial" panose="020B0604020202020204" pitchFamily="34" charset="0"/>
                </a:rPr>
                <a:t>1 ملوك</a:t>
              </a:r>
              <a:endParaRPr lang="en-US" sz="2400" dirty="0">
                <a:solidFill>
                  <a:srgbClr val="FEFDE3"/>
                </a:solidFill>
                <a:latin typeface="Arial" panose="020B0604020202020204" pitchFamily="34" charset="0"/>
                <a:ea typeface="Times New Roman" charset="0"/>
                <a:cs typeface="Arial" panose="020B0604020202020204" pitchFamily="34" charset="0"/>
              </a:endParaRPr>
            </a:p>
          </p:txBody>
        </p:sp>
        <p:sp>
          <p:nvSpPr>
            <p:cNvPr id="269357"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sz="1800" b="0">
                <a:solidFill>
                  <a:srgbClr val="000000"/>
                </a:solidFill>
                <a:latin typeface="Arial" panose="020B0604020202020204" pitchFamily="34" charset="0"/>
                <a:cs typeface="Arial" panose="020B0604020202020204" pitchFamily="34" charset="0"/>
              </a:endParaRPr>
            </a:p>
          </p:txBody>
        </p:sp>
      </p:grpSp>
      <p:grpSp>
        <p:nvGrpSpPr>
          <p:cNvPr id="269344" name="Group 41"/>
          <p:cNvGrpSpPr>
            <a:grpSpLocks/>
          </p:cNvGrpSpPr>
          <p:nvPr/>
        </p:nvGrpSpPr>
        <p:grpSpPr bwMode="auto">
          <a:xfrm>
            <a:off x="5148064" y="2332038"/>
            <a:ext cx="1862336"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defRPr/>
              </a:pPr>
              <a:r>
                <a:rPr lang="ar-JO" sz="2400" dirty="0">
                  <a:solidFill>
                    <a:srgbClr val="FEFDE3"/>
                  </a:solidFill>
                  <a:latin typeface="Arial" panose="020B0604020202020204" pitchFamily="34" charset="0"/>
                  <a:cs typeface="Arial" panose="020B0604020202020204" pitchFamily="34" charset="0"/>
                </a:rPr>
                <a:t>2 ملوك</a:t>
              </a:r>
              <a:endParaRPr lang="en-US" sz="2400" dirty="0">
                <a:solidFill>
                  <a:srgbClr val="FEFDE3"/>
                </a:solidFill>
                <a:latin typeface="Arial" panose="020B0604020202020204" pitchFamily="34" charset="0"/>
                <a:ea typeface="Times New Roman" charset="0"/>
                <a:cs typeface="Arial" panose="020B0604020202020204" pitchFamily="34" charset="0"/>
              </a:endParaRPr>
            </a:p>
          </p:txBody>
        </p:sp>
        <p:sp>
          <p:nvSpPr>
            <p:cNvPr id="269355"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sz="1800" b="0">
                <a:solidFill>
                  <a:srgbClr val="000000"/>
                </a:solidFill>
                <a:latin typeface="Arial" panose="020B0604020202020204" pitchFamily="34" charset="0"/>
                <a:cs typeface="Arial" panose="020B0604020202020204" pitchFamily="34"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4800600"/>
            <a:ext cx="925513"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75" name="AutoShape 47"/>
          <p:cNvSpPr>
            <a:spLocks noChangeArrowheads="1"/>
          </p:cNvSpPr>
          <p:nvPr/>
        </p:nvSpPr>
        <p:spPr bwMode="auto">
          <a:xfrm>
            <a:off x="61722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endParaRPr lang="en-US" sz="1800" b="0">
              <a:solidFill>
                <a:srgbClr val="000000"/>
              </a:solidFill>
              <a:latin typeface="Arial" panose="020B0604020202020204" pitchFamily="34" charset="0"/>
              <a:cs typeface="Arial" panose="020B0604020202020204" pitchFamily="34" charset="0"/>
            </a:endParaRPr>
          </a:p>
        </p:txBody>
      </p:sp>
      <p:sp>
        <p:nvSpPr>
          <p:cNvPr id="124976" name="AutoShape 48"/>
          <p:cNvSpPr>
            <a:spLocks noChangeArrowheads="1"/>
          </p:cNvSpPr>
          <p:nvPr/>
        </p:nvSpPr>
        <p:spPr bwMode="auto">
          <a:xfrm>
            <a:off x="6553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endParaRPr lang="en-US" sz="1800" b="0">
              <a:solidFill>
                <a:srgbClr val="000000"/>
              </a:solidFill>
              <a:latin typeface="Arial" panose="020B0604020202020204" pitchFamily="34" charset="0"/>
              <a:cs typeface="Arial" panose="020B0604020202020204" pitchFamily="34" charset="0"/>
            </a:endParaRPr>
          </a:p>
        </p:txBody>
      </p:sp>
      <p:sp>
        <p:nvSpPr>
          <p:cNvPr id="124977" name="AutoShape 49"/>
          <p:cNvSpPr>
            <a:spLocks noChangeArrowheads="1"/>
          </p:cNvSpPr>
          <p:nvPr/>
        </p:nvSpPr>
        <p:spPr bwMode="auto">
          <a:xfrm rot="10800000">
            <a:off x="7991475"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endParaRPr lang="en-US" sz="1800" b="0">
              <a:solidFill>
                <a:srgbClr val="000000"/>
              </a:solidFill>
              <a:latin typeface="Arial" panose="020B0604020202020204" pitchFamily="34" charset="0"/>
              <a:cs typeface="Arial" panose="020B0604020202020204" pitchFamily="34"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4630738"/>
            <a:ext cx="1447800" cy="137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53"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ar-JO" sz="2400" dirty="0">
                <a:solidFill>
                  <a:srgbClr val="000000"/>
                </a:solidFill>
                <a:latin typeface="Arial" panose="020B0604020202020204" pitchFamily="34" charset="0"/>
                <a:cs typeface="Arial" panose="020B0604020202020204" pitchFamily="34" charset="0"/>
              </a:rPr>
              <a:t>220</a:t>
            </a:r>
          </a:p>
          <a:p>
            <a:pPr eaLnBrk="1" hangingPunct="1">
              <a:spcBef>
                <a:spcPct val="50000"/>
              </a:spcBef>
            </a:pPr>
            <a:r>
              <a:rPr lang="ar-JO" sz="2400" dirty="0">
                <a:solidFill>
                  <a:srgbClr val="000000"/>
                </a:solidFill>
                <a:latin typeface="Arial" panose="020B0604020202020204" pitchFamily="34" charset="0"/>
                <a:cs typeface="Arial" panose="020B0604020202020204" pitchFamily="34" charset="0"/>
              </a:rPr>
              <a:t>264</a:t>
            </a:r>
            <a:endParaRPr lang="en-US"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778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idx="4294967295"/>
          </p:nvPr>
        </p:nvSpPr>
        <p:spPr/>
        <p:txBody>
          <a:bodyPr/>
          <a:lstStyle/>
          <a:p>
            <a:r>
              <a:rPr lang="en-US">
                <a:solidFill>
                  <a:schemeClr val="tx1"/>
                </a:solidFill>
                <a:latin typeface="Arial" charset="0"/>
                <a:ea typeface="ＭＳ Ｐゴシック" charset="0"/>
              </a:rPr>
              <a:t>Black</a:t>
            </a:r>
          </a:p>
        </p:txBody>
      </p:sp>
    </p:spTree>
  </p:cSld>
  <p:clrMapOvr>
    <a:masterClrMapping/>
  </p:clrMapOvr>
  <p:transition spd="slow"/>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b="1" dirty="0">
                <a:solidFill>
                  <a:srgbClr val="FFFFFF"/>
                </a:solidFill>
                <a:latin typeface="Arial" charset="0"/>
                <a:ea typeface="ＭＳ Ｐゴシック" charset="0"/>
              </a:rPr>
              <a:t>مسح العهد القديم</a:t>
            </a:r>
            <a:r>
              <a:rPr lang="en-US" sz="320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a:t>
            </a: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ى</a:t>
            </a: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هذا العرض مجانا</a:t>
            </a: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6779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7"/>
          <p:cNvSpPr>
            <a:spLocks noGrp="1" noChangeArrowheads="1"/>
          </p:cNvSpPr>
          <p:nvPr>
            <p:ph type="title"/>
          </p:nvPr>
        </p:nvSpPr>
        <p:spPr/>
        <p:txBody>
          <a:bodyPr/>
          <a:lstStyle/>
          <a:p>
            <a:pPr eaLnBrk="1" hangingPunct="1"/>
            <a:r>
              <a:rPr lang="en-US">
                <a:latin typeface="Arial" charset="0"/>
                <a:ea typeface="ＭＳ Ｐゴシック" charset="0"/>
              </a:rPr>
              <a:t>Key Verse</a:t>
            </a:r>
          </a:p>
        </p:txBody>
      </p:sp>
      <p:sp>
        <p:nvSpPr>
          <p:cNvPr id="183298" name="Rectangle 14"/>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endParaRPr lang="en-US">
              <a:solidFill>
                <a:srgbClr val="000000"/>
              </a:solidFill>
              <a:latin typeface="Arial" charset="0"/>
              <a:cs typeface="Arial" charset="0"/>
            </a:endParaRPr>
          </a:p>
        </p:txBody>
      </p:sp>
      <p:pic>
        <p:nvPicPr>
          <p:cNvPr id="183299" name="Picture 4" descr="j02376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381000"/>
            <a:ext cx="1828800" cy="146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9" name="WordArt 7"/>
          <p:cNvSpPr>
            <a:spLocks noChangeArrowheads="1" noChangeShapeType="1" noTextEdit="1"/>
          </p:cNvSpPr>
          <p:nvPr/>
        </p:nvSpPr>
        <p:spPr bwMode="auto">
          <a:xfrm>
            <a:off x="4303713" y="1600200"/>
            <a:ext cx="3581400" cy="1219200"/>
          </a:xfrm>
          <a:prstGeom prst="rect">
            <a:avLst/>
          </a:prstGeom>
        </p:spPr>
        <p:txBody>
          <a:bodyPr wrap="none" fromWordArt="1">
            <a:prstTxWarp prst="textDeflate">
              <a:avLst>
                <a:gd name="adj" fmla="val 26227"/>
              </a:avLst>
            </a:prstTxWarp>
          </a:bodyPr>
          <a:lstStyle/>
          <a:p>
            <a:r>
              <a:rPr lang="ar-JO" sz="3600" kern="10" dirty="0">
                <a:ln w="9525" cap="sq">
                  <a:solidFill>
                    <a:srgbClr val="000000"/>
                  </a:solidFill>
                  <a:round/>
                  <a:headEnd type="none" w="sm" len="sm"/>
                  <a:tailEnd type="none" w="sm" len="sm"/>
                </a:ln>
                <a:solidFill>
                  <a:srgbClr val="0000FF"/>
                </a:solidFill>
                <a:latin typeface="Arial"/>
                <a:ea typeface="Arial"/>
                <a:cs typeface="Arial"/>
              </a:rPr>
              <a:t>1 صم 8 : 5</a:t>
            </a:r>
            <a:endParaRPr lang="en-US" sz="3600" kern="10" dirty="0">
              <a:ln w="9525" cap="sq">
                <a:solidFill>
                  <a:srgbClr val="000000"/>
                </a:solidFill>
                <a:round/>
                <a:headEnd type="none" w="sm" len="sm"/>
                <a:tailEnd type="none" w="sm" len="sm"/>
              </a:ln>
              <a:solidFill>
                <a:srgbClr val="0000FF"/>
              </a:solidFill>
              <a:latin typeface="Arial"/>
              <a:ea typeface="Arial"/>
              <a:cs typeface="Arial"/>
            </a:endParaRPr>
          </a:p>
        </p:txBody>
      </p:sp>
      <p:pic>
        <p:nvPicPr>
          <p:cNvPr id="59401" name="Picture 9" descr="DIA-Jan-2000-2">
            <a:hlinkClick r:id="rId4"/>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3400" y="4267200"/>
            <a:ext cx="6477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404" name="Rectangle 12"/>
          <p:cNvSpPr>
            <a:spLocks noChangeArrowheads="1"/>
          </p:cNvSpPr>
          <p:nvPr/>
        </p:nvSpPr>
        <p:spPr bwMode="auto">
          <a:xfrm>
            <a:off x="827088" y="5029200"/>
            <a:ext cx="70104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lvl="1" algn="r">
              <a:spcBef>
                <a:spcPct val="50000"/>
              </a:spcBef>
            </a:pPr>
            <a:r>
              <a:rPr lang="ar-JO" sz="3200" dirty="0">
                <a:solidFill>
                  <a:srgbClr val="6600CC"/>
                </a:solidFill>
                <a:latin typeface="Arial" charset="0"/>
                <a:cs typeface="Arial" charset="0"/>
              </a:rPr>
              <a:t>- ما قبل النضوج</a:t>
            </a:r>
            <a:endParaRPr lang="en-US" sz="3200" dirty="0">
              <a:solidFill>
                <a:srgbClr val="6600CC"/>
              </a:solidFill>
              <a:latin typeface="Arial" charset="0"/>
              <a:cs typeface="Arial" charset="0"/>
            </a:endParaRPr>
          </a:p>
          <a:p>
            <a:pPr lvl="1" algn="r">
              <a:spcBef>
                <a:spcPct val="50000"/>
              </a:spcBef>
            </a:pPr>
            <a:r>
              <a:rPr lang="ar-JO" sz="3200" dirty="0">
                <a:solidFill>
                  <a:srgbClr val="6600CC"/>
                </a:solidFill>
                <a:latin typeface="Arial" charset="0"/>
                <a:cs typeface="Arial" charset="0"/>
              </a:rPr>
              <a:t>- دافع خاطئ</a:t>
            </a:r>
            <a:endParaRPr lang="en-US" sz="3200" dirty="0">
              <a:solidFill>
                <a:srgbClr val="6600CC"/>
              </a:solidFill>
              <a:latin typeface="Arial" charset="0"/>
              <a:cs typeface="Arial" charset="0"/>
            </a:endParaRPr>
          </a:p>
        </p:txBody>
      </p:sp>
      <p:sp>
        <p:nvSpPr>
          <p:cNvPr id="183303" name="WordArt 13"/>
          <p:cNvSpPr>
            <a:spLocks noChangeArrowheads="1" noChangeShapeType="1" noTextEdit="1"/>
          </p:cNvSpPr>
          <p:nvPr/>
        </p:nvSpPr>
        <p:spPr bwMode="auto">
          <a:xfrm>
            <a:off x="3048000" y="-76200"/>
            <a:ext cx="4953000" cy="1714500"/>
          </a:xfrm>
          <a:prstGeom prst="rect">
            <a:avLst/>
          </a:prstGeom>
        </p:spPr>
        <p:txBody>
          <a:bodyPr wrap="none" fromWordArt="1">
            <a:prstTxWarp prst="textSlantUp">
              <a:avLst>
                <a:gd name="adj" fmla="val 32056"/>
              </a:avLst>
            </a:prstTxWarp>
          </a:bodyPr>
          <a:lstStyle/>
          <a:p>
            <a:r>
              <a:rPr lang="ar-JO" sz="4800" kern="10" dirty="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Arial"/>
                <a:ea typeface="Arial"/>
                <a:cs typeface="Arial"/>
              </a:rPr>
              <a:t>الآية المفتاحية</a:t>
            </a:r>
            <a:endParaRPr lang="en-US" sz="4800" kern="10" dirty="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Arial"/>
              <a:ea typeface="Arial"/>
              <a:cs typeface="Arial"/>
            </a:endParaRPr>
          </a:p>
        </p:txBody>
      </p:sp>
      <p:sp>
        <p:nvSpPr>
          <p:cNvPr id="59407" name="Text Box 15"/>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400" dirty="0">
                <a:solidFill>
                  <a:srgbClr val="FFFFFF"/>
                </a:solidFill>
                <a:latin typeface="Arial"/>
                <a:cs typeface="Arial"/>
              </a:rPr>
              <a:t>194</a:t>
            </a:r>
            <a:endParaRPr lang="en-US" sz="2400" b="0" dirty="0">
              <a:solidFill>
                <a:srgbClr val="FFFFFF"/>
              </a:solidFill>
              <a:latin typeface="Arial"/>
              <a:cs typeface="Arial"/>
            </a:endParaRPr>
          </a:p>
        </p:txBody>
      </p:sp>
      <p:sp>
        <p:nvSpPr>
          <p:cNvPr id="183305" name="Rectangle 16"/>
          <p:cNvSpPr>
            <a:spLocks noChangeArrowheads="1"/>
          </p:cNvSpPr>
          <p:nvPr/>
        </p:nvSpPr>
        <p:spPr bwMode="auto">
          <a:xfrm>
            <a:off x="903288" y="2996952"/>
            <a:ext cx="7772400" cy="3327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a:spcBef>
                <a:spcPct val="20000"/>
              </a:spcBef>
            </a:pPr>
            <a:r>
              <a:rPr lang="ar-JO" altLang="ja-JP" sz="3600" dirty="0">
                <a:solidFill>
                  <a:srgbClr val="000000"/>
                </a:solidFill>
                <a:latin typeface="Arial" charset="0"/>
                <a:cs typeface="Arial" charset="0"/>
              </a:rPr>
              <a:t>* دعونا نقرأها</a:t>
            </a:r>
            <a:endParaRPr lang="en-US" sz="3600" dirty="0">
              <a:solidFill>
                <a:srgbClr val="000000"/>
              </a:solidFill>
              <a:latin typeface="Arial" charset="0"/>
              <a:cs typeface="Arial" charset="0"/>
            </a:endParaRPr>
          </a:p>
          <a:p>
            <a:pPr marL="342900" indent="-342900" algn="r">
              <a:spcBef>
                <a:spcPct val="20000"/>
              </a:spcBef>
            </a:pPr>
            <a:r>
              <a:rPr lang="ar-JO" sz="3600" dirty="0">
                <a:solidFill>
                  <a:srgbClr val="000000"/>
                </a:solidFill>
                <a:latin typeface="Arial" charset="0"/>
                <a:cs typeface="Arial" charset="0"/>
              </a:rPr>
              <a:t>* هل كانت فكرة جيدة لإسرائيل أن يطلبوا ملكاً ؟</a:t>
            </a:r>
            <a:endParaRPr lang="en-US" sz="3600" dirty="0">
              <a:solidFill>
                <a:srgbClr val="000000"/>
              </a:solidFill>
              <a:latin typeface="Arial" charset="0"/>
              <a:cs typeface="Arial" charset="0"/>
            </a:endParaRPr>
          </a:p>
          <a:p>
            <a:pPr marL="342900" indent="-342900" algn="r">
              <a:spcBef>
                <a:spcPct val="20000"/>
              </a:spcBef>
            </a:pPr>
            <a:r>
              <a:rPr lang="ar-JO" sz="3600" dirty="0">
                <a:solidFill>
                  <a:srgbClr val="000000"/>
                </a:solidFill>
                <a:latin typeface="Arial" charset="0"/>
                <a:cs typeface="Arial" charset="0"/>
              </a:rPr>
              <a:t>* لماذا ولماذا لا ؟</a:t>
            </a:r>
            <a:endParaRPr lang="en-US" sz="3600" dirty="0">
              <a:solidFill>
                <a:srgbClr val="000000"/>
              </a:solidFill>
              <a:latin typeface="Arial" charset="0"/>
              <a:cs typeface="Arial" charset="0"/>
            </a:endParaRPr>
          </a:p>
        </p:txBody>
      </p:sp>
    </p:spTree>
    <p:extLst>
      <p:ext uri="{BB962C8B-B14F-4D97-AF65-F5344CB8AC3E}">
        <p14:creationId xmlns:p14="http://schemas.microsoft.com/office/powerpoint/2010/main" val="1872616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9399"/>
                                        </p:tgtEl>
                                        <p:attrNameLst>
                                          <p:attrName>style.visibility</p:attrName>
                                        </p:attrNameLst>
                                      </p:cBhvr>
                                      <p:to>
                                        <p:strVal val="visible"/>
                                      </p:to>
                                    </p:set>
                                    <p:anim calcmode="lin" valueType="num">
                                      <p:cBhvr additive="base">
                                        <p:cTn id="7" dur="500" fill="hold"/>
                                        <p:tgtEl>
                                          <p:spTgt spid="59399"/>
                                        </p:tgtEl>
                                        <p:attrNameLst>
                                          <p:attrName>ppt_x</p:attrName>
                                        </p:attrNameLst>
                                      </p:cBhvr>
                                      <p:tavLst>
                                        <p:tav tm="0">
                                          <p:val>
                                            <p:strVal val="0-#ppt_w/2"/>
                                          </p:val>
                                        </p:tav>
                                        <p:tav tm="100000">
                                          <p:val>
                                            <p:strVal val="#ppt_x"/>
                                          </p:val>
                                        </p:tav>
                                      </p:tavLst>
                                    </p:anim>
                                    <p:anim calcmode="lin" valueType="num">
                                      <p:cBhvr additive="base">
                                        <p:cTn id="8" dur="500" fill="hold"/>
                                        <p:tgtEl>
                                          <p:spTgt spid="5939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59401"/>
                                        </p:tgtEl>
                                        <p:attrNameLst>
                                          <p:attrName>style.visibility</p:attrName>
                                        </p:attrNameLst>
                                      </p:cBhvr>
                                      <p:to>
                                        <p:strVal val="visible"/>
                                      </p:to>
                                    </p:set>
                                    <p:anim calcmode="lin" valueType="num">
                                      <p:cBhvr additive="base">
                                        <p:cTn id="12" dur="500" fill="hold"/>
                                        <p:tgtEl>
                                          <p:spTgt spid="59401"/>
                                        </p:tgtEl>
                                        <p:attrNameLst>
                                          <p:attrName>ppt_x</p:attrName>
                                        </p:attrNameLst>
                                      </p:cBhvr>
                                      <p:tavLst>
                                        <p:tav tm="0">
                                          <p:val>
                                            <p:strVal val="0-#ppt_w/2"/>
                                          </p:val>
                                        </p:tav>
                                        <p:tav tm="100000">
                                          <p:val>
                                            <p:strVal val="#ppt_x"/>
                                          </p:val>
                                        </p:tav>
                                      </p:tavLst>
                                    </p:anim>
                                    <p:anim calcmode="lin" valueType="num">
                                      <p:cBhvr additive="base">
                                        <p:cTn id="13" dur="500" fill="hold"/>
                                        <p:tgtEl>
                                          <p:spTgt spid="5940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9404">
                                            <p:txEl>
                                              <p:pRg st="0" end="0"/>
                                            </p:txEl>
                                          </p:spTgt>
                                        </p:tgtEl>
                                        <p:attrNameLst>
                                          <p:attrName>style.visibility</p:attrName>
                                        </p:attrNameLst>
                                      </p:cBhvr>
                                      <p:to>
                                        <p:strVal val="visible"/>
                                      </p:to>
                                    </p:set>
                                    <p:anim calcmode="lin" valueType="num">
                                      <p:cBhvr additive="base">
                                        <p:cTn id="18" dur="500" fill="hold"/>
                                        <p:tgtEl>
                                          <p:spTgt spid="59404">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940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9404">
                                            <p:txEl>
                                              <p:pRg st="1" end="1"/>
                                            </p:txEl>
                                          </p:spTgt>
                                        </p:tgtEl>
                                        <p:attrNameLst>
                                          <p:attrName>style.visibility</p:attrName>
                                        </p:attrNameLst>
                                      </p:cBhvr>
                                      <p:to>
                                        <p:strVal val="visible"/>
                                      </p:to>
                                    </p:set>
                                    <p:anim calcmode="lin" valueType="num">
                                      <p:cBhvr additive="base">
                                        <p:cTn id="24" dur="500" fill="hold"/>
                                        <p:tgtEl>
                                          <p:spTgt spid="59404">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940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animBg="1"/>
      <p:bldP spid="59404" grpId="0" build="p" bldLvl="2"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9"/>
          <p:cNvSpPr>
            <a:spLocks noGrp="1" noChangeArrowheads="1"/>
          </p:cNvSpPr>
          <p:nvPr>
            <p:ph type="title"/>
          </p:nvPr>
        </p:nvSpPr>
        <p:spPr>
          <a:xfrm>
            <a:off x="76200" y="6248400"/>
            <a:ext cx="5867400" cy="609600"/>
          </a:xfrm>
        </p:spPr>
        <p:txBody>
          <a:bodyPr/>
          <a:lstStyle/>
          <a:p>
            <a:pPr algn="l" eaLnBrk="1" hangingPunct="1"/>
            <a:r>
              <a:rPr lang="ar-JO" sz="2400" dirty="0">
                <a:latin typeface="Arial" charset="0"/>
                <a:ea typeface="ＭＳ Ｐゴシック" charset="0"/>
              </a:rPr>
              <a:t>كم المدة التي غطاها</a:t>
            </a:r>
            <a:endParaRPr lang="en-US" sz="2400" dirty="0">
              <a:latin typeface="Arial" charset="0"/>
              <a:ea typeface="ＭＳ Ｐゴシック" charset="0"/>
            </a:endParaRPr>
          </a:p>
        </p:txBody>
      </p:sp>
      <p:sp>
        <p:nvSpPr>
          <p:cNvPr id="196610" name="Rectangle 16"/>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endParaRPr lang="en-US">
              <a:latin typeface="Arial" charset="0"/>
              <a:cs typeface="Arial" charset="0"/>
            </a:endParaRPr>
          </a:p>
        </p:txBody>
      </p:sp>
      <p:sp>
        <p:nvSpPr>
          <p:cNvPr id="196611" name="WordArt 4"/>
          <p:cNvSpPr>
            <a:spLocks noChangeArrowheads="1" noChangeShapeType="1" noTextEdit="1"/>
          </p:cNvSpPr>
          <p:nvPr/>
        </p:nvSpPr>
        <p:spPr bwMode="auto">
          <a:xfrm>
            <a:off x="2555875" y="190500"/>
            <a:ext cx="4953000" cy="1714500"/>
          </a:xfrm>
          <a:prstGeom prst="rect">
            <a:avLst/>
          </a:prstGeom>
        </p:spPr>
        <p:txBody>
          <a:bodyPr wrap="none" fromWordArt="1">
            <a:prstTxWarp prst="textSlantUp">
              <a:avLst>
                <a:gd name="adj" fmla="val 32056"/>
              </a:avLst>
            </a:prstTxWarp>
          </a:bodyPr>
          <a:lstStyle/>
          <a:p>
            <a:r>
              <a:rPr lang="ar-JO" sz="4800" kern="10" dirty="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Arial"/>
                <a:ea typeface="Arial"/>
                <a:cs typeface="Arial"/>
              </a:rPr>
              <a:t>كم المدة التي غطاها ؟</a:t>
            </a:r>
            <a:endParaRPr lang="en-US" sz="4800" kern="10" dirty="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Arial"/>
              <a:ea typeface="Arial"/>
              <a:cs typeface="Arial"/>
            </a:endParaRPr>
          </a:p>
        </p:txBody>
      </p:sp>
      <p:pic>
        <p:nvPicPr>
          <p:cNvPr id="65542" name="Picture 6" descr="j029029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7600" y="2819400"/>
            <a:ext cx="1524000" cy="140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44" name="Picture 8" descr="j0254448"/>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09600" y="1981200"/>
            <a:ext cx="1133475"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45" name="Picture 9" descr="j022987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600" y="4343400"/>
            <a:ext cx="1679575" cy="175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46" name="Picture 10" descr="j02324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39000" y="5538788"/>
            <a:ext cx="1333500" cy="1319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47" name="Rectangle 11"/>
          <p:cNvSpPr>
            <a:spLocks noChangeArrowheads="1"/>
          </p:cNvSpPr>
          <p:nvPr/>
        </p:nvSpPr>
        <p:spPr bwMode="auto">
          <a:xfrm>
            <a:off x="2435225" y="3175000"/>
            <a:ext cx="3898824" cy="480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algn="l">
              <a:lnSpc>
                <a:spcPct val="90000"/>
              </a:lnSpc>
              <a:spcBef>
                <a:spcPct val="20000"/>
              </a:spcBef>
            </a:pPr>
            <a:r>
              <a:rPr lang="ar-JO" dirty="0">
                <a:solidFill>
                  <a:srgbClr val="3333CC"/>
                </a:solidFill>
                <a:latin typeface="Arial" charset="0"/>
                <a:cs typeface="Arial" charset="0"/>
              </a:rPr>
              <a:t>من 1105 ق.م --- 1011 ق.م</a:t>
            </a:r>
            <a:endParaRPr lang="en-US" dirty="0">
              <a:solidFill>
                <a:srgbClr val="3333CC"/>
              </a:solidFill>
              <a:latin typeface="Arial" charset="0"/>
              <a:cs typeface="Arial" charset="0"/>
            </a:endParaRPr>
          </a:p>
        </p:txBody>
      </p:sp>
      <p:sp>
        <p:nvSpPr>
          <p:cNvPr id="65548" name="Rectangle 12"/>
          <p:cNvSpPr>
            <a:spLocks noChangeArrowheads="1"/>
          </p:cNvSpPr>
          <p:nvPr/>
        </p:nvSpPr>
        <p:spPr bwMode="auto">
          <a:xfrm>
            <a:off x="2590800" y="4411663"/>
            <a:ext cx="2842445"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algn="l">
              <a:lnSpc>
                <a:spcPct val="90000"/>
              </a:lnSpc>
              <a:spcBef>
                <a:spcPct val="20000"/>
              </a:spcBef>
            </a:pPr>
            <a:r>
              <a:rPr lang="ar-JO" dirty="0">
                <a:solidFill>
                  <a:srgbClr val="CC0099"/>
                </a:solidFill>
                <a:latin typeface="Arial" charset="0"/>
                <a:cs typeface="Arial" charset="0"/>
              </a:rPr>
              <a:t>البداية : </a:t>
            </a:r>
            <a:r>
              <a:rPr lang="ar-JO" dirty="0">
                <a:solidFill>
                  <a:schemeClr val="accent2">
                    <a:lumMod val="75000"/>
                  </a:schemeClr>
                </a:solidFill>
                <a:latin typeface="Arial" charset="0"/>
                <a:cs typeface="Arial" charset="0"/>
              </a:rPr>
              <a:t>ولادة صموئيل</a:t>
            </a:r>
            <a:endParaRPr lang="en-US" dirty="0">
              <a:solidFill>
                <a:schemeClr val="accent2">
                  <a:lumMod val="75000"/>
                </a:schemeClr>
              </a:solidFill>
              <a:latin typeface="Arial" charset="0"/>
              <a:cs typeface="Arial" charset="0"/>
            </a:endParaRPr>
          </a:p>
          <a:p>
            <a:pPr algn="l">
              <a:lnSpc>
                <a:spcPct val="90000"/>
              </a:lnSpc>
              <a:spcBef>
                <a:spcPct val="20000"/>
              </a:spcBef>
            </a:pPr>
            <a:r>
              <a:rPr lang="en-US" dirty="0">
                <a:solidFill>
                  <a:srgbClr val="3333CC"/>
                </a:solidFill>
                <a:latin typeface="Arial" charset="0"/>
                <a:cs typeface="Arial" charset="0"/>
              </a:rPr>
              <a:t> </a:t>
            </a:r>
          </a:p>
        </p:txBody>
      </p:sp>
      <p:sp>
        <p:nvSpPr>
          <p:cNvPr id="65549" name="Rectangle 13"/>
          <p:cNvSpPr>
            <a:spLocks noChangeArrowheads="1"/>
          </p:cNvSpPr>
          <p:nvPr/>
        </p:nvSpPr>
        <p:spPr bwMode="auto">
          <a:xfrm>
            <a:off x="5468938" y="5105400"/>
            <a:ext cx="2581156"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algn="l">
              <a:lnSpc>
                <a:spcPct val="90000"/>
              </a:lnSpc>
              <a:spcBef>
                <a:spcPct val="20000"/>
              </a:spcBef>
            </a:pPr>
            <a:r>
              <a:rPr lang="ar-JO" dirty="0">
                <a:solidFill>
                  <a:srgbClr val="CC0099"/>
                </a:solidFill>
                <a:latin typeface="Arial" charset="0"/>
                <a:cs typeface="Arial" charset="0"/>
              </a:rPr>
              <a:t>النهاية : </a:t>
            </a:r>
            <a:r>
              <a:rPr lang="ar-JO" dirty="0">
                <a:solidFill>
                  <a:schemeClr val="accent2">
                    <a:lumMod val="75000"/>
                  </a:schemeClr>
                </a:solidFill>
                <a:latin typeface="Arial" charset="0"/>
                <a:cs typeface="Arial" charset="0"/>
              </a:rPr>
              <a:t>موت شاول</a:t>
            </a:r>
            <a:endParaRPr lang="en-US" dirty="0">
              <a:solidFill>
                <a:schemeClr val="accent2">
                  <a:lumMod val="75000"/>
                </a:schemeClr>
              </a:solidFill>
              <a:latin typeface="Arial" charset="0"/>
              <a:cs typeface="Arial" charset="0"/>
            </a:endParaRPr>
          </a:p>
          <a:p>
            <a:pPr algn="l">
              <a:lnSpc>
                <a:spcPct val="90000"/>
              </a:lnSpc>
              <a:spcBef>
                <a:spcPct val="20000"/>
              </a:spcBef>
            </a:pPr>
            <a:r>
              <a:rPr lang="en-US" dirty="0">
                <a:solidFill>
                  <a:srgbClr val="3333CC"/>
                </a:solidFill>
                <a:latin typeface="Arial" charset="0"/>
                <a:cs typeface="Arial" charset="0"/>
              </a:rPr>
              <a:t> </a:t>
            </a:r>
          </a:p>
        </p:txBody>
      </p:sp>
      <p:sp>
        <p:nvSpPr>
          <p:cNvPr id="65553" name="Text Box 17"/>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400" dirty="0">
                <a:solidFill>
                  <a:schemeClr val="bg1"/>
                </a:solidFill>
                <a:latin typeface="Arial"/>
                <a:cs typeface="Arial"/>
              </a:rPr>
              <a:t>194</a:t>
            </a:r>
            <a:endParaRPr lang="en-US" sz="2400" dirty="0">
              <a:solidFill>
                <a:schemeClr val="bg1"/>
              </a:solidFill>
              <a:latin typeface="Arial"/>
              <a:cs typeface="Arial"/>
            </a:endParaRPr>
          </a:p>
        </p:txBody>
      </p:sp>
      <p:sp>
        <p:nvSpPr>
          <p:cNvPr id="196620" name="Rectangle 18"/>
          <p:cNvSpPr>
            <a:spLocks noChangeArrowheads="1"/>
          </p:cNvSpPr>
          <p:nvPr/>
        </p:nvSpPr>
        <p:spPr bwMode="auto">
          <a:xfrm>
            <a:off x="2435225" y="1981200"/>
            <a:ext cx="3200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l">
              <a:spcBef>
                <a:spcPct val="20000"/>
              </a:spcBef>
            </a:pPr>
            <a:r>
              <a:rPr lang="ar-JO" dirty="0">
                <a:solidFill>
                  <a:srgbClr val="3333CC"/>
                </a:solidFill>
                <a:latin typeface="Arial" charset="0"/>
                <a:cs typeface="Arial" charset="0"/>
              </a:rPr>
              <a:t>94 سنة</a:t>
            </a:r>
            <a:endParaRPr lang="en-US" dirty="0">
              <a:solidFill>
                <a:srgbClr val="3333CC"/>
              </a:solidFill>
              <a:latin typeface="Arial" charset="0"/>
              <a:cs typeface="Arial"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65544"/>
                                        </p:tgtEl>
                                        <p:attrNameLst>
                                          <p:attrName>style.visibility</p:attrName>
                                        </p:attrNameLst>
                                      </p:cBhvr>
                                      <p:to>
                                        <p:strVal val="visible"/>
                                      </p:to>
                                    </p:set>
                                    <p:anim calcmode="lin" valueType="num">
                                      <p:cBhvr additive="base">
                                        <p:cTn id="7" dur="500" fill="hold"/>
                                        <p:tgtEl>
                                          <p:spTgt spid="65544"/>
                                        </p:tgtEl>
                                        <p:attrNameLst>
                                          <p:attrName>ppt_x</p:attrName>
                                        </p:attrNameLst>
                                      </p:cBhvr>
                                      <p:tavLst>
                                        <p:tav tm="0">
                                          <p:val>
                                            <p:strVal val="0-#ppt_w/2"/>
                                          </p:val>
                                        </p:tav>
                                        <p:tav tm="100000">
                                          <p:val>
                                            <p:strVal val="#ppt_x"/>
                                          </p:val>
                                        </p:tav>
                                      </p:tavLst>
                                    </p:anim>
                                    <p:anim calcmode="lin" valueType="num">
                                      <p:cBhvr additive="base">
                                        <p:cTn id="8" dur="500" fill="hold"/>
                                        <p:tgtEl>
                                          <p:spTgt spid="6554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5542"/>
                                        </p:tgtEl>
                                        <p:attrNameLst>
                                          <p:attrName>style.visibility</p:attrName>
                                        </p:attrNameLst>
                                      </p:cBhvr>
                                      <p:to>
                                        <p:strVal val="visible"/>
                                      </p:to>
                                    </p:set>
                                    <p:anim calcmode="lin" valueType="num">
                                      <p:cBhvr additive="base">
                                        <p:cTn id="11" dur="500" fill="hold"/>
                                        <p:tgtEl>
                                          <p:spTgt spid="65542"/>
                                        </p:tgtEl>
                                        <p:attrNameLst>
                                          <p:attrName>ppt_x</p:attrName>
                                        </p:attrNameLst>
                                      </p:cBhvr>
                                      <p:tavLst>
                                        <p:tav tm="0">
                                          <p:val>
                                            <p:strVal val="0-#ppt_w/2"/>
                                          </p:val>
                                        </p:tav>
                                        <p:tav tm="100000">
                                          <p:val>
                                            <p:strVal val="#ppt_x"/>
                                          </p:val>
                                        </p:tav>
                                      </p:tavLst>
                                    </p:anim>
                                    <p:anim calcmode="lin" valueType="num">
                                      <p:cBhvr additive="base">
                                        <p:cTn id="12" dur="500" fill="hold"/>
                                        <p:tgtEl>
                                          <p:spTgt spid="6554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5547"/>
                                        </p:tgtEl>
                                        <p:attrNameLst>
                                          <p:attrName>style.visibility</p:attrName>
                                        </p:attrNameLst>
                                      </p:cBhvr>
                                      <p:to>
                                        <p:strVal val="visible"/>
                                      </p:to>
                                    </p:set>
                                    <p:anim calcmode="lin" valueType="num">
                                      <p:cBhvr additive="base">
                                        <p:cTn id="15" dur="500" fill="hold"/>
                                        <p:tgtEl>
                                          <p:spTgt spid="65547"/>
                                        </p:tgtEl>
                                        <p:attrNameLst>
                                          <p:attrName>ppt_x</p:attrName>
                                        </p:attrNameLst>
                                      </p:cBhvr>
                                      <p:tavLst>
                                        <p:tav tm="0">
                                          <p:val>
                                            <p:strVal val="0-#ppt_w/2"/>
                                          </p:val>
                                        </p:tav>
                                        <p:tav tm="100000">
                                          <p:val>
                                            <p:strVal val="#ppt_x"/>
                                          </p:val>
                                        </p:tav>
                                      </p:tavLst>
                                    </p:anim>
                                    <p:anim calcmode="lin" valueType="num">
                                      <p:cBhvr additive="base">
                                        <p:cTn id="16" dur="500" fill="hold"/>
                                        <p:tgtEl>
                                          <p:spTgt spid="65547"/>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p:cTn id="20" dur="1" fill="hold">
                                          <p:stCondLst>
                                            <p:cond delay="0"/>
                                          </p:stCondLst>
                                        </p:cTn>
                                        <p:tgtEl>
                                          <p:spTgt spid="65545"/>
                                        </p:tgtEl>
                                        <p:attrNameLst>
                                          <p:attrName>style.visibility</p:attrName>
                                        </p:attrNameLst>
                                      </p:cBhvr>
                                      <p:to>
                                        <p:strVal val="visible"/>
                                      </p:to>
                                    </p:set>
                                    <p:anim calcmode="lin" valueType="num">
                                      <p:cBhvr additive="base">
                                        <p:cTn id="21" dur="500" fill="hold"/>
                                        <p:tgtEl>
                                          <p:spTgt spid="65545"/>
                                        </p:tgtEl>
                                        <p:attrNameLst>
                                          <p:attrName>ppt_x</p:attrName>
                                        </p:attrNameLst>
                                      </p:cBhvr>
                                      <p:tavLst>
                                        <p:tav tm="0">
                                          <p:val>
                                            <p:strVal val="0-#ppt_w/2"/>
                                          </p:val>
                                        </p:tav>
                                        <p:tav tm="100000">
                                          <p:val>
                                            <p:strVal val="#ppt_x"/>
                                          </p:val>
                                        </p:tav>
                                      </p:tavLst>
                                    </p:anim>
                                    <p:anim calcmode="lin" valueType="num">
                                      <p:cBhvr additive="base">
                                        <p:cTn id="22" dur="500" fill="hold"/>
                                        <p:tgtEl>
                                          <p:spTgt spid="65545"/>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65548"/>
                                        </p:tgtEl>
                                        <p:attrNameLst>
                                          <p:attrName>style.visibility</p:attrName>
                                        </p:attrNameLst>
                                      </p:cBhvr>
                                      <p:to>
                                        <p:strVal val="visible"/>
                                      </p:to>
                                    </p:set>
                                    <p:anim calcmode="lin" valueType="num">
                                      <p:cBhvr additive="base">
                                        <p:cTn id="25" dur="500" fill="hold"/>
                                        <p:tgtEl>
                                          <p:spTgt spid="65548"/>
                                        </p:tgtEl>
                                        <p:attrNameLst>
                                          <p:attrName>ppt_x</p:attrName>
                                        </p:attrNameLst>
                                      </p:cBhvr>
                                      <p:tavLst>
                                        <p:tav tm="0">
                                          <p:val>
                                            <p:strVal val="0-#ppt_w/2"/>
                                          </p:val>
                                        </p:tav>
                                        <p:tav tm="100000">
                                          <p:val>
                                            <p:strVal val="#ppt_x"/>
                                          </p:val>
                                        </p:tav>
                                      </p:tavLst>
                                    </p:anim>
                                    <p:anim calcmode="lin" valueType="num">
                                      <p:cBhvr additive="base">
                                        <p:cTn id="26" dur="500" fill="hold"/>
                                        <p:tgtEl>
                                          <p:spTgt spid="6554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5549"/>
                                        </p:tgtEl>
                                        <p:attrNameLst>
                                          <p:attrName>style.visibility</p:attrName>
                                        </p:attrNameLst>
                                      </p:cBhvr>
                                      <p:to>
                                        <p:strVal val="visible"/>
                                      </p:to>
                                    </p:set>
                                    <p:anim calcmode="lin" valueType="num">
                                      <p:cBhvr additive="base">
                                        <p:cTn id="31" dur="500" fill="hold"/>
                                        <p:tgtEl>
                                          <p:spTgt spid="65549"/>
                                        </p:tgtEl>
                                        <p:attrNameLst>
                                          <p:attrName>ppt_x</p:attrName>
                                        </p:attrNameLst>
                                      </p:cBhvr>
                                      <p:tavLst>
                                        <p:tav tm="0">
                                          <p:val>
                                            <p:strVal val="0-#ppt_w/2"/>
                                          </p:val>
                                        </p:tav>
                                        <p:tav tm="100000">
                                          <p:val>
                                            <p:strVal val="#ppt_x"/>
                                          </p:val>
                                        </p:tav>
                                      </p:tavLst>
                                    </p:anim>
                                    <p:anim calcmode="lin" valueType="num">
                                      <p:cBhvr additive="base">
                                        <p:cTn id="32" dur="500" fill="hold"/>
                                        <p:tgtEl>
                                          <p:spTgt spid="65549"/>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65546"/>
                                        </p:tgtEl>
                                        <p:attrNameLst>
                                          <p:attrName>style.visibility</p:attrName>
                                        </p:attrNameLst>
                                      </p:cBhvr>
                                      <p:to>
                                        <p:strVal val="visible"/>
                                      </p:to>
                                    </p:set>
                                    <p:anim calcmode="lin" valueType="num">
                                      <p:cBhvr additive="base">
                                        <p:cTn id="35" dur="500" fill="hold"/>
                                        <p:tgtEl>
                                          <p:spTgt spid="65546"/>
                                        </p:tgtEl>
                                        <p:attrNameLst>
                                          <p:attrName>ppt_x</p:attrName>
                                        </p:attrNameLst>
                                      </p:cBhvr>
                                      <p:tavLst>
                                        <p:tav tm="0">
                                          <p:val>
                                            <p:strVal val="0-#ppt_w/2"/>
                                          </p:val>
                                        </p:tav>
                                        <p:tav tm="100000">
                                          <p:val>
                                            <p:strVal val="#ppt_x"/>
                                          </p:val>
                                        </p:tav>
                                      </p:tavLst>
                                    </p:anim>
                                    <p:anim calcmode="lin" valueType="num">
                                      <p:cBhvr additive="base">
                                        <p:cTn id="36" dur="500" fill="hold"/>
                                        <p:tgtEl>
                                          <p:spTgt spid="655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7" grpId="0" autoUpdateAnimBg="0"/>
      <p:bldP spid="65548" grpId="0" autoUpdateAnimBg="0"/>
      <p:bldP spid="65549"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2"/>
          <p:cNvSpPr>
            <a:spLocks noChangeArrowheads="1"/>
          </p:cNvSpPr>
          <p:nvPr/>
        </p:nvSpPr>
        <p:spPr bwMode="auto">
          <a:xfrm>
            <a:off x="0" y="-32726"/>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endParaRPr lang="en-US">
              <a:solidFill>
                <a:srgbClr val="000000"/>
              </a:solidFill>
              <a:latin typeface="Arial" panose="020B0604020202020204" pitchFamily="34" charset="0"/>
              <a:cs typeface="Arial" panose="020B0604020202020204" pitchFamily="34" charset="0"/>
            </a:endParaRPr>
          </a:p>
        </p:txBody>
      </p:sp>
      <p:sp>
        <p:nvSpPr>
          <p:cNvPr id="73731" name="Text Box 3"/>
          <p:cNvSpPr txBox="1">
            <a:spLocks noChangeArrowheads="1"/>
          </p:cNvSpPr>
          <p:nvPr/>
        </p:nvSpPr>
        <p:spPr bwMode="auto">
          <a:xfrm>
            <a:off x="611188" y="2751749"/>
            <a:ext cx="2408032"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ar-JO" sz="4400" dirty="0">
                <a:solidFill>
                  <a:srgbClr val="000000"/>
                </a:solidFill>
                <a:latin typeface="Arial" panose="020B0604020202020204" pitchFamily="34" charset="0"/>
                <a:cs typeface="Arial" panose="020B0604020202020204" pitchFamily="34" charset="0"/>
              </a:rPr>
              <a:t>الحكم الإلهي</a:t>
            </a:r>
            <a:endParaRPr lang="en-US" sz="4400" dirty="0">
              <a:solidFill>
                <a:srgbClr val="000000"/>
              </a:solidFill>
              <a:latin typeface="Arial" panose="020B0604020202020204" pitchFamily="34" charset="0"/>
              <a:cs typeface="Arial" panose="020B0604020202020204" pitchFamily="34" charset="0"/>
            </a:endParaRPr>
          </a:p>
        </p:txBody>
      </p:sp>
      <p:sp>
        <p:nvSpPr>
          <p:cNvPr id="73733" name="Text Box 5"/>
          <p:cNvSpPr txBox="1">
            <a:spLocks noChangeArrowheads="1"/>
          </p:cNvSpPr>
          <p:nvPr/>
        </p:nvSpPr>
        <p:spPr bwMode="auto">
          <a:xfrm>
            <a:off x="5440363" y="2751749"/>
            <a:ext cx="24497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ar-JO" sz="4400" dirty="0">
                <a:solidFill>
                  <a:srgbClr val="000000"/>
                </a:solidFill>
                <a:latin typeface="Arial" panose="020B0604020202020204" pitchFamily="34" charset="0"/>
                <a:cs typeface="Arial" panose="020B0604020202020204" pitchFamily="34" charset="0"/>
              </a:rPr>
              <a:t>الحكم الملكي</a:t>
            </a:r>
            <a:endParaRPr lang="en-US" sz="4400" dirty="0">
              <a:solidFill>
                <a:srgbClr val="000000"/>
              </a:solidFill>
              <a:latin typeface="Arial" panose="020B0604020202020204" pitchFamily="34" charset="0"/>
              <a:cs typeface="Arial" panose="020B0604020202020204" pitchFamily="34" charset="0"/>
            </a:endParaRPr>
          </a:p>
        </p:txBody>
      </p:sp>
      <p:sp>
        <p:nvSpPr>
          <p:cNvPr id="73734" name="AutoShape 6"/>
          <p:cNvSpPr>
            <a:spLocks noChangeArrowheads="1"/>
          </p:cNvSpPr>
          <p:nvPr/>
        </p:nvSpPr>
        <p:spPr bwMode="auto">
          <a:xfrm>
            <a:off x="3581400" y="2880337"/>
            <a:ext cx="1828800" cy="609600"/>
          </a:xfrm>
          <a:prstGeom prst="rightArrow">
            <a:avLst>
              <a:gd name="adj1" fmla="val 50000"/>
              <a:gd name="adj2" fmla="val 75000"/>
            </a:avLst>
          </a:prstGeom>
          <a:solidFill>
            <a:srgbClr val="000000"/>
          </a:solidFill>
          <a:ln w="9525">
            <a:solidFill>
              <a:schemeClr val="tx1"/>
            </a:solidFill>
            <a:miter lim="800000"/>
            <a:headEnd/>
            <a:tailEnd/>
          </a:ln>
        </p:spPr>
        <p:txBody>
          <a:bodyPr wrap="none" anchor="ctr"/>
          <a:lstStyle/>
          <a:p>
            <a:endParaRPr lang="en-US">
              <a:solidFill>
                <a:srgbClr val="000000"/>
              </a:solidFill>
              <a:latin typeface="Arial" panose="020B0604020202020204" pitchFamily="34" charset="0"/>
              <a:cs typeface="Arial" panose="020B0604020202020204" pitchFamily="34" charset="0"/>
            </a:endParaRPr>
          </a:p>
        </p:txBody>
      </p:sp>
      <p:sp>
        <p:nvSpPr>
          <p:cNvPr id="199686" name="WordArt 11"/>
          <p:cNvSpPr>
            <a:spLocks noChangeArrowheads="1" noChangeShapeType="1" noTextEdit="1"/>
          </p:cNvSpPr>
          <p:nvPr/>
        </p:nvSpPr>
        <p:spPr bwMode="auto">
          <a:xfrm>
            <a:off x="1676400" y="272074"/>
            <a:ext cx="6248400" cy="2243138"/>
          </a:xfrm>
          <a:prstGeom prst="rect">
            <a:avLst/>
          </a:prstGeom>
        </p:spPr>
        <p:txBody>
          <a:bodyPr wrap="none" fromWordArt="1">
            <a:prstTxWarp prst="textSlantUp">
              <a:avLst>
                <a:gd name="adj" fmla="val 32056"/>
              </a:avLst>
            </a:prstTxWarp>
          </a:bodyPr>
          <a:lstStyle/>
          <a:p>
            <a:r>
              <a:rPr lang="ar-JO" sz="4800" kern="10" dirty="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rPr>
              <a:t>هدف السفر</a:t>
            </a:r>
            <a:endParaRPr lang="en-US" sz="4800" kern="10" dirty="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endParaRPr>
          </a:p>
        </p:txBody>
      </p:sp>
      <p:grpSp>
        <p:nvGrpSpPr>
          <p:cNvPr id="2" name="Group 20"/>
          <p:cNvGrpSpPr>
            <a:grpSpLocks/>
          </p:cNvGrpSpPr>
          <p:nvPr/>
        </p:nvGrpSpPr>
        <p:grpSpPr bwMode="auto">
          <a:xfrm>
            <a:off x="457200" y="4082074"/>
            <a:ext cx="3990974" cy="1524000"/>
            <a:chOff x="144" y="2592"/>
            <a:chExt cx="2640" cy="960"/>
          </a:xfrm>
        </p:grpSpPr>
        <p:sp>
          <p:nvSpPr>
            <p:cNvPr id="199690" name="Rectangle 18"/>
            <p:cNvSpPr>
              <a:spLocks noChangeArrowheads="1"/>
            </p:cNvSpPr>
            <p:nvPr/>
          </p:nvSpPr>
          <p:spPr bwMode="auto">
            <a:xfrm>
              <a:off x="144" y="2592"/>
              <a:ext cx="2640" cy="960"/>
            </a:xfrm>
            <a:prstGeom prst="rect">
              <a:avLst/>
            </a:prstGeom>
            <a:solidFill>
              <a:srgbClr val="3366FF"/>
            </a:solidFill>
            <a:ln w="12700" cap="sq">
              <a:solidFill>
                <a:schemeClr val="tx1"/>
              </a:solidFill>
              <a:miter lim="800000"/>
              <a:headEnd type="none" w="sm" len="sm"/>
              <a:tailEnd type="none" w="sm" len="sm"/>
            </a:ln>
          </p:spPr>
          <p:txBody>
            <a:bodyPr wrap="none" anchor="ctr"/>
            <a:lstStyle/>
            <a:p>
              <a:endParaRPr lang="en-US">
                <a:solidFill>
                  <a:srgbClr val="000000"/>
                </a:solidFill>
                <a:latin typeface="Arial" panose="020B0604020202020204" pitchFamily="34" charset="0"/>
                <a:cs typeface="Arial" panose="020B0604020202020204" pitchFamily="34" charset="0"/>
              </a:endParaRPr>
            </a:p>
          </p:txBody>
        </p:sp>
        <p:pic>
          <p:nvPicPr>
            <p:cNvPr id="199691" name="Picture 12" descr="king-crown-golden">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4" y="2736"/>
              <a:ext cx="1708" cy="7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92" name="Text Box 14"/>
            <p:cNvSpPr txBox="1">
              <a:spLocks noChangeArrowheads="1"/>
            </p:cNvSpPr>
            <p:nvPr/>
          </p:nvSpPr>
          <p:spPr bwMode="auto">
            <a:xfrm>
              <a:off x="215" y="2826"/>
              <a:ext cx="419" cy="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ar-JO" sz="4400" dirty="0">
                  <a:solidFill>
                    <a:srgbClr val="FFFF00"/>
                  </a:solidFill>
                  <a:latin typeface="Arial" panose="020B0604020202020204" pitchFamily="34" charset="0"/>
                  <a:cs typeface="Arial" panose="020B0604020202020204" pitchFamily="34" charset="0"/>
                </a:rPr>
                <a:t>الله</a:t>
              </a:r>
              <a:endParaRPr lang="en-US" sz="3200" dirty="0">
                <a:solidFill>
                  <a:srgbClr val="FFFF00"/>
                </a:solidFill>
                <a:latin typeface="Arial" panose="020B0604020202020204" pitchFamily="34" charset="0"/>
                <a:cs typeface="Arial" panose="020B0604020202020204" pitchFamily="34" charset="0"/>
              </a:endParaRPr>
            </a:p>
          </p:txBody>
        </p:sp>
      </p:grpSp>
      <p:grpSp>
        <p:nvGrpSpPr>
          <p:cNvPr id="3" name="Group 21"/>
          <p:cNvGrpSpPr>
            <a:grpSpLocks/>
          </p:cNvGrpSpPr>
          <p:nvPr/>
        </p:nvGrpSpPr>
        <p:grpSpPr bwMode="auto">
          <a:xfrm>
            <a:off x="4724400" y="4082074"/>
            <a:ext cx="4191000" cy="1524000"/>
            <a:chOff x="2976" y="2592"/>
            <a:chExt cx="2640" cy="960"/>
          </a:xfrm>
          <a:solidFill>
            <a:schemeClr val="accent1">
              <a:lumMod val="40000"/>
              <a:lumOff val="60000"/>
            </a:schemeClr>
          </a:solidFill>
        </p:grpSpPr>
        <p:sp>
          <p:nvSpPr>
            <p:cNvPr id="41993" name="Rectangle 19"/>
            <p:cNvSpPr>
              <a:spLocks noChangeArrowheads="1"/>
            </p:cNvSpPr>
            <p:nvPr/>
          </p:nvSpPr>
          <p:spPr bwMode="auto">
            <a:xfrm>
              <a:off x="2976" y="2592"/>
              <a:ext cx="2640" cy="960"/>
            </a:xfrm>
            <a:prstGeom prst="rect">
              <a:avLst/>
            </a:prstGeom>
            <a:grpFill/>
            <a:ln w="12700" cap="sq">
              <a:solidFill>
                <a:schemeClr val="tx1"/>
              </a:solidFill>
              <a:miter lim="800000"/>
              <a:headEnd type="none" w="sm" len="sm"/>
              <a:tailEnd type="none" w="sm" len="sm"/>
            </a:ln>
          </p:spPr>
          <p:txBody>
            <a:bodyPr wrap="none" anchor="ctr"/>
            <a:lstStyle/>
            <a:p>
              <a:pPr>
                <a:defRPr/>
              </a:pPr>
              <a:endParaRPr lang="en-US">
                <a:solidFill>
                  <a:srgbClr val="000000"/>
                </a:solidFill>
                <a:latin typeface="Arial" panose="020B0604020202020204" pitchFamily="34" charset="0"/>
                <a:cs typeface="Arial" panose="020B0604020202020204" pitchFamily="34" charset="0"/>
              </a:endParaRPr>
            </a:p>
          </p:txBody>
        </p:sp>
        <p:pic>
          <p:nvPicPr>
            <p:cNvPr id="41994" name="Picture 15" descr="king-crown-golden">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28" y="2703"/>
              <a:ext cx="1344" cy="75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41995" name="Text Box 16"/>
            <p:cNvSpPr txBox="1">
              <a:spLocks noChangeArrowheads="1"/>
            </p:cNvSpPr>
            <p:nvPr/>
          </p:nvSpPr>
          <p:spPr bwMode="auto">
            <a:xfrm>
              <a:off x="3072" y="2856"/>
              <a:ext cx="882" cy="446"/>
            </a:xfrm>
            <a:prstGeom prst="rect">
              <a:avLst/>
            </a:prstGeom>
            <a:grp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defRPr/>
              </a:pPr>
              <a:r>
                <a:rPr lang="ar-JO" sz="4000" dirty="0">
                  <a:solidFill>
                    <a:srgbClr val="000000"/>
                  </a:solidFill>
                  <a:latin typeface="Arial" panose="020B0604020202020204" pitchFamily="34" charset="0"/>
                  <a:cs typeface="Arial" panose="020B0604020202020204" pitchFamily="34" charset="0"/>
                </a:rPr>
                <a:t>الإنسان</a:t>
              </a:r>
              <a:endParaRPr lang="en-US" sz="4000" dirty="0">
                <a:solidFill>
                  <a:srgbClr val="000000"/>
                </a:solidFill>
                <a:latin typeface="Arial" panose="020B0604020202020204" pitchFamily="34" charset="0"/>
                <a:cs typeface="Arial" panose="020B0604020202020204" pitchFamily="34" charset="0"/>
              </a:endParaRPr>
            </a:p>
          </p:txBody>
        </p:sp>
      </p:grpSp>
      <p:sp>
        <p:nvSpPr>
          <p:cNvPr id="16" name="Text Box 9"/>
          <p:cNvSpPr txBox="1">
            <a:spLocks noChangeArrowheads="1"/>
          </p:cNvSpPr>
          <p:nvPr/>
        </p:nvSpPr>
        <p:spPr bwMode="auto">
          <a:xfrm>
            <a:off x="8172450" y="43474"/>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400" dirty="0">
                <a:solidFill>
                  <a:srgbClr val="FFFFFF"/>
                </a:solidFill>
                <a:latin typeface="Arial" panose="020B0604020202020204" pitchFamily="34" charset="0"/>
                <a:cs typeface="Arial" panose="020B0604020202020204" pitchFamily="34" charset="0"/>
              </a:rPr>
              <a:t>196</a:t>
            </a:r>
            <a:endParaRPr lang="en-US" sz="2400" b="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74035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3731"/>
                                        </p:tgtEl>
                                        <p:attrNameLst>
                                          <p:attrName>style.visibility</p:attrName>
                                        </p:attrNameLst>
                                      </p:cBhvr>
                                      <p:to>
                                        <p:strVal val="visible"/>
                                      </p:to>
                                    </p:set>
                                    <p:anim calcmode="lin" valueType="num">
                                      <p:cBhvr additive="base">
                                        <p:cTn id="7" dur="500" fill="hold"/>
                                        <p:tgtEl>
                                          <p:spTgt spid="73731"/>
                                        </p:tgtEl>
                                        <p:attrNameLst>
                                          <p:attrName>ppt_x</p:attrName>
                                        </p:attrNameLst>
                                      </p:cBhvr>
                                      <p:tavLst>
                                        <p:tav tm="0">
                                          <p:val>
                                            <p:strVal val="0-#ppt_w/2"/>
                                          </p:val>
                                        </p:tav>
                                        <p:tav tm="100000">
                                          <p:val>
                                            <p:strVal val="#ppt_x"/>
                                          </p:val>
                                        </p:tav>
                                      </p:tavLst>
                                    </p:anim>
                                    <p:anim calcmode="lin" valueType="num">
                                      <p:cBhvr additive="base">
                                        <p:cTn id="8" dur="500" fill="hold"/>
                                        <p:tgtEl>
                                          <p:spTgt spid="7373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3734"/>
                                        </p:tgtEl>
                                        <p:attrNameLst>
                                          <p:attrName>style.visibility</p:attrName>
                                        </p:attrNameLst>
                                      </p:cBhvr>
                                      <p:to>
                                        <p:strVal val="visible"/>
                                      </p:to>
                                    </p:set>
                                    <p:anim calcmode="lin" valueType="num">
                                      <p:cBhvr additive="base">
                                        <p:cTn id="19" dur="500" fill="hold"/>
                                        <p:tgtEl>
                                          <p:spTgt spid="73734"/>
                                        </p:tgtEl>
                                        <p:attrNameLst>
                                          <p:attrName>ppt_x</p:attrName>
                                        </p:attrNameLst>
                                      </p:cBhvr>
                                      <p:tavLst>
                                        <p:tav tm="0">
                                          <p:val>
                                            <p:strVal val="0-#ppt_w/2"/>
                                          </p:val>
                                        </p:tav>
                                        <p:tav tm="100000">
                                          <p:val>
                                            <p:strVal val="#ppt_x"/>
                                          </p:val>
                                        </p:tav>
                                      </p:tavLst>
                                    </p:anim>
                                    <p:anim calcmode="lin" valueType="num">
                                      <p:cBhvr additive="base">
                                        <p:cTn id="20" dur="500" fill="hold"/>
                                        <p:tgtEl>
                                          <p:spTgt spid="7373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3733"/>
                                        </p:tgtEl>
                                        <p:attrNameLst>
                                          <p:attrName>style.visibility</p:attrName>
                                        </p:attrNameLst>
                                      </p:cBhvr>
                                      <p:to>
                                        <p:strVal val="visible"/>
                                      </p:to>
                                    </p:set>
                                    <p:anim calcmode="lin" valueType="num">
                                      <p:cBhvr additive="base">
                                        <p:cTn id="25" dur="500" fill="hold"/>
                                        <p:tgtEl>
                                          <p:spTgt spid="73733"/>
                                        </p:tgtEl>
                                        <p:attrNameLst>
                                          <p:attrName>ppt_x</p:attrName>
                                        </p:attrNameLst>
                                      </p:cBhvr>
                                      <p:tavLst>
                                        <p:tav tm="0">
                                          <p:val>
                                            <p:strVal val="0-#ppt_w/2"/>
                                          </p:val>
                                        </p:tav>
                                        <p:tav tm="100000">
                                          <p:val>
                                            <p:strVal val="#ppt_x"/>
                                          </p:val>
                                        </p:tav>
                                      </p:tavLst>
                                    </p:anim>
                                    <p:anim calcmode="lin" valueType="num">
                                      <p:cBhvr additive="base">
                                        <p:cTn id="26" dur="500" fill="hold"/>
                                        <p:tgtEl>
                                          <p:spTgt spid="7373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0-#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utoUpdateAnimBg="0"/>
      <p:bldP spid="73733" grpId="0" autoUpdateAnimBg="0"/>
      <p:bldP spid="7373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a:xfrm>
            <a:off x="684213" y="685800"/>
            <a:ext cx="7702550" cy="990600"/>
          </a:xfrm>
        </p:spPr>
        <p:txBody>
          <a:bodyPr/>
          <a:lstStyle/>
          <a:p>
            <a:pPr algn="ctr"/>
            <a:r>
              <a:rPr kumimoji="0" lang="ar-JO" sz="3600" b="1" dirty="0">
                <a:solidFill>
                  <a:srgbClr val="FFFFFF"/>
                </a:solidFill>
                <a:latin typeface="Times" panose="02020603050405020304" pitchFamily="18" charset="0"/>
                <a:cs typeface="Times" panose="02020603050405020304" pitchFamily="18" charset="0"/>
              </a:rPr>
              <a:t>تشكيل بيان الرسالة</a:t>
            </a:r>
            <a:endParaRPr kumimoji="0" lang="en-US" sz="3600" dirty="0">
              <a:solidFill>
                <a:srgbClr val="FFFFFF"/>
              </a:solidFill>
              <a:latin typeface="Times" panose="02020603050405020304" pitchFamily="18" charset="0"/>
              <a:cs typeface="Times" panose="02020603050405020304" pitchFamily="18" charset="0"/>
            </a:endParaRPr>
          </a:p>
        </p:txBody>
      </p:sp>
      <p:sp>
        <p:nvSpPr>
          <p:cNvPr id="189443" name="Rectangle 3"/>
          <p:cNvSpPr>
            <a:spLocks noGrp="1" noChangeArrowheads="1"/>
          </p:cNvSpPr>
          <p:nvPr>
            <p:ph type="body" idx="1"/>
          </p:nvPr>
        </p:nvSpPr>
        <p:spPr>
          <a:xfrm>
            <a:off x="1143000" y="1905000"/>
            <a:ext cx="2590800" cy="1295400"/>
          </a:xfrm>
          <a:solidFill>
            <a:srgbClr val="C2FFF0"/>
          </a:solidFill>
          <a:ln w="57150">
            <a:solidFill>
              <a:srgbClr val="FFFFFF"/>
            </a:solidFill>
            <a:miter lim="800000"/>
            <a:headEnd/>
            <a:tailEnd/>
          </a:ln>
        </p:spPr>
        <p:txBody>
          <a:bodyPr/>
          <a:lstStyle/>
          <a:p>
            <a:pPr algn="ctr">
              <a:buFont typeface="Wingdings" charset="0"/>
              <a:buNone/>
            </a:pPr>
            <a:r>
              <a:rPr lang="ar-JO" b="1" dirty="0">
                <a:solidFill>
                  <a:srgbClr val="800000"/>
                </a:solidFill>
                <a:latin typeface="Times" panose="02020603050405020304" pitchFamily="18" charset="0"/>
                <a:cs typeface="Times" panose="02020603050405020304" pitchFamily="18" charset="0"/>
              </a:rPr>
              <a:t>الموضوع</a:t>
            </a:r>
            <a:endParaRPr kumimoji="0" lang="en-US" b="1" dirty="0">
              <a:solidFill>
                <a:srgbClr val="800000"/>
              </a:solidFill>
              <a:latin typeface="Times" panose="02020603050405020304" pitchFamily="18" charset="0"/>
              <a:cs typeface="Times" panose="02020603050405020304" pitchFamily="18" charset="0"/>
            </a:endParaRPr>
          </a:p>
          <a:p>
            <a:pPr algn="ctr">
              <a:buFont typeface="Wingdings" charset="0"/>
              <a:buNone/>
            </a:pPr>
            <a:r>
              <a:rPr kumimoji="0" lang="en-US" b="1" dirty="0">
                <a:solidFill>
                  <a:srgbClr val="800000"/>
                </a:solidFill>
                <a:latin typeface="Times" panose="02020603050405020304" pitchFamily="18" charset="0"/>
                <a:cs typeface="Times" panose="02020603050405020304" pitchFamily="18" charset="0"/>
              </a:rPr>
              <a:t>(</a:t>
            </a:r>
            <a:r>
              <a:rPr lang="ar-JO" b="1" dirty="0">
                <a:solidFill>
                  <a:srgbClr val="800000"/>
                </a:solidFill>
                <a:latin typeface="Times" panose="02020603050405020304" pitchFamily="18" charset="0"/>
                <a:cs typeface="Times" panose="02020603050405020304" pitchFamily="18" charset="0"/>
              </a:rPr>
              <a:t>المغزى</a:t>
            </a:r>
            <a:r>
              <a:rPr kumimoji="0" lang="en-US" b="1" dirty="0">
                <a:solidFill>
                  <a:srgbClr val="800000"/>
                </a:solidFill>
                <a:latin typeface="Times" panose="02020603050405020304" pitchFamily="18" charset="0"/>
                <a:cs typeface="Times" panose="02020603050405020304" pitchFamily="18" charset="0"/>
              </a:rPr>
              <a:t>)</a:t>
            </a:r>
          </a:p>
        </p:txBody>
      </p:sp>
      <p:sp>
        <p:nvSpPr>
          <p:cNvPr id="189444" name="Rectangle 4"/>
          <p:cNvSpPr>
            <a:spLocks noChangeArrowheads="1"/>
          </p:cNvSpPr>
          <p:nvPr/>
        </p:nvSpPr>
        <p:spPr bwMode="auto">
          <a:xfrm>
            <a:off x="4876800" y="1905000"/>
            <a:ext cx="2819400" cy="1295400"/>
          </a:xfrm>
          <a:prstGeom prst="rect">
            <a:avLst/>
          </a:prstGeom>
          <a:solidFill>
            <a:srgbClr val="C2FFF0"/>
          </a:solidFill>
          <a:ln w="57150">
            <a:solidFill>
              <a:srgbClr val="FFFFFF"/>
            </a:solidFill>
            <a:miter lim="800000"/>
            <a:headEnd/>
            <a:tailEnd/>
          </a:ln>
        </p:spPr>
        <p:txBody>
          <a:bodyPr lIns="92075" tIns="46038" rIns="92075" bIns="46038"/>
          <a:lstStyle/>
          <a:p>
            <a:pPr marL="342900" marR="0" lvl="0" indent="-342900" algn="ctr" defTabSz="457200" rtl="0" eaLnBrk="1" fontAlgn="auto" latinLnBrk="0" hangingPunct="1">
              <a:lnSpc>
                <a:spcPct val="90000"/>
              </a:lnSpc>
              <a:spcBef>
                <a:spcPct val="20000"/>
              </a:spcBef>
              <a:spcAft>
                <a:spcPts val="0"/>
              </a:spcAft>
              <a:buClr>
                <a:srgbClr val="FFFF00"/>
              </a:buClr>
              <a:buSzPct val="65000"/>
              <a:buFont typeface="Wingdings" charset="0"/>
              <a:buNone/>
              <a:tabLst/>
              <a:defRPr/>
            </a:pPr>
            <a:r>
              <a:rPr kumimoji="0" lang="ar-JO" sz="3200" b="1" i="0" u="none" strike="noStrike" kern="1200" cap="none" spc="0" normalizeH="0" baseline="0" noProof="0" dirty="0">
                <a:ln>
                  <a:noFill/>
                </a:ln>
                <a:solidFill>
                  <a:srgbClr val="800000"/>
                </a:solidFill>
                <a:effectLst/>
                <a:uLnTx/>
                <a:uFillTx/>
                <a:latin typeface="Times" panose="02020603050405020304" pitchFamily="18" charset="0"/>
                <a:ea typeface="+mn-ea"/>
                <a:cs typeface="Times" panose="02020603050405020304" pitchFamily="18" charset="0"/>
              </a:rPr>
              <a:t>الهدف</a:t>
            </a:r>
            <a:endParaRPr kumimoji="0" lang="en-US" sz="3200" b="1" i="0" u="none" strike="noStrike" kern="1200" cap="none" spc="0" normalizeH="0" baseline="0" noProof="0" dirty="0">
              <a:ln>
                <a:noFill/>
              </a:ln>
              <a:solidFill>
                <a:srgbClr val="800000"/>
              </a:solidFill>
              <a:effectLst/>
              <a:uLnTx/>
              <a:uFillTx/>
              <a:latin typeface="Times" panose="02020603050405020304" pitchFamily="18" charset="0"/>
              <a:ea typeface="+mn-ea"/>
              <a:cs typeface="Times" panose="02020603050405020304" pitchFamily="18" charset="0"/>
            </a:endParaRPr>
          </a:p>
          <a:p>
            <a:pPr marL="342900" marR="0" lvl="0" indent="-342900" algn="ctr" defTabSz="457200" rtl="0" eaLnBrk="1" fontAlgn="auto" latinLnBrk="0" hangingPunct="1">
              <a:lnSpc>
                <a:spcPct val="90000"/>
              </a:lnSpc>
              <a:spcBef>
                <a:spcPct val="20000"/>
              </a:spcBef>
              <a:spcAft>
                <a:spcPts val="0"/>
              </a:spcAft>
              <a:buClr>
                <a:srgbClr val="FFFF00"/>
              </a:buClr>
              <a:buSzPct val="65000"/>
              <a:buFont typeface="Wingdings" charset="0"/>
              <a:buNone/>
              <a:tabLst/>
              <a:defRPr/>
            </a:pPr>
            <a:r>
              <a:rPr kumimoji="0" lang="en-US" sz="3200" b="1" i="0" u="none" strike="noStrike" kern="1200" cap="none" spc="0" normalizeH="0" baseline="0" noProof="0" dirty="0">
                <a:ln>
                  <a:noFill/>
                </a:ln>
                <a:solidFill>
                  <a:srgbClr val="800000"/>
                </a:solidFill>
                <a:effectLst/>
                <a:uLnTx/>
                <a:uFillTx/>
                <a:latin typeface="Times" panose="02020603050405020304" pitchFamily="18" charset="0"/>
                <a:ea typeface="+mn-ea"/>
                <a:cs typeface="Times" panose="02020603050405020304" pitchFamily="18" charset="0"/>
              </a:rPr>
              <a:t>(</a:t>
            </a:r>
            <a:r>
              <a:rPr kumimoji="0" lang="ar-JO" sz="3200" b="1" i="0" u="none" strike="noStrike" kern="1200" cap="none" spc="0" normalizeH="0" baseline="0" noProof="0" dirty="0">
                <a:ln>
                  <a:noFill/>
                </a:ln>
                <a:solidFill>
                  <a:srgbClr val="800000"/>
                </a:solidFill>
                <a:effectLst/>
                <a:uLnTx/>
                <a:uFillTx/>
                <a:latin typeface="Times" panose="02020603050405020304" pitchFamily="18" charset="0"/>
                <a:ea typeface="+mn-ea"/>
                <a:cs typeface="Times" panose="02020603050405020304" pitchFamily="18" charset="0"/>
              </a:rPr>
              <a:t>السبب</a:t>
            </a:r>
            <a:r>
              <a:rPr kumimoji="0" lang="en-US" sz="3200" b="1" i="0" u="none" strike="noStrike" kern="1200" cap="none" spc="0" normalizeH="0" baseline="0" noProof="0" dirty="0">
                <a:ln>
                  <a:noFill/>
                </a:ln>
                <a:solidFill>
                  <a:srgbClr val="800000"/>
                </a:solidFill>
                <a:effectLst/>
                <a:uLnTx/>
                <a:uFillTx/>
                <a:latin typeface="Times" panose="02020603050405020304" pitchFamily="18" charset="0"/>
                <a:ea typeface="+mn-ea"/>
                <a:cs typeface="Times" panose="02020603050405020304" pitchFamily="18" charset="0"/>
              </a:rPr>
              <a:t>)</a:t>
            </a:r>
          </a:p>
        </p:txBody>
      </p:sp>
      <p:sp>
        <p:nvSpPr>
          <p:cNvPr id="189451" name="Rectangle 11"/>
          <p:cNvSpPr>
            <a:spLocks noChangeArrowheads="1"/>
          </p:cNvSpPr>
          <p:nvPr/>
        </p:nvSpPr>
        <p:spPr bwMode="auto">
          <a:xfrm>
            <a:off x="762000" y="685800"/>
            <a:ext cx="7620000" cy="28194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panose="02020603050405020304" pitchFamily="18" charset="0"/>
              <a:ea typeface="+mn-ea"/>
              <a:cs typeface="Times" panose="02020603050405020304" pitchFamily="18" charset="0"/>
            </a:endParaRPr>
          </a:p>
        </p:txBody>
      </p:sp>
      <p:sp>
        <p:nvSpPr>
          <p:cNvPr id="189452" name="Text Box 12"/>
          <p:cNvSpPr txBox="1">
            <a:spLocks noChangeArrowheads="1"/>
          </p:cNvSpPr>
          <p:nvPr/>
        </p:nvSpPr>
        <p:spPr bwMode="auto">
          <a:xfrm>
            <a:off x="714330" y="3570288"/>
            <a:ext cx="3066004" cy="52322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srgbClr val="FFFFFF"/>
                </a:solidFill>
                <a:effectLst/>
                <a:uLnTx/>
                <a:uFillTx/>
                <a:latin typeface="Times" panose="02020603050405020304" pitchFamily="18" charset="0"/>
                <a:ea typeface="ＭＳ Ｐゴシック" pitchFamily="24" charset="-128"/>
                <a:cs typeface="Times" panose="02020603050405020304" pitchFamily="18" charset="0"/>
              </a:rPr>
              <a:t>ماذا يقول الكتاب</a:t>
            </a:r>
            <a:endParaRPr kumimoji="0" lang="en-US" sz="2800" b="1" i="0" u="sng" strike="noStrike" kern="1200" cap="none" spc="0" normalizeH="0" baseline="0" noProof="0" dirty="0">
              <a:ln>
                <a:noFill/>
              </a:ln>
              <a:solidFill>
                <a:srgbClr val="FFFFFF"/>
              </a:solidFill>
              <a:effectLst/>
              <a:uLnTx/>
              <a:uFillTx/>
              <a:latin typeface="Times" panose="02020603050405020304" pitchFamily="18" charset="0"/>
              <a:ea typeface="ＭＳ Ｐゴシック" pitchFamily="24" charset="-128"/>
              <a:cs typeface="Times" panose="02020603050405020304" pitchFamily="18" charset="0"/>
            </a:endParaRPr>
          </a:p>
        </p:txBody>
      </p:sp>
      <p:sp>
        <p:nvSpPr>
          <p:cNvPr id="189453" name="Text Box 13"/>
          <p:cNvSpPr txBox="1">
            <a:spLocks noChangeArrowheads="1"/>
          </p:cNvSpPr>
          <p:nvPr/>
        </p:nvSpPr>
        <p:spPr bwMode="auto">
          <a:xfrm>
            <a:off x="4381342" y="3581400"/>
            <a:ext cx="4762657" cy="52322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srgbClr val="FFFFFF"/>
                </a:solidFill>
                <a:effectLst/>
                <a:uLnTx/>
                <a:uFillTx/>
                <a:latin typeface="Times" panose="02020603050405020304" pitchFamily="18" charset="0"/>
                <a:ea typeface="ＭＳ Ｐゴシック" pitchFamily="24" charset="-128"/>
                <a:cs typeface="Times" panose="02020603050405020304" pitchFamily="18" charset="0"/>
              </a:rPr>
              <a:t>لماذا قال ذلك</a:t>
            </a:r>
            <a:endParaRPr kumimoji="0" lang="en-US" sz="2800" b="1" i="0" u="sng" strike="noStrike" kern="1200" cap="none" spc="0" normalizeH="0" baseline="0" noProof="0" dirty="0">
              <a:ln>
                <a:noFill/>
              </a:ln>
              <a:solidFill>
                <a:srgbClr val="FFFFFF"/>
              </a:solidFill>
              <a:effectLst/>
              <a:uLnTx/>
              <a:uFillTx/>
              <a:latin typeface="Times" panose="02020603050405020304" pitchFamily="18" charset="0"/>
              <a:ea typeface="ＭＳ Ｐゴシック" pitchFamily="24" charset="-128"/>
              <a:cs typeface="Times" panose="02020603050405020304" pitchFamily="18" charset="0"/>
            </a:endParaRPr>
          </a:p>
        </p:txBody>
      </p:sp>
      <p:sp>
        <p:nvSpPr>
          <p:cNvPr id="189454" name="Text Box 14"/>
          <p:cNvSpPr txBox="1">
            <a:spLocks noChangeArrowheads="1"/>
          </p:cNvSpPr>
          <p:nvPr/>
        </p:nvSpPr>
        <p:spPr bwMode="auto">
          <a:xfrm>
            <a:off x="714330" y="4155718"/>
            <a:ext cx="3352800" cy="95410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Times" panose="02020603050405020304" pitchFamily="18" charset="0"/>
                <a:cs typeface="Times" panose="02020603050405020304" pitchFamily="18" charset="0"/>
              </a:rPr>
              <a:t>خط نسل إسرائيل من الخليقة إلى يوسف</a:t>
            </a:r>
            <a:endParaRPr kumimoji="0" lang="en-US" sz="2800" b="1" i="0" u="none" strike="noStrike" kern="1200" cap="none" spc="0" normalizeH="0" baseline="0" noProof="0" dirty="0">
              <a:ln>
                <a:noFill/>
              </a:ln>
              <a:solidFill>
                <a:srgbClr val="FFFFFF"/>
              </a:solidFill>
              <a:effectLst/>
              <a:uLnTx/>
              <a:uFillTx/>
              <a:latin typeface="Times" panose="02020603050405020304" pitchFamily="18" charset="0"/>
              <a:cs typeface="Times" panose="02020603050405020304" pitchFamily="18" charset="0"/>
            </a:endParaRPr>
          </a:p>
        </p:txBody>
      </p:sp>
      <p:sp>
        <p:nvSpPr>
          <p:cNvPr id="104457" name="Text Box 16"/>
          <p:cNvSpPr txBox="1">
            <a:spLocks noChangeArrowheads="1"/>
          </p:cNvSpPr>
          <p:nvPr/>
        </p:nvSpPr>
        <p:spPr bwMode="auto">
          <a:xfrm>
            <a:off x="8543925" y="76200"/>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panose="02020603050405020304" pitchFamily="18" charset="0"/>
                <a:cs typeface="Times" panose="02020603050405020304" pitchFamily="18" charset="0"/>
              </a:rPr>
              <a:t>41</a:t>
            </a:r>
            <a:endParaRPr kumimoji="0" lang="en-US" sz="2400" b="0" i="0" u="none" strike="noStrike" kern="1200" cap="none" spc="0" normalizeH="0" baseline="0" noProof="0" dirty="0">
              <a:ln>
                <a:noFill/>
              </a:ln>
              <a:solidFill>
                <a:srgbClr val="FFFFFF"/>
              </a:solidFill>
              <a:effectLst/>
              <a:uLnTx/>
              <a:uFillTx/>
              <a:latin typeface="Times" panose="02020603050405020304" pitchFamily="18" charset="0"/>
              <a:cs typeface="Times" panose="02020603050405020304" pitchFamily="18" charset="0"/>
            </a:endParaRPr>
          </a:p>
        </p:txBody>
      </p:sp>
      <p:grpSp>
        <p:nvGrpSpPr>
          <p:cNvPr id="5" name="Group 4"/>
          <p:cNvGrpSpPr>
            <a:grpSpLocks/>
          </p:cNvGrpSpPr>
          <p:nvPr/>
        </p:nvGrpSpPr>
        <p:grpSpPr bwMode="auto">
          <a:xfrm>
            <a:off x="3708400" y="1716088"/>
            <a:ext cx="1150938" cy="1568450"/>
            <a:chOff x="3707904" y="1715324"/>
            <a:chExt cx="1152128" cy="1569660"/>
          </a:xfrm>
        </p:grpSpPr>
        <p:sp>
          <p:nvSpPr>
            <p:cNvPr id="104459" name="Rectangle 15"/>
            <p:cNvSpPr>
              <a:spLocks noChangeArrowheads="1"/>
            </p:cNvSpPr>
            <p:nvPr/>
          </p:nvSpPr>
          <p:spPr bwMode="auto">
            <a:xfrm>
              <a:off x="3707904" y="1715324"/>
              <a:ext cx="115212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FFFFFF"/>
                  </a:solidFill>
                  <a:effectLst/>
                  <a:uLnTx/>
                  <a:uFillTx/>
                  <a:latin typeface="Times" panose="02020603050405020304" pitchFamily="18" charset="0"/>
                  <a:ea typeface="+mn-ea"/>
                  <a:cs typeface="Times" panose="02020603050405020304" pitchFamily="18" charset="0"/>
                  <a:sym typeface="Zapf Dingbats" charset="0"/>
                </a:rPr>
                <a:t>✚</a:t>
              </a:r>
              <a:endParaRPr kumimoji="0" lang="en-US" sz="9600" b="0" i="0" u="none" strike="noStrike" kern="1200" cap="none" spc="0" normalizeH="0" baseline="0" noProof="0">
                <a:ln>
                  <a:noFill/>
                </a:ln>
                <a:solidFill>
                  <a:srgbClr val="FFFFFF"/>
                </a:solidFill>
                <a:effectLst/>
                <a:uLnTx/>
                <a:uFillTx/>
                <a:latin typeface="Times" panose="02020603050405020304" pitchFamily="18" charset="0"/>
                <a:ea typeface="+mn-ea"/>
                <a:cs typeface="Times" panose="02020603050405020304" pitchFamily="18" charset="0"/>
              </a:endParaRPr>
            </a:p>
          </p:txBody>
        </p:sp>
        <p:sp>
          <p:nvSpPr>
            <p:cNvPr id="104460" name="Rectangle 3"/>
            <p:cNvSpPr>
              <a:spLocks noChangeArrowheads="1"/>
            </p:cNvSpPr>
            <p:nvPr/>
          </p:nvSpPr>
          <p:spPr bwMode="auto">
            <a:xfrm>
              <a:off x="3779912" y="1916832"/>
              <a:ext cx="1008112" cy="120032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Times" panose="02020603050405020304" pitchFamily="18" charset="0"/>
                  <a:ea typeface="+mn-ea"/>
                  <a:cs typeface="Times" panose="02020603050405020304" pitchFamily="18" charset="0"/>
                  <a:sym typeface="Zapf Dingbats" charset="0"/>
                </a:rPr>
                <a:t>✚</a:t>
              </a:r>
              <a:endParaRPr kumimoji="0" lang="en-US" sz="7200" b="0" i="0" u="none" strike="noStrike" kern="1200" cap="none" spc="0" normalizeH="0" baseline="0" noProof="0">
                <a:ln>
                  <a:noFill/>
                </a:ln>
                <a:solidFill>
                  <a:srgbClr val="FFFFFF"/>
                </a:solidFill>
                <a:effectLst/>
                <a:uLnTx/>
                <a:uFillTx/>
                <a:latin typeface="Times" panose="02020603050405020304" pitchFamily="18" charset="0"/>
                <a:ea typeface="+mn-ea"/>
                <a:cs typeface="Times" panose="02020603050405020304" pitchFamily="18" charset="0"/>
              </a:endParaRPr>
            </a:p>
          </p:txBody>
        </p:sp>
      </p:grpSp>
      <p:sp>
        <p:nvSpPr>
          <p:cNvPr id="14" name="Text Box 14"/>
          <p:cNvSpPr txBox="1">
            <a:spLocks noChangeArrowheads="1"/>
          </p:cNvSpPr>
          <p:nvPr/>
        </p:nvSpPr>
        <p:spPr bwMode="auto">
          <a:xfrm>
            <a:off x="4381343" y="4155718"/>
            <a:ext cx="4762657" cy="138499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Times" panose="02020603050405020304" pitchFamily="18" charset="0"/>
                <a:cs typeface="Times" panose="02020603050405020304" pitchFamily="18" charset="0"/>
              </a:rPr>
              <a:t>يخبر إسرائيل أنها بدأت بحسب اختيار الله للحكم و الوعد غير المشروط للبركة من خلال إبراهيم بعكس الكنعانيين</a:t>
            </a:r>
            <a:endParaRPr kumimoji="0" lang="en-US" sz="2800" b="1" i="0" u="none" strike="noStrike" kern="1200" cap="none" spc="0" normalizeH="0" baseline="0" noProof="0" dirty="0">
              <a:ln>
                <a:noFill/>
              </a:ln>
              <a:solidFill>
                <a:srgbClr val="FFFFFF"/>
              </a:solidFill>
              <a:effectLst/>
              <a:uLnTx/>
              <a:uFillTx/>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165290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89443">
                                            <p:bg/>
                                          </p:spTgt>
                                        </p:tgtEl>
                                        <p:attrNameLst>
                                          <p:attrName>style.visibility</p:attrName>
                                        </p:attrNameLst>
                                      </p:cBhvr>
                                      <p:to>
                                        <p:strVal val="visible"/>
                                      </p:to>
                                    </p:set>
                                    <p:anim calcmode="lin" valueType="num">
                                      <p:cBhvr>
                                        <p:cTn id="7" dur="1000" fill="hold"/>
                                        <p:tgtEl>
                                          <p:spTgt spid="189443">
                                            <p:bg/>
                                          </p:spTgt>
                                        </p:tgtEl>
                                        <p:attrNameLst>
                                          <p:attrName>ppt_w</p:attrName>
                                        </p:attrNameLst>
                                      </p:cBhvr>
                                      <p:tavLst>
                                        <p:tav tm="0">
                                          <p:val>
                                            <p:fltVal val="0"/>
                                          </p:val>
                                        </p:tav>
                                        <p:tav tm="100000">
                                          <p:val>
                                            <p:strVal val="#ppt_w"/>
                                          </p:val>
                                        </p:tav>
                                      </p:tavLst>
                                    </p:anim>
                                    <p:anim calcmode="lin" valueType="num">
                                      <p:cBhvr>
                                        <p:cTn id="8" dur="1000" fill="hold"/>
                                        <p:tgtEl>
                                          <p:spTgt spid="189443">
                                            <p:bg/>
                                          </p:spTgt>
                                        </p:tgtEl>
                                        <p:attrNameLst>
                                          <p:attrName>ppt_h</p:attrName>
                                        </p:attrNameLst>
                                      </p:cBhvr>
                                      <p:tavLst>
                                        <p:tav tm="0">
                                          <p:val>
                                            <p:fltVal val="0"/>
                                          </p:val>
                                        </p:tav>
                                        <p:tav tm="100000">
                                          <p:val>
                                            <p:strVal val="#ppt_h"/>
                                          </p:val>
                                        </p:tav>
                                      </p:tavLst>
                                    </p:anim>
                                    <p:anim calcmode="lin" valueType="num">
                                      <p:cBhvr>
                                        <p:cTn id="9" dur="1000" fill="hold"/>
                                        <p:tgtEl>
                                          <p:spTgt spid="189443">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9443">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1" nodeType="withEffect">
                                  <p:stCondLst>
                                    <p:cond delay="0"/>
                                  </p:stCondLst>
                                  <p:childTnLst>
                                    <p:set>
                                      <p:cBhvr>
                                        <p:cTn id="12" dur="1" fill="hold">
                                          <p:stCondLst>
                                            <p:cond delay="0"/>
                                          </p:stCondLst>
                                        </p:cTn>
                                        <p:tgtEl>
                                          <p:spTgt spid="189443">
                                            <p:bg/>
                                          </p:spTgt>
                                        </p:tgtEl>
                                        <p:attrNameLst>
                                          <p:attrName>style.visibility</p:attrName>
                                        </p:attrNameLst>
                                      </p:cBhvr>
                                      <p:to>
                                        <p:strVal val="visible"/>
                                      </p:to>
                                    </p:set>
                                    <p:anim calcmode="lin" valueType="num">
                                      <p:cBhvr>
                                        <p:cTn id="13" dur="1000" fill="hold"/>
                                        <p:tgtEl>
                                          <p:spTgt spid="189443">
                                            <p:bg/>
                                          </p:spTgt>
                                        </p:tgtEl>
                                        <p:attrNameLst>
                                          <p:attrName>ppt_w</p:attrName>
                                        </p:attrNameLst>
                                      </p:cBhvr>
                                      <p:tavLst>
                                        <p:tav tm="0">
                                          <p:val>
                                            <p:fltVal val="0"/>
                                          </p:val>
                                        </p:tav>
                                        <p:tav tm="100000">
                                          <p:val>
                                            <p:strVal val="#ppt_w"/>
                                          </p:val>
                                        </p:tav>
                                      </p:tavLst>
                                    </p:anim>
                                    <p:anim calcmode="lin" valueType="num">
                                      <p:cBhvr>
                                        <p:cTn id="14" dur="1000" fill="hold"/>
                                        <p:tgtEl>
                                          <p:spTgt spid="189443">
                                            <p:bg/>
                                          </p:spTgt>
                                        </p:tgtEl>
                                        <p:attrNameLst>
                                          <p:attrName>ppt_h</p:attrName>
                                        </p:attrNameLst>
                                      </p:cBhvr>
                                      <p:tavLst>
                                        <p:tav tm="0">
                                          <p:val>
                                            <p:fltVal val="0"/>
                                          </p:val>
                                        </p:tav>
                                        <p:tav tm="100000">
                                          <p:val>
                                            <p:strVal val="#ppt_h"/>
                                          </p:val>
                                        </p:tav>
                                      </p:tavLst>
                                    </p:anim>
                                    <p:anim calcmode="lin" valueType="num">
                                      <p:cBhvr>
                                        <p:cTn id="15" dur="1000" fill="hold"/>
                                        <p:tgtEl>
                                          <p:spTgt spid="189443">
                                            <p:bg/>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89443">
                                            <p:bg/>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grpId="1" nodeType="clickEffect">
                                  <p:stCondLst>
                                    <p:cond delay="0"/>
                                  </p:stCondLst>
                                  <p:childTnLst>
                                    <p:set>
                                      <p:cBhvr>
                                        <p:cTn id="20" dur="1" fill="hold">
                                          <p:stCondLst>
                                            <p:cond delay="0"/>
                                          </p:stCondLst>
                                        </p:cTn>
                                        <p:tgtEl>
                                          <p:spTgt spid="189443">
                                            <p:txEl>
                                              <p:pRg st="0" end="0"/>
                                            </p:txEl>
                                          </p:spTgt>
                                        </p:tgtEl>
                                        <p:attrNameLst>
                                          <p:attrName>style.visibility</p:attrName>
                                        </p:attrNameLst>
                                      </p:cBhvr>
                                      <p:to>
                                        <p:strVal val="visible"/>
                                      </p:to>
                                    </p:set>
                                    <p:anim calcmode="lin" valueType="num">
                                      <p:cBhvr>
                                        <p:cTn id="21" dur="1000" fill="hold"/>
                                        <p:tgtEl>
                                          <p:spTgt spid="189443">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189443">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18944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8944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grpId="1" nodeType="clickEffect">
                                  <p:stCondLst>
                                    <p:cond delay="0"/>
                                  </p:stCondLst>
                                  <p:childTnLst>
                                    <p:set>
                                      <p:cBhvr>
                                        <p:cTn id="28" dur="1" fill="hold">
                                          <p:stCondLst>
                                            <p:cond delay="0"/>
                                          </p:stCondLst>
                                        </p:cTn>
                                        <p:tgtEl>
                                          <p:spTgt spid="189443">
                                            <p:txEl>
                                              <p:pRg st="1" end="1"/>
                                            </p:txEl>
                                          </p:spTgt>
                                        </p:tgtEl>
                                        <p:attrNameLst>
                                          <p:attrName>style.visibility</p:attrName>
                                        </p:attrNameLst>
                                      </p:cBhvr>
                                      <p:to>
                                        <p:strVal val="visible"/>
                                      </p:to>
                                    </p:set>
                                    <p:anim calcmode="lin" valueType="num">
                                      <p:cBhvr>
                                        <p:cTn id="29" dur="1000" fill="hold"/>
                                        <p:tgtEl>
                                          <p:spTgt spid="189443">
                                            <p:txEl>
                                              <p:pRg st="1" end="1"/>
                                            </p:txEl>
                                          </p:spTgt>
                                        </p:tgtEl>
                                        <p:attrNameLst>
                                          <p:attrName>ppt_w</p:attrName>
                                        </p:attrNameLst>
                                      </p:cBhvr>
                                      <p:tavLst>
                                        <p:tav tm="0">
                                          <p:val>
                                            <p:fltVal val="0"/>
                                          </p:val>
                                        </p:tav>
                                        <p:tav tm="100000">
                                          <p:val>
                                            <p:strVal val="#ppt_w"/>
                                          </p:val>
                                        </p:tav>
                                      </p:tavLst>
                                    </p:anim>
                                    <p:anim calcmode="lin" valueType="num">
                                      <p:cBhvr>
                                        <p:cTn id="30" dur="1000" fill="hold"/>
                                        <p:tgtEl>
                                          <p:spTgt spid="189443">
                                            <p:txEl>
                                              <p:pRg st="1" end="1"/>
                                            </p:txEl>
                                          </p:spTgt>
                                        </p:tgtEl>
                                        <p:attrNameLst>
                                          <p:attrName>ppt_h</p:attrName>
                                        </p:attrNameLst>
                                      </p:cBhvr>
                                      <p:tavLst>
                                        <p:tav tm="0">
                                          <p:val>
                                            <p:fltVal val="0"/>
                                          </p:val>
                                        </p:tav>
                                        <p:tav tm="100000">
                                          <p:val>
                                            <p:strVal val="#ppt_h"/>
                                          </p:val>
                                        </p:tav>
                                      </p:tavLst>
                                    </p:anim>
                                    <p:anim calcmode="lin" valueType="num">
                                      <p:cBhvr>
                                        <p:cTn id="31" dur="1000" fill="hold"/>
                                        <p:tgtEl>
                                          <p:spTgt spid="18944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8944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189452"/>
                                        </p:tgtEl>
                                        <p:attrNameLst>
                                          <p:attrName>style.visibility</p:attrName>
                                        </p:attrNameLst>
                                      </p:cBhvr>
                                      <p:to>
                                        <p:strVal val="visible"/>
                                      </p:to>
                                    </p:set>
                                    <p:anim calcmode="lin" valueType="num">
                                      <p:cBhvr>
                                        <p:cTn id="37" dur="1000" fill="hold"/>
                                        <p:tgtEl>
                                          <p:spTgt spid="189452"/>
                                        </p:tgtEl>
                                        <p:attrNameLst>
                                          <p:attrName>ppt_w</p:attrName>
                                        </p:attrNameLst>
                                      </p:cBhvr>
                                      <p:tavLst>
                                        <p:tav tm="0">
                                          <p:val>
                                            <p:fltVal val="0"/>
                                          </p:val>
                                        </p:tav>
                                        <p:tav tm="100000">
                                          <p:val>
                                            <p:strVal val="#ppt_w"/>
                                          </p:val>
                                        </p:tav>
                                      </p:tavLst>
                                    </p:anim>
                                    <p:anim calcmode="lin" valueType="num">
                                      <p:cBhvr>
                                        <p:cTn id="38" dur="1000" fill="hold"/>
                                        <p:tgtEl>
                                          <p:spTgt spid="189452"/>
                                        </p:tgtEl>
                                        <p:attrNameLst>
                                          <p:attrName>ppt_h</p:attrName>
                                        </p:attrNameLst>
                                      </p:cBhvr>
                                      <p:tavLst>
                                        <p:tav tm="0">
                                          <p:val>
                                            <p:fltVal val="0"/>
                                          </p:val>
                                        </p:tav>
                                        <p:tav tm="100000">
                                          <p:val>
                                            <p:strVal val="#ppt_h"/>
                                          </p:val>
                                        </p:tav>
                                      </p:tavLst>
                                    </p:anim>
                                    <p:anim calcmode="lin" valueType="num">
                                      <p:cBhvr>
                                        <p:cTn id="39" dur="1000" fill="hold"/>
                                        <p:tgtEl>
                                          <p:spTgt spid="189452"/>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894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5" presetClass="entr" presetSubtype="0" fill="hold" grpId="0" nodeType="clickEffect">
                                  <p:stCondLst>
                                    <p:cond delay="0"/>
                                  </p:stCondLst>
                                  <p:childTnLst>
                                    <p:set>
                                      <p:cBhvr>
                                        <p:cTn id="48" dur="1" fill="hold">
                                          <p:stCondLst>
                                            <p:cond delay="0"/>
                                          </p:stCondLst>
                                        </p:cTn>
                                        <p:tgtEl>
                                          <p:spTgt spid="189444"/>
                                        </p:tgtEl>
                                        <p:attrNameLst>
                                          <p:attrName>style.visibility</p:attrName>
                                        </p:attrNameLst>
                                      </p:cBhvr>
                                      <p:to>
                                        <p:strVal val="visible"/>
                                      </p:to>
                                    </p:set>
                                    <p:anim calcmode="lin" valueType="num">
                                      <p:cBhvr>
                                        <p:cTn id="49" dur="1000" fill="hold"/>
                                        <p:tgtEl>
                                          <p:spTgt spid="189444"/>
                                        </p:tgtEl>
                                        <p:attrNameLst>
                                          <p:attrName>ppt_w</p:attrName>
                                        </p:attrNameLst>
                                      </p:cBhvr>
                                      <p:tavLst>
                                        <p:tav tm="0">
                                          <p:val>
                                            <p:fltVal val="0"/>
                                          </p:val>
                                        </p:tav>
                                        <p:tav tm="100000">
                                          <p:val>
                                            <p:strVal val="#ppt_w"/>
                                          </p:val>
                                        </p:tav>
                                      </p:tavLst>
                                    </p:anim>
                                    <p:anim calcmode="lin" valueType="num">
                                      <p:cBhvr>
                                        <p:cTn id="50" dur="1000" fill="hold"/>
                                        <p:tgtEl>
                                          <p:spTgt spid="189444"/>
                                        </p:tgtEl>
                                        <p:attrNameLst>
                                          <p:attrName>ppt_h</p:attrName>
                                        </p:attrNameLst>
                                      </p:cBhvr>
                                      <p:tavLst>
                                        <p:tav tm="0">
                                          <p:val>
                                            <p:fltVal val="0"/>
                                          </p:val>
                                        </p:tav>
                                        <p:tav tm="100000">
                                          <p:val>
                                            <p:strVal val="#ppt_h"/>
                                          </p:val>
                                        </p:tav>
                                      </p:tavLst>
                                    </p:anim>
                                    <p:anim calcmode="lin" valueType="num">
                                      <p:cBhvr>
                                        <p:cTn id="51" dur="1000" fill="hold"/>
                                        <p:tgtEl>
                                          <p:spTgt spid="189444"/>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894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5" presetClass="entr" presetSubtype="0" fill="hold" grpId="0" nodeType="clickEffect">
                                  <p:stCondLst>
                                    <p:cond delay="0"/>
                                  </p:stCondLst>
                                  <p:childTnLst>
                                    <p:set>
                                      <p:cBhvr>
                                        <p:cTn id="56" dur="1" fill="hold">
                                          <p:stCondLst>
                                            <p:cond delay="0"/>
                                          </p:stCondLst>
                                        </p:cTn>
                                        <p:tgtEl>
                                          <p:spTgt spid="189453"/>
                                        </p:tgtEl>
                                        <p:attrNameLst>
                                          <p:attrName>style.visibility</p:attrName>
                                        </p:attrNameLst>
                                      </p:cBhvr>
                                      <p:to>
                                        <p:strVal val="visible"/>
                                      </p:to>
                                    </p:set>
                                    <p:anim calcmode="lin" valueType="num">
                                      <p:cBhvr>
                                        <p:cTn id="57" dur="1000" fill="hold"/>
                                        <p:tgtEl>
                                          <p:spTgt spid="189453"/>
                                        </p:tgtEl>
                                        <p:attrNameLst>
                                          <p:attrName>ppt_w</p:attrName>
                                        </p:attrNameLst>
                                      </p:cBhvr>
                                      <p:tavLst>
                                        <p:tav tm="0">
                                          <p:val>
                                            <p:fltVal val="0"/>
                                          </p:val>
                                        </p:tav>
                                        <p:tav tm="100000">
                                          <p:val>
                                            <p:strVal val="#ppt_w"/>
                                          </p:val>
                                        </p:tav>
                                      </p:tavLst>
                                    </p:anim>
                                    <p:anim calcmode="lin" valueType="num">
                                      <p:cBhvr>
                                        <p:cTn id="58" dur="1000" fill="hold"/>
                                        <p:tgtEl>
                                          <p:spTgt spid="189453"/>
                                        </p:tgtEl>
                                        <p:attrNameLst>
                                          <p:attrName>ppt_h</p:attrName>
                                        </p:attrNameLst>
                                      </p:cBhvr>
                                      <p:tavLst>
                                        <p:tav tm="0">
                                          <p:val>
                                            <p:fltVal val="0"/>
                                          </p:val>
                                        </p:tav>
                                        <p:tav tm="100000">
                                          <p:val>
                                            <p:strVal val="#ppt_h"/>
                                          </p:val>
                                        </p:tav>
                                      </p:tavLst>
                                    </p:anim>
                                    <p:anim calcmode="lin" valueType="num">
                                      <p:cBhvr>
                                        <p:cTn id="59" dur="1000" fill="hold"/>
                                        <p:tgtEl>
                                          <p:spTgt spid="189453"/>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18945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5" presetClass="entr" presetSubtype="0" fill="hold" grpId="0" nodeType="clickEffect">
                                  <p:stCondLst>
                                    <p:cond delay="0"/>
                                  </p:stCondLst>
                                  <p:childTnLst>
                                    <p:set>
                                      <p:cBhvr>
                                        <p:cTn id="64" dur="1" fill="hold">
                                          <p:stCondLst>
                                            <p:cond delay="0"/>
                                          </p:stCondLst>
                                        </p:cTn>
                                        <p:tgtEl>
                                          <p:spTgt spid="189451"/>
                                        </p:tgtEl>
                                        <p:attrNameLst>
                                          <p:attrName>style.visibility</p:attrName>
                                        </p:attrNameLst>
                                      </p:cBhvr>
                                      <p:to>
                                        <p:strVal val="visible"/>
                                      </p:to>
                                    </p:set>
                                    <p:anim calcmode="lin" valueType="num">
                                      <p:cBhvr>
                                        <p:cTn id="65" dur="1000" fill="hold"/>
                                        <p:tgtEl>
                                          <p:spTgt spid="189451"/>
                                        </p:tgtEl>
                                        <p:attrNameLst>
                                          <p:attrName>ppt_w</p:attrName>
                                        </p:attrNameLst>
                                      </p:cBhvr>
                                      <p:tavLst>
                                        <p:tav tm="0">
                                          <p:val>
                                            <p:fltVal val="0"/>
                                          </p:val>
                                        </p:tav>
                                        <p:tav tm="100000">
                                          <p:val>
                                            <p:strVal val="#ppt_w"/>
                                          </p:val>
                                        </p:tav>
                                      </p:tavLst>
                                    </p:anim>
                                    <p:anim calcmode="lin" valueType="num">
                                      <p:cBhvr>
                                        <p:cTn id="66" dur="1000" fill="hold"/>
                                        <p:tgtEl>
                                          <p:spTgt spid="189451"/>
                                        </p:tgtEl>
                                        <p:attrNameLst>
                                          <p:attrName>ppt_h</p:attrName>
                                        </p:attrNameLst>
                                      </p:cBhvr>
                                      <p:tavLst>
                                        <p:tav tm="0">
                                          <p:val>
                                            <p:fltVal val="0"/>
                                          </p:val>
                                        </p:tav>
                                        <p:tav tm="100000">
                                          <p:val>
                                            <p:strVal val="#ppt_h"/>
                                          </p:val>
                                        </p:tav>
                                      </p:tavLst>
                                    </p:anim>
                                    <p:anim calcmode="lin" valueType="num">
                                      <p:cBhvr>
                                        <p:cTn id="67" dur="1000" fill="hold"/>
                                        <p:tgtEl>
                                          <p:spTgt spid="189451"/>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18945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5" presetClass="entr" presetSubtype="0" fill="hold" grpId="0" nodeType="clickEffect">
                                  <p:stCondLst>
                                    <p:cond delay="0"/>
                                  </p:stCondLst>
                                  <p:childTnLst>
                                    <p:set>
                                      <p:cBhvr>
                                        <p:cTn id="72" dur="1" fill="hold">
                                          <p:stCondLst>
                                            <p:cond delay="0"/>
                                          </p:stCondLst>
                                        </p:cTn>
                                        <p:tgtEl>
                                          <p:spTgt spid="189454"/>
                                        </p:tgtEl>
                                        <p:attrNameLst>
                                          <p:attrName>style.visibility</p:attrName>
                                        </p:attrNameLst>
                                      </p:cBhvr>
                                      <p:to>
                                        <p:strVal val="visible"/>
                                      </p:to>
                                    </p:set>
                                    <p:anim calcmode="lin" valueType="num">
                                      <p:cBhvr>
                                        <p:cTn id="73" dur="1000" fill="hold"/>
                                        <p:tgtEl>
                                          <p:spTgt spid="189454"/>
                                        </p:tgtEl>
                                        <p:attrNameLst>
                                          <p:attrName>ppt_w</p:attrName>
                                        </p:attrNameLst>
                                      </p:cBhvr>
                                      <p:tavLst>
                                        <p:tav tm="0">
                                          <p:val>
                                            <p:fltVal val="0"/>
                                          </p:val>
                                        </p:tav>
                                        <p:tav tm="100000">
                                          <p:val>
                                            <p:strVal val="#ppt_w"/>
                                          </p:val>
                                        </p:tav>
                                      </p:tavLst>
                                    </p:anim>
                                    <p:anim calcmode="lin" valueType="num">
                                      <p:cBhvr>
                                        <p:cTn id="74" dur="1000" fill="hold"/>
                                        <p:tgtEl>
                                          <p:spTgt spid="189454"/>
                                        </p:tgtEl>
                                        <p:attrNameLst>
                                          <p:attrName>ppt_h</p:attrName>
                                        </p:attrNameLst>
                                      </p:cBhvr>
                                      <p:tavLst>
                                        <p:tav tm="0">
                                          <p:val>
                                            <p:fltVal val="0"/>
                                          </p:val>
                                        </p:tav>
                                        <p:tav tm="100000">
                                          <p:val>
                                            <p:strVal val="#ppt_h"/>
                                          </p:val>
                                        </p:tav>
                                      </p:tavLst>
                                    </p:anim>
                                    <p:anim calcmode="lin" valueType="num">
                                      <p:cBhvr>
                                        <p:cTn id="75" dur="1000" fill="hold"/>
                                        <p:tgtEl>
                                          <p:spTgt spid="189454"/>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1894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7" fill="hold">
                      <p:stCondLst>
                        <p:cond delay="indefinite"/>
                      </p:stCondLst>
                      <p:childTnLst>
                        <p:par>
                          <p:cTn id="78" fill="hold">
                            <p:stCondLst>
                              <p:cond delay="0"/>
                            </p:stCondLst>
                            <p:childTnLst>
                              <p:par>
                                <p:cTn id="79" presetID="15" presetClass="entr" presetSubtype="0"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p:cTn id="81" dur="1000" fill="hold"/>
                                        <p:tgtEl>
                                          <p:spTgt spid="14"/>
                                        </p:tgtEl>
                                        <p:attrNameLst>
                                          <p:attrName>ppt_w</p:attrName>
                                        </p:attrNameLst>
                                      </p:cBhvr>
                                      <p:tavLst>
                                        <p:tav tm="0">
                                          <p:val>
                                            <p:fltVal val="0"/>
                                          </p:val>
                                        </p:tav>
                                        <p:tav tm="100000">
                                          <p:val>
                                            <p:strVal val="#ppt_w"/>
                                          </p:val>
                                        </p:tav>
                                      </p:tavLst>
                                    </p:anim>
                                    <p:anim calcmode="lin" valueType="num">
                                      <p:cBhvr>
                                        <p:cTn id="82" dur="1000" fill="hold"/>
                                        <p:tgtEl>
                                          <p:spTgt spid="14"/>
                                        </p:tgtEl>
                                        <p:attrNameLst>
                                          <p:attrName>ppt_h</p:attrName>
                                        </p:attrNameLst>
                                      </p:cBhvr>
                                      <p:tavLst>
                                        <p:tav tm="0">
                                          <p:val>
                                            <p:fltVal val="0"/>
                                          </p:val>
                                        </p:tav>
                                        <p:tav tm="100000">
                                          <p:val>
                                            <p:strVal val="#ppt_h"/>
                                          </p:val>
                                        </p:tav>
                                      </p:tavLst>
                                    </p:anim>
                                    <p:anim calcmode="lin" valueType="num">
                                      <p:cBhvr>
                                        <p:cTn id="8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build="p" animBg="1"/>
      <p:bldP spid="189443" grpId="1" build="p" animBg="1"/>
      <p:bldP spid="189444" grpId="0" animBg="1"/>
      <p:bldP spid="189451" grpId="0" animBg="1"/>
      <p:bldP spid="189452" grpId="0"/>
      <p:bldP spid="189453" grpId="0"/>
      <p:bldP spid="189454"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خط نسل إسرائيل المحدد من بداية الخلق إلى يوسف يعلن أن إسرائيل بدأت من خلال </a:t>
            </a:r>
            <a:r>
              <a:rPr kumimoji="0" lang="ar-JO" sz="4000" b="1" i="0" u="none" strike="noStrike" kern="0" cap="none" spc="0" normalizeH="0" baseline="0" noProof="0" dirty="0">
                <a:ln>
                  <a:noFill/>
                </a:ln>
                <a:solidFill>
                  <a:srgbClr val="FFD34A"/>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اختيارهم</a:t>
            </a: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للحكم والوعد غير المشروط بالبركة من خلال إبراهيم وعكس ذلك بالنسبة للكنعانيين</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3275013" y="566738"/>
            <a:ext cx="5868987" cy="1373187"/>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البيان الموجز لسفر التكوين</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432814" y="-3380"/>
            <a:ext cx="530915" cy="1200329"/>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41</a:t>
            </a:r>
            <a:endParaRPr kumimoji="0" lang="is-IS" altLang="zh-CN"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6512837"/>
      </p:ext>
    </p:extLst>
  </p:cSld>
  <p:clrMapOvr>
    <a:overrideClrMapping bg1="dk2" tx1="lt1" bg2="dk1" tx2="lt2" accent1="accent1" accent2="accent2" accent3="accent3" accent4="accent4" accent5="accent5" accent6="accent6" hlink="hlink" folHlink="folHlink"/>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b="1" dirty="0">
                <a:effectLst>
                  <a:glow rad="101600">
                    <a:schemeClr val="tx1">
                      <a:alpha val="99000"/>
                    </a:schemeClr>
                  </a:glow>
                </a:effectLst>
                <a:latin typeface="Arial" panose="020B0604020202020204" pitchFamily="34" charset="0"/>
                <a:cs typeface="Arial" panose="020B0604020202020204" pitchFamily="34" charset="0"/>
              </a:rPr>
              <a:t>الموضوع الرئيسي</a:t>
            </a:r>
            <a:endParaRPr lang="en-US" sz="4800" b="1" dirty="0">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700808"/>
            <a:ext cx="9144000" cy="3532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الحكم الإلهي المنحل إلى الملكية الداوودية</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JO" sz="4800"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صموئيل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291854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482169" y="2708920"/>
            <a:ext cx="8179662" cy="3096344"/>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0" marR="0" lvl="0" indent="0" defTabSz="914400" eaLnBrk="0" latinLnBrk="0" hangingPunct="0">
              <a:lnSpc>
                <a:spcPct val="100000"/>
              </a:lnSpc>
              <a:buClrTx/>
              <a:buSzTx/>
              <a:buFontTx/>
              <a:buNone/>
              <a:tabLst/>
              <a:defRPr kumimoji="0" sz="3200" i="0" u="none" strike="noStrike" kern="0" cap="none" spc="0" normalizeH="0" baseline="0">
                <a:ln>
                  <a:noFill/>
                </a:ln>
                <a:solidFill>
                  <a:srgbClr val="FFFFFF"/>
                </a:solidFill>
                <a:effectLst>
                  <a:glow rad="127000">
                    <a:srgbClr val="000000"/>
                  </a:glow>
                </a:effectLst>
                <a:uLnTx/>
                <a:uFillTx/>
                <a:latin typeface="Arial" panose="020B0604020202020204" pitchFamily="34" charset="0"/>
                <a:cs typeface="Arial" panose="020B0604020202020204" pitchFamily="34" charset="0"/>
              </a:defRPr>
            </a:lvl1pPr>
            <a:lvl2pPr eaLnBrk="0" hangingPunct="0">
              <a:defRPr sz="4400">
                <a:solidFill>
                  <a:schemeClr val="bg1"/>
                </a:solidFill>
                <a:latin typeface="Arial" charset="0"/>
                <a:ea typeface="ＭＳ Ｐゴシック" pitchFamily="-108" charset="-128"/>
                <a:cs typeface="ＭＳ Ｐゴシック" pitchFamily="-108" charset="-128"/>
              </a:defRPr>
            </a:lvl2pPr>
            <a:lvl3pPr eaLnBrk="0" hangingPunct="0">
              <a:defRPr sz="4400">
                <a:solidFill>
                  <a:schemeClr val="bg1"/>
                </a:solidFill>
                <a:latin typeface="Arial" charset="0"/>
                <a:ea typeface="ＭＳ Ｐゴシック" pitchFamily="-108" charset="-128"/>
                <a:cs typeface="ＭＳ Ｐゴシック" pitchFamily="-108" charset="-128"/>
              </a:defRPr>
            </a:lvl3pPr>
            <a:lvl4pPr eaLnBrk="0" hangingPunct="0">
              <a:defRPr sz="4400">
                <a:solidFill>
                  <a:schemeClr val="bg1"/>
                </a:solidFill>
                <a:latin typeface="Arial" charset="0"/>
                <a:ea typeface="ＭＳ Ｐゴシック" pitchFamily="-108" charset="-128"/>
                <a:cs typeface="ＭＳ Ｐゴシック" pitchFamily="-108" charset="-128"/>
              </a:defRPr>
            </a:lvl4pPr>
            <a:lvl5pP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4000" dirty="0"/>
              <a:t>كان السبب في أن الله نقل إسرائيل من حكم ثيوقراطي منحط تحت حكم عالي وصموئيل إلى نظام ملكي تحت حكم شاول وداود هو إظهار أنه فوض حكمه إلى ملوك داود ليحكموا بعدل.</a:t>
            </a:r>
            <a:endParaRPr lang="en-US" sz="4000" dirty="0"/>
          </a:p>
        </p:txBody>
      </p:sp>
      <p:sp>
        <p:nvSpPr>
          <p:cNvPr id="2" name="Title 1"/>
          <p:cNvSpPr>
            <a:spLocks noGrp="1"/>
          </p:cNvSpPr>
          <p:nvPr>
            <p:ph type="title" idx="4294967295"/>
          </p:nvPr>
        </p:nvSpPr>
        <p:spPr>
          <a:xfrm>
            <a:off x="3275013" y="566738"/>
            <a:ext cx="5868987" cy="1373187"/>
          </a:xfrm>
          <a:prstGeom prst="rect">
            <a:avLst/>
          </a:prstGeom>
          <a:solidFill>
            <a:srgbClr val="000000"/>
          </a:solidFill>
        </p:spPr>
        <p:txBody>
          <a:bodyPr anchor="ctr"/>
          <a:lstStyle/>
          <a:p>
            <a:pPr algn="ctr"/>
            <a:r>
              <a:rPr lang="ar-JO" sz="3600" b="1" dirty="0">
                <a:solidFill>
                  <a:srgbClr val="FFFFFF"/>
                </a:solidFill>
                <a:latin typeface="Arial"/>
                <a:cs typeface="Arial"/>
              </a:rPr>
              <a:t>البيان الموجز</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235020" y="-3380"/>
            <a:ext cx="704039"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194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41</a:t>
            </a:r>
            <a:endPar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endParaRPr>
          </a:p>
        </p:txBody>
      </p:sp>
      <p:sp>
        <p:nvSpPr>
          <p:cNvPr id="7" name="Rectangle 2"/>
          <p:cNvSpPr txBox="1">
            <a:spLocks noChangeArrowheads="1"/>
          </p:cNvSpPr>
          <p:nvPr/>
        </p:nvSpPr>
        <p:spPr bwMode="auto">
          <a:xfrm>
            <a:off x="0" y="5920006"/>
            <a:ext cx="879122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defPPr>
              <a:defRPr lang="en-US"/>
            </a:defPPr>
            <a:lvl1pPr algn="r" eaLnBrk="1" hangingPunct="1">
              <a:defRPr sz="4000">
                <a:solidFill>
                  <a:srgbClr val="000000"/>
                </a:solidFill>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ar-JO" dirty="0">
                <a:solidFill>
                  <a:schemeClr val="tx1"/>
                </a:solidFill>
              </a:rPr>
              <a:t>١ صموئيل</a:t>
            </a:r>
          </a:p>
        </p:txBody>
      </p:sp>
    </p:spTree>
    <p:extLst>
      <p:ext uri="{BB962C8B-B14F-4D97-AF65-F5344CB8AC3E}">
        <p14:creationId xmlns:p14="http://schemas.microsoft.com/office/powerpoint/2010/main" val="2265137324"/>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645535" y="2636912"/>
            <a:ext cx="7814897" cy="290045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لخص </a:t>
            </a:r>
            <a:r>
              <a:rPr lang="ar-JO" sz="4000"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1 صموئيل 1 – 7 في جملة واحدة </a:t>
            </a:r>
            <a:r>
              <a:rPr lang="ar-JO" sz="4000"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تحتوي كلاً من </a:t>
            </a:r>
            <a:r>
              <a:rPr lang="ar-JO" sz="4000"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الموضوع</a:t>
            </a:r>
            <a:r>
              <a:rPr lang="ar-JO" sz="4000"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 المحتوى / الهدف / ماذا تقول الإصحاحات ) إلى جانب </a:t>
            </a:r>
            <a:r>
              <a:rPr lang="ar-JO" sz="4000"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الغرض الأساسي </a:t>
            </a:r>
            <a:r>
              <a:rPr lang="ar-JO" sz="4000"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السبب / الأهمية / لماذا قال ذلك )</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3275013" y="566738"/>
            <a:ext cx="5868987" cy="1373187"/>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أكتب عبارتك التلخيصية الخاصة بك</a:t>
            </a:r>
            <a:endParaRPr lang="en-US" sz="3600"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صموئيل 1 - 7</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30050872"/>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264275"/>
            <a:ext cx="9070975" cy="593725"/>
          </a:xfrm>
        </p:spPr>
        <p:txBody>
          <a:bodyPr/>
          <a:lstStyle/>
          <a:p>
            <a:pPr algn="r"/>
            <a:r>
              <a:rPr lang="en-US" sz="2400" b="1" dirty="0">
                <a:solidFill>
                  <a:schemeClr val="tx1"/>
                </a:solidFill>
              </a:rPr>
              <a:t>PaulTanner.org (</a:t>
            </a:r>
            <a:r>
              <a:rPr lang="ar-JO" sz="2400" b="1" dirty="0">
                <a:solidFill>
                  <a:schemeClr val="tx1"/>
                </a:solidFill>
              </a:rPr>
              <a:t>جيتس</a:t>
            </a:r>
            <a:r>
              <a:rPr lang="en-US" sz="2400" b="1" dirty="0">
                <a:solidFill>
                  <a:schemeClr val="tx1"/>
                </a:solidFill>
              </a:rPr>
              <a:t>)</a:t>
            </a:r>
          </a:p>
        </p:txBody>
      </p:sp>
      <p:pic>
        <p:nvPicPr>
          <p:cNvPr id="19" name="Picture 18">
            <a:extLst>
              <a:ext uri="{FF2B5EF4-FFF2-40B4-BE49-F238E27FC236}">
                <a16:creationId xmlns:a16="http://schemas.microsoft.com/office/drawing/2014/main" id="{FB2ADC7D-8587-354B-9E6D-070A730A32CF}"/>
              </a:ext>
            </a:extLst>
          </p:cNvPr>
          <p:cNvPicPr>
            <a:picLocks noChangeAspect="1"/>
          </p:cNvPicPr>
          <p:nvPr/>
        </p:nvPicPr>
        <p:blipFill>
          <a:blip r:embed="rId3"/>
          <a:stretch>
            <a:fillRect/>
          </a:stretch>
        </p:blipFill>
        <p:spPr>
          <a:xfrm>
            <a:off x="0" y="116632"/>
            <a:ext cx="9144000" cy="6189982"/>
          </a:xfrm>
          <a:prstGeom prst="rect">
            <a:avLst/>
          </a:prstGeom>
        </p:spPr>
      </p:pic>
    </p:spTree>
    <p:extLst>
      <p:ext uri="{BB962C8B-B14F-4D97-AF65-F5344CB8AC3E}">
        <p14:creationId xmlns:p14="http://schemas.microsoft.com/office/powerpoint/2010/main" val="2890411012"/>
      </p:ext>
    </p:extLst>
  </p:cSld>
  <p:clrMapOvr>
    <a:overrideClrMapping bg1="lt1" tx1="dk1" bg2="lt2" tx2="dk2" accent1="accent1" accent2="accent2" accent3="accent3" accent4="accent4" accent5="accent5" accent6="accent6" hlink="hlink" folHlink="folHlink"/>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7222" r="6750"/>
          <a:stretch/>
        </p:blipFill>
        <p:spPr>
          <a:xfrm>
            <a:off x="-23813" y="0"/>
            <a:ext cx="9167813" cy="5994400"/>
          </a:xfrm>
          <a:prstGeom prst="rect">
            <a:avLst/>
          </a:prstGeom>
        </p:spPr>
      </p:pic>
      <p:sp>
        <p:nvSpPr>
          <p:cNvPr id="8" name="Rectangle 2"/>
          <p:cNvSpPr txBox="1">
            <a:spLocks noChangeArrowheads="1"/>
          </p:cNvSpPr>
          <p:nvPr/>
        </p:nvSpPr>
        <p:spPr bwMode="auto">
          <a:xfrm>
            <a:off x="323528" y="4221088"/>
            <a:ext cx="826822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a:defRPr/>
            </a:pPr>
            <a:r>
              <a:rPr lang="ar-JO" sz="6600"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صموئيل</a:t>
            </a:r>
          </a:p>
        </p:txBody>
      </p:sp>
      <p:sp>
        <p:nvSpPr>
          <p:cNvPr id="900098" name="Rectangle 2"/>
          <p:cNvSpPr>
            <a:spLocks noGrp="1" noChangeArrowheads="1"/>
          </p:cNvSpPr>
          <p:nvPr>
            <p:ph type="ctrTitle"/>
          </p:nvPr>
        </p:nvSpPr>
        <p:spPr>
          <a:xfrm>
            <a:off x="2915816" y="1046826"/>
            <a:ext cx="6204371" cy="2526190"/>
          </a:xfrm>
          <a:effectLst>
            <a:outerShdw blurRad="63500" dist="35921" dir="2700000" algn="ctr" rotWithShape="0">
              <a:schemeClr val="tx2">
                <a:alpha val="74998"/>
              </a:schemeClr>
            </a:outerShdw>
          </a:effectLst>
        </p:spPr>
        <p:txBody>
          <a:bodyPr/>
          <a:lstStyle/>
          <a:p>
            <a:pPr>
              <a:defRPr/>
            </a:pPr>
            <a:r>
              <a:rPr lang="ar-JO" sz="9600" b="1" dirty="0">
                <a:effectLst>
                  <a:glow rad="127000">
                    <a:schemeClr val="tx1"/>
                  </a:glow>
                </a:effectLst>
                <a:latin typeface="Arial" panose="020B0604020202020204" pitchFamily="34" charset="0"/>
                <a:ea typeface="ＭＳ Ｐゴシック" charset="0"/>
                <a:cs typeface="Arial" panose="020B0604020202020204" pitchFamily="34" charset="0"/>
              </a:rPr>
              <a:t>كن</a:t>
            </a:r>
            <a:br>
              <a:rPr lang="ar-JO" sz="9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9600" b="1" dirty="0">
                <a:effectLst>
                  <a:glow rad="127000">
                    <a:schemeClr val="tx1"/>
                  </a:glow>
                </a:effectLst>
                <a:latin typeface="Arial" panose="020B0604020202020204" pitchFamily="34" charset="0"/>
                <a:ea typeface="ＭＳ Ｐゴシック" charset="0"/>
                <a:cs typeface="Arial" panose="020B0604020202020204" pitchFamily="34" charset="0"/>
              </a:rPr>
              <a:t>متغيراً</a:t>
            </a:r>
            <a:endParaRPr lang="en-US" sz="9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24425667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3619" y="0"/>
            <a:ext cx="9162524" cy="515719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17041" y="368300"/>
            <a:ext cx="8891463" cy="1080120"/>
          </a:xfrm>
          <a:effectLst/>
        </p:spPr>
        <p:txBody>
          <a:bodyPr/>
          <a:lstStyle/>
          <a:p>
            <a:pPr>
              <a:defRPr/>
            </a:pP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التغيير</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 y="5517232"/>
            <a:ext cx="9144000"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dirty="0">
                <a:solidFill>
                  <a:srgbClr val="FFFFFF"/>
                </a:solidFill>
                <a:latin typeface="Arial" panose="020B0604020202020204" pitchFamily="34" charset="0"/>
                <a:ea typeface="ＭＳ Ｐゴシック" charset="0"/>
                <a:cs typeface="Arial" panose="020B0604020202020204" pitchFamily="34" charset="0"/>
              </a:rPr>
              <a:t>هل تحبه ؟</a:t>
            </a:r>
            <a:endParaRPr lang="en-US" sz="6600"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800689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52536" y="-171400"/>
            <a:ext cx="9649072" cy="5329964"/>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611561" y="3789040"/>
            <a:ext cx="8064895" cy="720080"/>
          </a:xfrm>
          <a:solidFill>
            <a:srgbClr val="FFFFFF"/>
          </a:solidFill>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الأمر الوحيد الثابت هو التغيير</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69336139"/>
      </p:ext>
    </p:extLst>
  </p:cSld>
  <p:clrMapOvr>
    <a:overrideClrMapping bg1="lt1" tx1="dk1" bg2="lt2" tx2="dk2" accent1="accent1" accent2="accent2" accent3="accent3" accent4="accent4" accent5="accent5" accent6="accent6" hlink="hlink" folHlink="folHlink"/>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87624" y="-243408"/>
            <a:ext cx="6840760" cy="738591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1547664" y="5301208"/>
            <a:ext cx="6120680" cy="1440160"/>
          </a:xfrm>
          <a:solidFill>
            <a:srgbClr val="FFFFFF"/>
          </a:solidFill>
          <a:effectLst/>
        </p:spPr>
        <p:txBody>
          <a:bodyPr/>
          <a:lstStyle/>
          <a:p>
            <a:pPr>
              <a:defRPr/>
            </a:pPr>
            <a:r>
              <a:rPr lang="ar-JO" sz="3200" dirty="0">
                <a:solidFill>
                  <a:schemeClr val="tx1"/>
                </a:solidFill>
              </a:rPr>
              <a:t>لقد رأيت هذا من قبل: </a:t>
            </a:r>
            <a:br>
              <a:rPr lang="ar-JO" sz="3200" dirty="0">
                <a:solidFill>
                  <a:schemeClr val="tx1"/>
                </a:solidFill>
              </a:rPr>
            </a:br>
            <a:r>
              <a:rPr lang="ar-JO" sz="3200" dirty="0">
                <a:solidFill>
                  <a:schemeClr val="tx1"/>
                </a:solidFill>
              </a:rPr>
              <a:t>الإحتراق بسبب المقاومة الشديدة للتغيير.</a:t>
            </a:r>
            <a:endParaRPr lang="en-US" sz="3200" b="1" dirty="0">
              <a:solidFill>
                <a:schemeClr val="tx1"/>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66406085"/>
      </p:ext>
    </p:extLst>
  </p:cSld>
  <p:clrMapOvr>
    <a:overrideClrMapping bg1="lt1" tx1="dk1" bg2="lt2" tx2="dk2" accent1="accent1" accent2="accent2" accent3="accent3" accent4="accent4" accent5="accent5" accent6="accent6" hlink="hlink" folHlink="folHlink"/>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42900"/>
            <a:ext cx="8686800" cy="65151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0"/>
            <a:ext cx="9143999" cy="1448420"/>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ما التغيرات التي تختبرها في حياتك الآن ؟</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8849" y="2420888"/>
            <a:ext cx="8863631" cy="14484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لماذا ؟</a:t>
            </a:r>
            <a:endParaRPr lang="en-US"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00983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096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يسبب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الله</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التغيير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4767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b="1" dirty="0">
                <a:solidFill>
                  <a:schemeClr val="tx1"/>
                </a:solidFill>
                <a:effectLst/>
                <a:latin typeface="Arial" panose="020B0604020202020204" pitchFamily="34" charset="0"/>
                <a:ea typeface="ＭＳ Ｐゴシック" charset="0"/>
                <a:cs typeface="Arial" panose="020B0604020202020204" pitchFamily="34" charset="0"/>
              </a:rPr>
              <a:t>دعونا ندرس النصوص المقدسة</a:t>
            </a:r>
            <a:endParaRPr lang="en-US" sz="54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dirty="0">
                <a:solidFill>
                  <a:srgbClr val="000000"/>
                </a:solidFill>
                <a:latin typeface="Arial" panose="020B0604020202020204" pitchFamily="34" charset="0"/>
                <a:ea typeface="ＭＳ Ｐゴシック" charset="0"/>
                <a:cs typeface="Arial" panose="020B0604020202020204" pitchFamily="34" charset="0"/>
              </a:rPr>
              <a:t>الكتاب المقدس : سفراً سفراً</a:t>
            </a:r>
            <a:endParaRPr lang="en-US" sz="5400"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1761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t>الآية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79512" y="1602008"/>
            <a:ext cx="8637544" cy="38529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rtl="1">
              <a:defRPr/>
            </a:pPr>
            <a:r>
              <a:rPr lang="ar-JO"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وَقَالُوا لَهُ: «هُوَذَا أَنْتَ قَدْ شِخْتَ, وَابْنَاكَ لَمْ يَسِيرَا فِي طَرِيقِكَ. فَالآنَ اجْعَلْ لَنَا مَلِكاً يَقْضِي لَنَا كَسَائِرِ الشُّعُوبِ».</a:t>
            </a:r>
            <a:endParaRPr lang="en-US"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lvl="0" defTabSz="457200" rtl="1">
              <a:defRPr/>
            </a:pPr>
            <a:r>
              <a:rPr lang="en-US"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٨ : ٥</a:t>
            </a:r>
            <a:r>
              <a:rPr lang="en-US"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JO" sz="4800"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صموئيل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194</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3258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7633" name="Rectangle 8"/>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endParaRPr lang="en-US" sz="2400">
              <a:solidFill>
                <a:srgbClr val="000000"/>
              </a:solidFill>
              <a:latin typeface="Arial" charset="0"/>
              <a:cs typeface="Arial" charset="0"/>
            </a:endParaRPr>
          </a:p>
        </p:txBody>
      </p:sp>
      <p:sp>
        <p:nvSpPr>
          <p:cNvPr id="71682" name="Rectangle 2"/>
          <p:cNvSpPr>
            <a:spLocks noChangeArrowheads="1"/>
          </p:cNvSpPr>
          <p:nvPr/>
        </p:nvSpPr>
        <p:spPr bwMode="auto">
          <a:xfrm>
            <a:off x="685800" y="1989138"/>
            <a:ext cx="845820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spcBef>
                <a:spcPct val="50000"/>
              </a:spcBef>
            </a:pPr>
            <a:r>
              <a:rPr lang="ar-JO" sz="3200" dirty="0">
                <a:solidFill>
                  <a:srgbClr val="FFFFFF"/>
                </a:solidFill>
                <a:latin typeface="Arial" charset="0"/>
                <a:cs typeface="Arial" charset="0"/>
              </a:rPr>
              <a:t>* ضعف القيم الأخلاقية خلال فترة القضاة</a:t>
            </a:r>
            <a:endParaRPr lang="en-US" altLang="ja-JP" sz="3200" dirty="0">
              <a:solidFill>
                <a:srgbClr val="FFFFFF"/>
              </a:solidFill>
              <a:latin typeface="Arial" charset="0"/>
              <a:cs typeface="Arial" charset="0"/>
            </a:endParaRPr>
          </a:p>
          <a:p>
            <a:pPr algn="r">
              <a:spcBef>
                <a:spcPct val="50000"/>
              </a:spcBef>
            </a:pPr>
            <a:r>
              <a:rPr lang="ar-JO" sz="3200" dirty="0">
                <a:solidFill>
                  <a:srgbClr val="FFFFFF"/>
                </a:solidFill>
                <a:latin typeface="Arial" charset="0"/>
                <a:cs typeface="Arial" charset="0"/>
              </a:rPr>
              <a:t>* ضعفاء ومعرضون لهجومات الأعداء </a:t>
            </a:r>
            <a:endParaRPr lang="en-US" sz="3200" dirty="0">
              <a:solidFill>
                <a:srgbClr val="FFFFFF"/>
              </a:solidFill>
              <a:latin typeface="Arial" charset="0"/>
              <a:cs typeface="Arial" charset="0"/>
            </a:endParaRPr>
          </a:p>
        </p:txBody>
      </p:sp>
      <p:pic>
        <p:nvPicPr>
          <p:cNvPr id="71687" name="Picture 7" descr="war">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24075" y="3473450"/>
            <a:ext cx="4392613"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9"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000" dirty="0">
                <a:solidFill>
                  <a:srgbClr val="FFFFFF"/>
                </a:solidFill>
                <a:latin typeface="Arial"/>
                <a:cs typeface="Arial"/>
              </a:rPr>
              <a:t>195</a:t>
            </a:r>
            <a:endParaRPr lang="en-US" sz="2000" b="0" dirty="0">
              <a:solidFill>
                <a:srgbClr val="FFFFFF"/>
              </a:solidFill>
              <a:latin typeface="Arial"/>
              <a:cs typeface="Arial"/>
            </a:endParaRPr>
          </a:p>
        </p:txBody>
      </p:sp>
      <p:sp>
        <p:nvSpPr>
          <p:cNvPr id="2" name="Title 1"/>
          <p:cNvSpPr>
            <a:spLocks noGrp="1"/>
          </p:cNvSpPr>
          <p:nvPr>
            <p:ph type="title" idx="4294967295"/>
          </p:nvPr>
        </p:nvSpPr>
        <p:spPr>
          <a:xfrm>
            <a:off x="0" y="260350"/>
            <a:ext cx="9180513" cy="1143000"/>
          </a:xfrm>
        </p:spPr>
        <p:txBody>
          <a:bodyPr/>
          <a:lstStyle/>
          <a:p>
            <a:pPr>
              <a:defRPr/>
            </a:pPr>
            <a:r>
              <a:rPr lang="ar-JO" sz="4800" kern="10" dirty="0">
                <a:ln w="9525" cap="flat" cmpd="sng" algn="ctr">
                  <a:solidFill>
                    <a:srgbClr val="CC99FF"/>
                  </a:solidFill>
                  <a:prstDash val="solid"/>
                  <a:round/>
                </a:ln>
                <a:gradFill>
                  <a:gsLst>
                    <a:gs pos="0">
                      <a:srgbClr val="FFFF66"/>
                    </a:gs>
                    <a:gs pos="100000">
                      <a:srgbClr val="FF3300"/>
                    </a:gs>
                  </a:gsLst>
                  <a:lin ang="5400000" scaled="1"/>
                </a:gradFill>
                <a:ea typeface="Impact"/>
              </a:rPr>
              <a:t>الأخلاق والسياسة</a:t>
            </a:r>
            <a:endParaRPr lang="en-US" sz="4000" dirty="0"/>
          </a:p>
        </p:txBody>
      </p:sp>
    </p:spTree>
    <p:extLst>
      <p:ext uri="{BB962C8B-B14F-4D97-AF65-F5344CB8AC3E}">
        <p14:creationId xmlns:p14="http://schemas.microsoft.com/office/powerpoint/2010/main" val="7001969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682">
                                            <p:txEl>
                                              <p:pRg st="0" end="0"/>
                                            </p:txEl>
                                          </p:spTgt>
                                        </p:tgtEl>
                                        <p:attrNameLst>
                                          <p:attrName>style.visibility</p:attrName>
                                        </p:attrNameLst>
                                      </p:cBhvr>
                                      <p:to>
                                        <p:strVal val="visible"/>
                                      </p:to>
                                    </p:set>
                                    <p:anim calcmode="lin" valueType="num">
                                      <p:cBhvr additive="base">
                                        <p:cTn id="7" dur="500" fill="hold"/>
                                        <p:tgtEl>
                                          <p:spTgt spid="7168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68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682">
                                            <p:txEl>
                                              <p:pRg st="1" end="1"/>
                                            </p:txEl>
                                          </p:spTgt>
                                        </p:tgtEl>
                                        <p:attrNameLst>
                                          <p:attrName>style.visibility</p:attrName>
                                        </p:attrNameLst>
                                      </p:cBhvr>
                                      <p:to>
                                        <p:strVal val="visible"/>
                                      </p:to>
                                    </p:set>
                                    <p:anim calcmode="lin" valueType="num">
                                      <p:cBhvr additive="base">
                                        <p:cTn id="13" dur="500" fill="hold"/>
                                        <p:tgtEl>
                                          <p:spTgt spid="7168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682">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8" fill="hold" nodeType="afterEffect">
                                  <p:stCondLst>
                                    <p:cond delay="0"/>
                                  </p:stCondLst>
                                  <p:childTnLst>
                                    <p:set>
                                      <p:cBhvr>
                                        <p:cTn id="17" dur="1" fill="hold">
                                          <p:stCondLst>
                                            <p:cond delay="0"/>
                                          </p:stCondLst>
                                        </p:cTn>
                                        <p:tgtEl>
                                          <p:spTgt spid="71687"/>
                                        </p:tgtEl>
                                        <p:attrNameLst>
                                          <p:attrName>style.visibility</p:attrName>
                                        </p:attrNameLst>
                                      </p:cBhvr>
                                      <p:to>
                                        <p:strVal val="visible"/>
                                      </p:to>
                                    </p:set>
                                    <p:anim calcmode="lin" valueType="num">
                                      <p:cBhvr additive="base">
                                        <p:cTn id="18" dur="500" fill="hold"/>
                                        <p:tgtEl>
                                          <p:spTgt spid="71687"/>
                                        </p:tgtEl>
                                        <p:attrNameLst>
                                          <p:attrName>ppt_x</p:attrName>
                                        </p:attrNameLst>
                                      </p:cBhvr>
                                      <p:tavLst>
                                        <p:tav tm="0">
                                          <p:val>
                                            <p:strVal val="0-#ppt_w/2"/>
                                          </p:val>
                                        </p:tav>
                                        <p:tav tm="100000">
                                          <p:val>
                                            <p:strVal val="#ppt_x"/>
                                          </p:val>
                                        </p:tav>
                                      </p:tavLst>
                                    </p:anim>
                                    <p:anim calcmode="lin" valueType="num">
                                      <p:cBhvr additive="base">
                                        <p:cTn id="19" dur="500" fill="hold"/>
                                        <p:tgtEl>
                                          <p:spTgt spid="716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الكلمة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39442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الإنتقال</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صموئيل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263508" y="65344"/>
            <a:ext cx="7040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194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39</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7984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spcBef>
                <a:spcPct val="20000"/>
              </a:spcBef>
            </a:pPr>
            <a:endParaRPr lang="en-US" sz="2400">
              <a:solidFill>
                <a:srgbClr val="000000"/>
              </a:solidFill>
              <a:latin typeface="Arial"/>
              <a:cs typeface="Arial"/>
            </a:endParaRPr>
          </a:p>
        </p:txBody>
      </p:sp>
      <p:grpSp>
        <p:nvGrpSpPr>
          <p:cNvPr id="163843" name="Group 3"/>
          <p:cNvGrpSpPr>
            <a:grpSpLocks/>
          </p:cNvGrpSpPr>
          <p:nvPr/>
        </p:nvGrpSpPr>
        <p:grpSpPr bwMode="auto">
          <a:xfrm>
            <a:off x="323850" y="0"/>
            <a:ext cx="5592763" cy="6858000"/>
            <a:chOff x="-84" y="0"/>
            <a:chExt cx="3523" cy="4320"/>
          </a:xfrm>
        </p:grpSpPr>
        <p:pic>
          <p:nvPicPr>
            <p:cNvPr id="16384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 y="0"/>
              <a:ext cx="3433"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61" name="Text Box 5"/>
            <p:cNvSpPr txBox="1">
              <a:spLocks noChangeArrowheads="1"/>
            </p:cNvSpPr>
            <p:nvPr/>
          </p:nvSpPr>
          <p:spPr bwMode="auto">
            <a:xfrm>
              <a:off x="-84" y="3735"/>
              <a:ext cx="2064" cy="54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dirty="0">
                  <a:solidFill>
                    <a:srgbClr val="FFFFFF"/>
                  </a:solidFill>
                  <a:latin typeface="Arial"/>
                  <a:cs typeface="Arial"/>
                </a:rPr>
                <a:t>سليمان شمعون</a:t>
              </a:r>
            </a:p>
            <a:p>
              <a:pPr eaLnBrk="1" hangingPunct="1">
                <a:spcBef>
                  <a:spcPct val="50000"/>
                </a:spcBef>
              </a:pPr>
              <a:r>
                <a:rPr lang="ar-JO" sz="2000" i="1" dirty="0">
                  <a:solidFill>
                    <a:srgbClr val="FFFFFF"/>
                  </a:solidFill>
                  <a:latin typeface="Arial"/>
                  <a:cs typeface="Arial"/>
                </a:rPr>
                <a:t>سفر راعوث</a:t>
              </a:r>
              <a:endParaRPr lang="en-US" sz="2000" dirty="0">
                <a:solidFill>
                  <a:srgbClr val="FFFFFF"/>
                </a:solidFill>
                <a:latin typeface="Arial"/>
                <a:cs typeface="Arial"/>
              </a:endParaRPr>
            </a:p>
          </p:txBody>
        </p:sp>
      </p:grpSp>
      <p:sp>
        <p:nvSpPr>
          <p:cNvPr id="301062" name="Text Box 6"/>
          <p:cNvSpPr txBox="1">
            <a:spLocks noChangeArrowheads="1"/>
          </p:cNvSpPr>
          <p:nvPr/>
        </p:nvSpPr>
        <p:spPr bwMode="auto">
          <a:xfrm>
            <a:off x="6172200" y="0"/>
            <a:ext cx="2360240" cy="563231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ar-JO" sz="3600" dirty="0">
                <a:solidFill>
                  <a:srgbClr val="FFFFFF"/>
                </a:solidFill>
                <a:latin typeface="Arial"/>
                <a:cs typeface="Arial"/>
              </a:rPr>
              <a:t>1. فارص</a:t>
            </a:r>
            <a:r>
              <a:rPr lang="en-US" sz="3600" dirty="0">
                <a:solidFill>
                  <a:srgbClr val="FFFFFF"/>
                </a:solidFill>
                <a:latin typeface="Arial"/>
                <a:cs typeface="Arial"/>
              </a:rPr>
              <a:t>        </a:t>
            </a:r>
            <a:r>
              <a:rPr lang="ar-JO" sz="3600" dirty="0">
                <a:solidFill>
                  <a:srgbClr val="FFFFFF"/>
                </a:solidFill>
                <a:latin typeface="Arial"/>
                <a:cs typeface="Arial"/>
              </a:rPr>
              <a:t>2. حصرون</a:t>
            </a:r>
            <a:r>
              <a:rPr lang="en-US" sz="3600" dirty="0">
                <a:solidFill>
                  <a:srgbClr val="FFFFFF"/>
                </a:solidFill>
                <a:latin typeface="Arial"/>
                <a:cs typeface="Arial"/>
              </a:rPr>
              <a:t>         </a:t>
            </a:r>
            <a:r>
              <a:rPr lang="ar-JO" sz="3600" dirty="0">
                <a:solidFill>
                  <a:srgbClr val="FFFFFF"/>
                </a:solidFill>
                <a:latin typeface="Arial"/>
                <a:cs typeface="Arial"/>
              </a:rPr>
              <a:t>3. رام                  4. عميناداب            5. نحشون             6. سلمون             7. بوعز               8. عوبيد               9. يسى                10. داود</a:t>
            </a:r>
          </a:p>
        </p:txBody>
      </p:sp>
      <p:sp>
        <p:nvSpPr>
          <p:cNvPr id="301064" name="Text Box 8"/>
          <p:cNvSpPr txBox="1">
            <a:spLocks noChangeArrowheads="1"/>
          </p:cNvSpPr>
          <p:nvPr/>
        </p:nvSpPr>
        <p:spPr bwMode="auto">
          <a:xfrm>
            <a:off x="5580112" y="6156325"/>
            <a:ext cx="3505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ar-JO" sz="3200" i="1" dirty="0">
                <a:solidFill>
                  <a:srgbClr val="FFFFFF"/>
                </a:solidFill>
                <a:latin typeface="Arial"/>
                <a:ea typeface="Times New Roman" pitchFamily="-111" charset="0"/>
                <a:cs typeface="Arial"/>
              </a:rPr>
              <a:t>راعوث 4 : 18 - 22</a:t>
            </a:r>
            <a:endParaRPr lang="en-US" sz="3200" i="1" dirty="0">
              <a:solidFill>
                <a:srgbClr val="FFFFFF"/>
              </a:solidFill>
              <a:latin typeface="Arial"/>
              <a:ea typeface="Times New Roman" pitchFamily="-111" charset="0"/>
              <a:cs typeface="Arial"/>
            </a:endParaRPr>
          </a:p>
        </p:txBody>
      </p:sp>
      <p:sp>
        <p:nvSpPr>
          <p:cNvPr id="2" name="Title 1"/>
          <p:cNvSpPr>
            <a:spLocks noGrp="1"/>
          </p:cNvSpPr>
          <p:nvPr>
            <p:ph type="title" idx="4294967295"/>
          </p:nvPr>
        </p:nvSpPr>
        <p:spPr>
          <a:xfrm>
            <a:off x="0" y="0"/>
            <a:ext cx="3059832" cy="1484784"/>
          </a:xfrm>
        </p:spPr>
        <p:txBody>
          <a:bodyPr/>
          <a:lstStyle/>
          <a:p>
            <a:r>
              <a:rPr lang="ar-JO" sz="4000" b="1" dirty="0">
                <a:solidFill>
                  <a:srgbClr val="FFFFFF"/>
                </a:solidFill>
                <a:latin typeface="Arial"/>
                <a:cs typeface="Arial"/>
              </a:rPr>
              <a:t>نسب</a:t>
            </a:r>
            <a:br>
              <a:rPr lang="ar-JO" sz="4000" b="1" dirty="0">
                <a:solidFill>
                  <a:srgbClr val="FFFFFF"/>
                </a:solidFill>
                <a:latin typeface="Arial"/>
                <a:cs typeface="Arial"/>
              </a:rPr>
            </a:br>
            <a:r>
              <a:rPr lang="ar-JO" sz="4000" dirty="0">
                <a:solidFill>
                  <a:srgbClr val="FFFFFF"/>
                </a:solidFill>
              </a:rPr>
              <a:t>فارص</a:t>
            </a:r>
            <a:endParaRPr lang="en-US" sz="4000" b="1" dirty="0">
              <a:solidFill>
                <a:srgbClr val="FFFFFF"/>
              </a:solidFill>
              <a:latin typeface="Arial"/>
              <a:cs typeface="Arial"/>
            </a:endParaRPr>
          </a:p>
        </p:txBody>
      </p:sp>
    </p:spTree>
    <p:extLst>
      <p:ext uri="{BB962C8B-B14F-4D97-AF65-F5344CB8AC3E}">
        <p14:creationId xmlns:p14="http://schemas.microsoft.com/office/powerpoint/2010/main" val="2791866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301062"/>
                                        </p:tgtEl>
                                        <p:attrNameLst>
                                          <p:attrName>style.visibility</p:attrName>
                                        </p:attrNameLst>
                                      </p:cBhvr>
                                      <p:to>
                                        <p:strVal val="visible"/>
                                      </p:to>
                                    </p:set>
                                    <p:animEffect transition="in" filter="dissolve">
                                      <p:cBhvr>
                                        <p:cTn id="7" dur="75"/>
                                        <p:tgtEl>
                                          <p:spTgt spid="301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2"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b="1" dirty="0">
                <a:effectLst>
                  <a:glow rad="101600">
                    <a:schemeClr val="tx1">
                      <a:alpha val="99000"/>
                    </a:schemeClr>
                  </a:glow>
                </a:effectLst>
                <a:latin typeface="Arial" panose="020B0604020202020204" pitchFamily="34" charset="0"/>
                <a:cs typeface="Arial" panose="020B0604020202020204" pitchFamily="34" charset="0"/>
              </a:rPr>
              <a:t>الموضوع الرئيسي</a:t>
            </a:r>
            <a:endParaRPr lang="en-US" sz="4800" b="1" dirty="0">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700808"/>
            <a:ext cx="9144000" cy="3532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الحكم الإلهي المنحل إلى الملكية الداوودية</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صموئيل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566048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2"/>
          <p:cNvSpPr>
            <a:spLocks noChangeArrowheads="1"/>
          </p:cNvSpPr>
          <p:nvPr/>
        </p:nvSpPr>
        <p:spPr bwMode="auto">
          <a:xfrm>
            <a:off x="0" y="-32726"/>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endParaRPr lang="en-US">
              <a:solidFill>
                <a:srgbClr val="000000"/>
              </a:solidFill>
              <a:latin typeface="Arial" panose="020B0604020202020204" pitchFamily="34" charset="0"/>
              <a:cs typeface="Arial" panose="020B0604020202020204" pitchFamily="34" charset="0"/>
            </a:endParaRPr>
          </a:p>
        </p:txBody>
      </p:sp>
      <p:sp>
        <p:nvSpPr>
          <p:cNvPr id="73731" name="Text Box 3"/>
          <p:cNvSpPr txBox="1">
            <a:spLocks noChangeArrowheads="1"/>
          </p:cNvSpPr>
          <p:nvPr/>
        </p:nvSpPr>
        <p:spPr bwMode="auto">
          <a:xfrm>
            <a:off x="611188" y="2751749"/>
            <a:ext cx="2408032"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ar-JO" sz="4400" dirty="0">
                <a:solidFill>
                  <a:srgbClr val="000000"/>
                </a:solidFill>
                <a:latin typeface="Arial" panose="020B0604020202020204" pitchFamily="34" charset="0"/>
                <a:cs typeface="Arial" panose="020B0604020202020204" pitchFamily="34" charset="0"/>
              </a:rPr>
              <a:t>الحكم الإلهي</a:t>
            </a:r>
            <a:endParaRPr lang="en-US" sz="4400" dirty="0">
              <a:solidFill>
                <a:srgbClr val="000000"/>
              </a:solidFill>
              <a:latin typeface="Arial" panose="020B0604020202020204" pitchFamily="34" charset="0"/>
              <a:cs typeface="Arial" panose="020B0604020202020204" pitchFamily="34" charset="0"/>
            </a:endParaRPr>
          </a:p>
        </p:txBody>
      </p:sp>
      <p:sp>
        <p:nvSpPr>
          <p:cNvPr id="73733" name="Text Box 5"/>
          <p:cNvSpPr txBox="1">
            <a:spLocks noChangeArrowheads="1"/>
          </p:cNvSpPr>
          <p:nvPr/>
        </p:nvSpPr>
        <p:spPr bwMode="auto">
          <a:xfrm>
            <a:off x="5440363" y="2751749"/>
            <a:ext cx="24497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ar-JO" sz="4400" dirty="0">
                <a:solidFill>
                  <a:srgbClr val="000000"/>
                </a:solidFill>
                <a:latin typeface="Arial" panose="020B0604020202020204" pitchFamily="34" charset="0"/>
                <a:cs typeface="Arial" panose="020B0604020202020204" pitchFamily="34" charset="0"/>
              </a:rPr>
              <a:t>الحكم الملكي</a:t>
            </a:r>
            <a:endParaRPr lang="en-US" sz="4400" dirty="0">
              <a:solidFill>
                <a:srgbClr val="000000"/>
              </a:solidFill>
              <a:latin typeface="Arial" panose="020B0604020202020204" pitchFamily="34" charset="0"/>
              <a:cs typeface="Arial" panose="020B0604020202020204" pitchFamily="34" charset="0"/>
            </a:endParaRPr>
          </a:p>
        </p:txBody>
      </p:sp>
      <p:sp>
        <p:nvSpPr>
          <p:cNvPr id="73734" name="AutoShape 6"/>
          <p:cNvSpPr>
            <a:spLocks noChangeArrowheads="1"/>
          </p:cNvSpPr>
          <p:nvPr/>
        </p:nvSpPr>
        <p:spPr bwMode="auto">
          <a:xfrm>
            <a:off x="3581400" y="2880337"/>
            <a:ext cx="1828800" cy="609600"/>
          </a:xfrm>
          <a:prstGeom prst="rightArrow">
            <a:avLst>
              <a:gd name="adj1" fmla="val 50000"/>
              <a:gd name="adj2" fmla="val 75000"/>
            </a:avLst>
          </a:prstGeom>
          <a:solidFill>
            <a:srgbClr val="000000"/>
          </a:solidFill>
          <a:ln w="9525">
            <a:solidFill>
              <a:schemeClr val="tx1"/>
            </a:solidFill>
            <a:miter lim="800000"/>
            <a:headEnd/>
            <a:tailEnd/>
          </a:ln>
        </p:spPr>
        <p:txBody>
          <a:bodyPr wrap="none" anchor="ctr"/>
          <a:lstStyle/>
          <a:p>
            <a:endParaRPr lang="en-US">
              <a:solidFill>
                <a:srgbClr val="000000"/>
              </a:solidFill>
              <a:latin typeface="Arial" panose="020B0604020202020204" pitchFamily="34" charset="0"/>
              <a:cs typeface="Arial" panose="020B0604020202020204" pitchFamily="34" charset="0"/>
            </a:endParaRPr>
          </a:p>
        </p:txBody>
      </p:sp>
      <p:sp>
        <p:nvSpPr>
          <p:cNvPr id="199686" name="WordArt 11"/>
          <p:cNvSpPr>
            <a:spLocks noChangeArrowheads="1" noChangeShapeType="1" noTextEdit="1"/>
          </p:cNvSpPr>
          <p:nvPr/>
        </p:nvSpPr>
        <p:spPr bwMode="auto">
          <a:xfrm>
            <a:off x="1676400" y="272074"/>
            <a:ext cx="6248400" cy="2243138"/>
          </a:xfrm>
          <a:prstGeom prst="rect">
            <a:avLst/>
          </a:prstGeom>
        </p:spPr>
        <p:txBody>
          <a:bodyPr wrap="none" fromWordArt="1">
            <a:prstTxWarp prst="textSlantUp">
              <a:avLst>
                <a:gd name="adj" fmla="val 32056"/>
              </a:avLst>
            </a:prstTxWarp>
          </a:bodyPr>
          <a:lstStyle/>
          <a:p>
            <a:r>
              <a:rPr lang="ar-JO" sz="4800" kern="10" dirty="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rPr>
              <a:t>هدف السفر</a:t>
            </a:r>
            <a:endParaRPr lang="en-US" sz="4800" kern="10" dirty="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endParaRPr>
          </a:p>
        </p:txBody>
      </p:sp>
      <p:grpSp>
        <p:nvGrpSpPr>
          <p:cNvPr id="2" name="Group 20"/>
          <p:cNvGrpSpPr>
            <a:grpSpLocks/>
          </p:cNvGrpSpPr>
          <p:nvPr/>
        </p:nvGrpSpPr>
        <p:grpSpPr bwMode="auto">
          <a:xfrm>
            <a:off x="457200" y="4082074"/>
            <a:ext cx="3990974" cy="1524000"/>
            <a:chOff x="144" y="2592"/>
            <a:chExt cx="2640" cy="960"/>
          </a:xfrm>
        </p:grpSpPr>
        <p:sp>
          <p:nvSpPr>
            <p:cNvPr id="199690" name="Rectangle 18"/>
            <p:cNvSpPr>
              <a:spLocks noChangeArrowheads="1"/>
            </p:cNvSpPr>
            <p:nvPr/>
          </p:nvSpPr>
          <p:spPr bwMode="auto">
            <a:xfrm>
              <a:off x="144" y="2592"/>
              <a:ext cx="2640" cy="960"/>
            </a:xfrm>
            <a:prstGeom prst="rect">
              <a:avLst/>
            </a:prstGeom>
            <a:solidFill>
              <a:srgbClr val="3366FF"/>
            </a:solidFill>
            <a:ln w="12700" cap="sq">
              <a:solidFill>
                <a:schemeClr val="tx1"/>
              </a:solidFill>
              <a:miter lim="800000"/>
              <a:headEnd type="none" w="sm" len="sm"/>
              <a:tailEnd type="none" w="sm" len="sm"/>
            </a:ln>
          </p:spPr>
          <p:txBody>
            <a:bodyPr wrap="none" anchor="ctr"/>
            <a:lstStyle/>
            <a:p>
              <a:endParaRPr lang="en-US">
                <a:solidFill>
                  <a:srgbClr val="000000"/>
                </a:solidFill>
                <a:latin typeface="Arial" panose="020B0604020202020204" pitchFamily="34" charset="0"/>
                <a:cs typeface="Arial" panose="020B0604020202020204" pitchFamily="34" charset="0"/>
              </a:endParaRPr>
            </a:p>
          </p:txBody>
        </p:sp>
        <p:pic>
          <p:nvPicPr>
            <p:cNvPr id="199691" name="Picture 12" descr="king-crown-golden">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4" y="2736"/>
              <a:ext cx="1708" cy="7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92" name="Text Box 14"/>
            <p:cNvSpPr txBox="1">
              <a:spLocks noChangeArrowheads="1"/>
            </p:cNvSpPr>
            <p:nvPr/>
          </p:nvSpPr>
          <p:spPr bwMode="auto">
            <a:xfrm>
              <a:off x="215" y="2826"/>
              <a:ext cx="419" cy="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ar-JO" sz="4400" dirty="0">
                  <a:solidFill>
                    <a:srgbClr val="FFFF00"/>
                  </a:solidFill>
                  <a:latin typeface="Arial" panose="020B0604020202020204" pitchFamily="34" charset="0"/>
                  <a:cs typeface="Arial" panose="020B0604020202020204" pitchFamily="34" charset="0"/>
                </a:rPr>
                <a:t>الله</a:t>
              </a:r>
              <a:endParaRPr lang="en-US" sz="3200" dirty="0">
                <a:solidFill>
                  <a:srgbClr val="FFFF00"/>
                </a:solidFill>
                <a:latin typeface="Arial" panose="020B0604020202020204" pitchFamily="34" charset="0"/>
                <a:cs typeface="Arial" panose="020B0604020202020204" pitchFamily="34" charset="0"/>
              </a:endParaRPr>
            </a:p>
          </p:txBody>
        </p:sp>
      </p:grpSp>
      <p:grpSp>
        <p:nvGrpSpPr>
          <p:cNvPr id="3" name="Group 21"/>
          <p:cNvGrpSpPr>
            <a:grpSpLocks/>
          </p:cNvGrpSpPr>
          <p:nvPr/>
        </p:nvGrpSpPr>
        <p:grpSpPr bwMode="auto">
          <a:xfrm>
            <a:off x="4724400" y="4082074"/>
            <a:ext cx="4191000" cy="1524000"/>
            <a:chOff x="2976" y="2592"/>
            <a:chExt cx="2640" cy="960"/>
          </a:xfrm>
          <a:solidFill>
            <a:schemeClr val="accent1">
              <a:lumMod val="40000"/>
              <a:lumOff val="60000"/>
            </a:schemeClr>
          </a:solidFill>
        </p:grpSpPr>
        <p:sp>
          <p:nvSpPr>
            <p:cNvPr id="41993" name="Rectangle 19"/>
            <p:cNvSpPr>
              <a:spLocks noChangeArrowheads="1"/>
            </p:cNvSpPr>
            <p:nvPr/>
          </p:nvSpPr>
          <p:spPr bwMode="auto">
            <a:xfrm>
              <a:off x="2976" y="2592"/>
              <a:ext cx="2640" cy="960"/>
            </a:xfrm>
            <a:prstGeom prst="rect">
              <a:avLst/>
            </a:prstGeom>
            <a:grpFill/>
            <a:ln w="12700" cap="sq">
              <a:solidFill>
                <a:schemeClr val="tx1"/>
              </a:solidFill>
              <a:miter lim="800000"/>
              <a:headEnd type="none" w="sm" len="sm"/>
              <a:tailEnd type="none" w="sm" len="sm"/>
            </a:ln>
          </p:spPr>
          <p:txBody>
            <a:bodyPr wrap="none" anchor="ctr"/>
            <a:lstStyle/>
            <a:p>
              <a:pPr>
                <a:defRPr/>
              </a:pPr>
              <a:endParaRPr lang="en-US">
                <a:solidFill>
                  <a:srgbClr val="000000"/>
                </a:solidFill>
                <a:latin typeface="Arial" panose="020B0604020202020204" pitchFamily="34" charset="0"/>
                <a:cs typeface="Arial" panose="020B0604020202020204" pitchFamily="34" charset="0"/>
              </a:endParaRPr>
            </a:p>
          </p:txBody>
        </p:sp>
        <p:pic>
          <p:nvPicPr>
            <p:cNvPr id="41994" name="Picture 15" descr="king-crown-golden">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28" y="2703"/>
              <a:ext cx="1344" cy="75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41995" name="Text Box 16"/>
            <p:cNvSpPr txBox="1">
              <a:spLocks noChangeArrowheads="1"/>
            </p:cNvSpPr>
            <p:nvPr/>
          </p:nvSpPr>
          <p:spPr bwMode="auto">
            <a:xfrm>
              <a:off x="3072" y="2856"/>
              <a:ext cx="882" cy="446"/>
            </a:xfrm>
            <a:prstGeom prst="rect">
              <a:avLst/>
            </a:prstGeom>
            <a:grp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defRPr/>
              </a:pPr>
              <a:r>
                <a:rPr lang="ar-JO" sz="4000" dirty="0">
                  <a:solidFill>
                    <a:srgbClr val="000000"/>
                  </a:solidFill>
                  <a:latin typeface="Arial" panose="020B0604020202020204" pitchFamily="34" charset="0"/>
                  <a:cs typeface="Arial" panose="020B0604020202020204" pitchFamily="34" charset="0"/>
                </a:rPr>
                <a:t>الإنسان</a:t>
              </a:r>
              <a:endParaRPr lang="en-US" sz="4000" dirty="0">
                <a:solidFill>
                  <a:srgbClr val="000000"/>
                </a:solidFill>
                <a:latin typeface="Arial" panose="020B0604020202020204" pitchFamily="34" charset="0"/>
                <a:cs typeface="Arial" panose="020B0604020202020204" pitchFamily="34" charset="0"/>
              </a:endParaRPr>
            </a:p>
          </p:txBody>
        </p:sp>
      </p:grpSp>
      <p:sp>
        <p:nvSpPr>
          <p:cNvPr id="16" name="Text Box 9"/>
          <p:cNvSpPr txBox="1">
            <a:spLocks noChangeArrowheads="1"/>
          </p:cNvSpPr>
          <p:nvPr/>
        </p:nvSpPr>
        <p:spPr bwMode="auto">
          <a:xfrm>
            <a:off x="8172450" y="43474"/>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400" dirty="0">
                <a:solidFill>
                  <a:srgbClr val="FFFFFF"/>
                </a:solidFill>
                <a:latin typeface="Arial" panose="020B0604020202020204" pitchFamily="34" charset="0"/>
                <a:cs typeface="Arial" panose="020B0604020202020204" pitchFamily="34" charset="0"/>
              </a:rPr>
              <a:t>196</a:t>
            </a:r>
            <a:endParaRPr lang="en-US" sz="2400" b="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134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3731"/>
                                        </p:tgtEl>
                                        <p:attrNameLst>
                                          <p:attrName>style.visibility</p:attrName>
                                        </p:attrNameLst>
                                      </p:cBhvr>
                                      <p:to>
                                        <p:strVal val="visible"/>
                                      </p:to>
                                    </p:set>
                                    <p:anim calcmode="lin" valueType="num">
                                      <p:cBhvr additive="base">
                                        <p:cTn id="7" dur="500" fill="hold"/>
                                        <p:tgtEl>
                                          <p:spTgt spid="73731"/>
                                        </p:tgtEl>
                                        <p:attrNameLst>
                                          <p:attrName>ppt_x</p:attrName>
                                        </p:attrNameLst>
                                      </p:cBhvr>
                                      <p:tavLst>
                                        <p:tav tm="0">
                                          <p:val>
                                            <p:strVal val="0-#ppt_w/2"/>
                                          </p:val>
                                        </p:tav>
                                        <p:tav tm="100000">
                                          <p:val>
                                            <p:strVal val="#ppt_x"/>
                                          </p:val>
                                        </p:tav>
                                      </p:tavLst>
                                    </p:anim>
                                    <p:anim calcmode="lin" valueType="num">
                                      <p:cBhvr additive="base">
                                        <p:cTn id="8" dur="500" fill="hold"/>
                                        <p:tgtEl>
                                          <p:spTgt spid="7373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3734"/>
                                        </p:tgtEl>
                                        <p:attrNameLst>
                                          <p:attrName>style.visibility</p:attrName>
                                        </p:attrNameLst>
                                      </p:cBhvr>
                                      <p:to>
                                        <p:strVal val="visible"/>
                                      </p:to>
                                    </p:set>
                                    <p:anim calcmode="lin" valueType="num">
                                      <p:cBhvr additive="base">
                                        <p:cTn id="19" dur="500" fill="hold"/>
                                        <p:tgtEl>
                                          <p:spTgt spid="73734"/>
                                        </p:tgtEl>
                                        <p:attrNameLst>
                                          <p:attrName>ppt_x</p:attrName>
                                        </p:attrNameLst>
                                      </p:cBhvr>
                                      <p:tavLst>
                                        <p:tav tm="0">
                                          <p:val>
                                            <p:strVal val="0-#ppt_w/2"/>
                                          </p:val>
                                        </p:tav>
                                        <p:tav tm="100000">
                                          <p:val>
                                            <p:strVal val="#ppt_x"/>
                                          </p:val>
                                        </p:tav>
                                      </p:tavLst>
                                    </p:anim>
                                    <p:anim calcmode="lin" valueType="num">
                                      <p:cBhvr additive="base">
                                        <p:cTn id="20" dur="500" fill="hold"/>
                                        <p:tgtEl>
                                          <p:spTgt spid="7373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3733"/>
                                        </p:tgtEl>
                                        <p:attrNameLst>
                                          <p:attrName>style.visibility</p:attrName>
                                        </p:attrNameLst>
                                      </p:cBhvr>
                                      <p:to>
                                        <p:strVal val="visible"/>
                                      </p:to>
                                    </p:set>
                                    <p:anim calcmode="lin" valueType="num">
                                      <p:cBhvr additive="base">
                                        <p:cTn id="25" dur="500" fill="hold"/>
                                        <p:tgtEl>
                                          <p:spTgt spid="73733"/>
                                        </p:tgtEl>
                                        <p:attrNameLst>
                                          <p:attrName>ppt_x</p:attrName>
                                        </p:attrNameLst>
                                      </p:cBhvr>
                                      <p:tavLst>
                                        <p:tav tm="0">
                                          <p:val>
                                            <p:strVal val="0-#ppt_w/2"/>
                                          </p:val>
                                        </p:tav>
                                        <p:tav tm="100000">
                                          <p:val>
                                            <p:strVal val="#ppt_x"/>
                                          </p:val>
                                        </p:tav>
                                      </p:tavLst>
                                    </p:anim>
                                    <p:anim calcmode="lin" valueType="num">
                                      <p:cBhvr additive="base">
                                        <p:cTn id="26" dur="500" fill="hold"/>
                                        <p:tgtEl>
                                          <p:spTgt spid="7373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0-#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utoUpdateAnimBg="0"/>
      <p:bldP spid="73733" grpId="0" autoUpdateAnimBg="0"/>
      <p:bldP spid="7373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4658" y="116632"/>
            <a:ext cx="9144000" cy="1555750"/>
          </a:xfrm>
          <a:effectLst>
            <a:outerShdw blurRad="63500" dist="35921" dir="2700000" algn="ctr" rotWithShape="0">
              <a:schemeClr val="tx2">
                <a:alpha val="74998"/>
              </a:schemeClr>
            </a:outerShdw>
          </a:effectLst>
        </p:spPr>
        <p:txBody>
          <a:bodyPr/>
          <a:lstStyle/>
          <a:p>
            <a:pPr>
              <a:defRPr/>
            </a:pPr>
            <a:r>
              <a:rPr lang="ar-JO" sz="6600" b="1" i="1" dirty="0">
                <a:effectLst>
                  <a:glow rad="876300">
                    <a:schemeClr val="tx1"/>
                  </a:glow>
                </a:effectLst>
                <a:latin typeface="Arial" panose="020B0604020202020204" pitchFamily="34" charset="0"/>
                <a:ea typeface="ＭＳ Ｐゴシック" charset="0"/>
                <a:cs typeface="Arial" panose="020B0604020202020204" pitchFamily="34" charset="0"/>
              </a:rPr>
              <a:t>التغيير</a:t>
            </a:r>
            <a:endParaRPr lang="en-US" b="1" i="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62333" y="1773238"/>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0" spc="-100" dirty="0">
                <a:solidFill>
                  <a:srgbClr val="000090"/>
                </a:solidFill>
                <a:latin typeface="Arial" panose="020B0604020202020204" pitchFamily="34" charset="0"/>
                <a:ea typeface="ＭＳ Ｐゴシック" charset="0"/>
                <a:cs typeface="Arial" panose="020B0604020202020204" pitchFamily="34" charset="0"/>
              </a:rPr>
              <a:t>لإسرائيل</a:t>
            </a:r>
            <a:endParaRPr lang="en-US" sz="4800" b="0" spc="-100" dirty="0">
              <a:solidFill>
                <a:srgbClr val="000090"/>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196412" y="1773238"/>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0" spc="-100" dirty="0">
                <a:solidFill>
                  <a:srgbClr val="000090"/>
                </a:solidFill>
                <a:latin typeface="Arial" panose="020B0604020202020204" pitchFamily="34" charset="0"/>
                <a:ea typeface="ＭＳ Ｐゴシック" charset="0"/>
                <a:cs typeface="Arial" panose="020B0604020202020204" pitchFamily="34" charset="0"/>
              </a:rPr>
              <a:t>لنا</a:t>
            </a:r>
            <a:endParaRPr lang="en-US" sz="4800" b="0" spc="-100" dirty="0">
              <a:solidFill>
                <a:srgbClr val="000090"/>
              </a:solidFill>
              <a:latin typeface="Arial" panose="020B0604020202020204" pitchFamily="34" charset="0"/>
              <a:ea typeface="ＭＳ Ｐゴシック" charset="0"/>
              <a:cs typeface="Arial" panose="020B0604020202020204" pitchFamily="34" charset="0"/>
            </a:endParaRPr>
          </a:p>
        </p:txBody>
      </p:sp>
      <p:sp>
        <p:nvSpPr>
          <p:cNvPr id="2" name="Right Arrow 1"/>
          <p:cNvSpPr/>
          <p:nvPr/>
        </p:nvSpPr>
        <p:spPr bwMode="auto">
          <a:xfrm>
            <a:off x="3923928" y="2348880"/>
            <a:ext cx="1512168" cy="921412"/>
          </a:xfrm>
          <a:prstGeom prst="right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b="0">
              <a:solidFill>
                <a:srgbClr val="000000"/>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302250"/>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ar-JO" sz="6600"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صموئيل</a:t>
            </a:r>
            <a:endParaRPr lang="en-US" sz="6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121495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096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يسبب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الله</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التغيير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319241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خطط الله دائماً ليحكم من خلال الملوك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الداووديين .</a:t>
            </a:r>
            <a:endParaRPr lang="en-US"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051720" y="1739900"/>
            <a:ext cx="5118100" cy="5118100"/>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فكرة تفسيرية من 1 صموئيل</a:t>
            </a:r>
            <a:endParaRPr lang="en-US"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064480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8212110" y="-27480"/>
            <a:ext cx="931890" cy="48213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193</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9507" name="Rectangle 3"/>
          <p:cNvSpPr>
            <a:spLocks noGrp="1" noChangeArrowheads="1"/>
          </p:cNvSpPr>
          <p:nvPr>
            <p:ph type="title"/>
          </p:nvPr>
        </p:nvSpPr>
        <p:spPr>
          <a:xfrm>
            <a:off x="0" y="454650"/>
            <a:ext cx="9144000" cy="729000"/>
          </a:xfrm>
          <a:solidFill>
            <a:schemeClr val="tx1"/>
          </a:solidFill>
          <a:ln>
            <a:solidFill>
              <a:schemeClr val="tx1"/>
            </a:solidFill>
            <a:miter lim="800000"/>
            <a:headEnd/>
            <a:tailEnd/>
          </a:ln>
        </p:spPr>
        <p:txBody>
          <a:bodyPr anchor="ctr" anchorCtr="1"/>
          <a:lstStyle/>
          <a:p>
            <a:pPr algn="ctr" eaLnBrk="1" hangingPunct="1"/>
            <a:r>
              <a:rPr lang="ar-JO" altLang="zh-CN" sz="3600" b="1" dirty="0">
                <a:solidFill>
                  <a:schemeClr val="bg1"/>
                </a:solidFill>
                <a:latin typeface="Arial"/>
                <a:ea typeface="宋体" charset="0"/>
                <a:cs typeface="Arial"/>
              </a:rPr>
              <a:t>لاهوت القضاة-راعوث-صموئيل</a:t>
            </a:r>
            <a:endParaRPr lang="en-US" sz="1600" dirty="0">
              <a:solidFill>
                <a:schemeClr val="bg1"/>
              </a:solidFill>
              <a:latin typeface="Arial"/>
              <a:ea typeface="宋体" charset="0"/>
              <a:cs typeface="Arial"/>
            </a:endParaRPr>
          </a:p>
        </p:txBody>
      </p:sp>
      <p:sp>
        <p:nvSpPr>
          <p:cNvPr id="149508" name="Rectangle 7"/>
          <p:cNvSpPr>
            <a:spLocks noChangeArrowheads="1"/>
          </p:cNvSpPr>
          <p:nvPr/>
        </p:nvSpPr>
        <p:spPr bwMode="auto">
          <a:xfrm>
            <a:off x="1668542" y="134729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القضاة</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09" name="Rectangle 8"/>
          <p:cNvSpPr>
            <a:spLocks noChangeArrowheads="1"/>
          </p:cNvSpPr>
          <p:nvPr/>
        </p:nvSpPr>
        <p:spPr bwMode="auto">
          <a:xfrm>
            <a:off x="3827124" y="134729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راعوث</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10" name="Rectangle 9"/>
          <p:cNvSpPr>
            <a:spLocks noChangeArrowheads="1"/>
          </p:cNvSpPr>
          <p:nvPr/>
        </p:nvSpPr>
        <p:spPr bwMode="auto">
          <a:xfrm>
            <a:off x="5835804" y="134729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صموئيل</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nvGrpSpPr>
          <p:cNvPr id="2" name="Group 11"/>
          <p:cNvGrpSpPr>
            <a:grpSpLocks/>
          </p:cNvGrpSpPr>
          <p:nvPr/>
        </p:nvGrpSpPr>
        <p:grpSpPr bwMode="auto">
          <a:xfrm>
            <a:off x="1674813" y="4987428"/>
            <a:ext cx="1892745" cy="1096962"/>
            <a:chOff x="0" y="0"/>
            <a:chExt cx="20000" cy="20000"/>
          </a:xfrm>
        </p:grpSpPr>
        <p:sp>
          <p:nvSpPr>
            <p:cNvPr id="149533" name="Freeform 12"/>
            <p:cNvSpPr>
              <a:spLocks/>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34" name="Rectangle 13"/>
            <p:cNvSpPr>
              <a:spLocks noChangeArrowheads="1"/>
            </p:cNvSpPr>
            <p:nvPr/>
          </p:nvSpPr>
          <p:spPr bwMode="auto">
            <a:xfrm>
              <a:off x="3999" y="3331"/>
              <a:ext cx="13336" cy="8341"/>
            </a:xfrm>
            <a:prstGeom prst="rect">
              <a:avLst/>
            </a:prstGeom>
            <a:no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الحاجة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للملكية</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grpSp>
        <p:nvGrpSpPr>
          <p:cNvPr id="3" name="Group 14"/>
          <p:cNvGrpSpPr>
            <a:grpSpLocks/>
          </p:cNvGrpSpPr>
          <p:nvPr/>
        </p:nvGrpSpPr>
        <p:grpSpPr bwMode="auto">
          <a:xfrm>
            <a:off x="3687763" y="4987428"/>
            <a:ext cx="1453831" cy="822325"/>
            <a:chOff x="4" y="0"/>
            <a:chExt cx="22720" cy="20000"/>
          </a:xfrm>
        </p:grpSpPr>
        <p:sp>
          <p:nvSpPr>
            <p:cNvPr id="149531" name="Oval 15"/>
            <p:cNvSpPr>
              <a:spLocks noChangeArrowheads="1"/>
            </p:cNvSpPr>
            <p:nvPr/>
          </p:nvSpPr>
          <p:spPr bwMode="auto">
            <a:xfrm>
              <a:off x="4" y="0"/>
              <a:ext cx="22720" cy="20000"/>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32" name="Rectangle 16"/>
            <p:cNvSpPr>
              <a:spLocks noChangeArrowheads="1"/>
            </p:cNvSpPr>
            <p:nvPr/>
          </p:nvSpPr>
          <p:spPr bwMode="auto">
            <a:xfrm>
              <a:off x="2859" y="4441"/>
              <a:ext cx="19865" cy="11102"/>
            </a:xfrm>
            <a:prstGeom prst="rect">
              <a:avLst/>
            </a:prstGeom>
            <a:noFill/>
            <a:ln>
              <a:noFill/>
            </a:ln>
            <a:extLs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التحضير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للملكية</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sp>
        <p:nvSpPr>
          <p:cNvPr id="39960" name="Line 24"/>
          <p:cNvSpPr>
            <a:spLocks noChangeShapeType="1"/>
          </p:cNvSpPr>
          <p:nvPr/>
        </p:nvSpPr>
        <p:spPr bwMode="auto">
          <a:xfrm flipV="1">
            <a:off x="3633986" y="3232794"/>
            <a:ext cx="361950" cy="182562"/>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1" name="Line 25"/>
          <p:cNvSpPr>
            <a:spLocks noChangeShapeType="1"/>
          </p:cNvSpPr>
          <p:nvPr/>
        </p:nvSpPr>
        <p:spPr bwMode="auto">
          <a:xfrm flipV="1">
            <a:off x="5273675" y="2642690"/>
            <a:ext cx="363538" cy="182563"/>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2" name="Line 26"/>
          <p:cNvSpPr>
            <a:spLocks noChangeShapeType="1"/>
          </p:cNvSpPr>
          <p:nvPr/>
        </p:nvSpPr>
        <p:spPr bwMode="auto">
          <a:xfrm>
            <a:off x="3773488" y="4346078"/>
            <a:ext cx="1866900" cy="346075"/>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5" name="Text Box 29"/>
          <p:cNvSpPr txBox="1">
            <a:spLocks noChangeArrowheads="1"/>
          </p:cNvSpPr>
          <p:nvPr/>
        </p:nvSpPr>
        <p:spPr bwMode="auto">
          <a:xfrm>
            <a:off x="1130027" y="2452190"/>
            <a:ext cx="111440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a:ea typeface="ＭＳ Ｐゴシック" charset="0"/>
                <a:cs typeface="Arial"/>
              </a:rPr>
              <a:t>بيت لحم</a:t>
            </a:r>
            <a:endParaRPr kumimoji="0" lang="en-US" sz="2800" b="1" i="0" u="sng"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6" name="Text Box 30"/>
          <p:cNvSpPr txBox="1">
            <a:spLocks noChangeArrowheads="1"/>
          </p:cNvSpPr>
          <p:nvPr/>
        </p:nvSpPr>
        <p:spPr bwMode="auto">
          <a:xfrm>
            <a:off x="675861" y="2947490"/>
            <a:ext cx="2857729" cy="90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الوثنية (17 – 18)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السرية (19)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7" name="Text Box 31"/>
          <p:cNvSpPr txBox="1">
            <a:spLocks noChangeArrowheads="1"/>
          </p:cNvSpPr>
          <p:nvPr/>
        </p:nvSpPr>
        <p:spPr bwMode="auto">
          <a:xfrm>
            <a:off x="1033368" y="3861890"/>
            <a:ext cx="74892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a:ea typeface="ＭＳ Ｐゴシック" charset="0"/>
                <a:cs typeface="Arial"/>
              </a:rPr>
              <a:t>جبعة</a:t>
            </a:r>
            <a:endParaRPr kumimoji="0" lang="en-US" sz="2800" b="1" i="0" u="sng"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8" name="Text Box 32"/>
          <p:cNvSpPr txBox="1">
            <a:spLocks noChangeArrowheads="1"/>
          </p:cNvSpPr>
          <p:nvPr/>
        </p:nvSpPr>
        <p:spPr bwMode="auto">
          <a:xfrm>
            <a:off x="1274902" y="4242890"/>
            <a:ext cx="190468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جريمة (19-20)</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9" name="Text Box 33"/>
          <p:cNvSpPr txBox="1">
            <a:spLocks noChangeArrowheads="1"/>
          </p:cNvSpPr>
          <p:nvPr/>
        </p:nvSpPr>
        <p:spPr bwMode="auto">
          <a:xfrm>
            <a:off x="3978275" y="2566490"/>
            <a:ext cx="1114408" cy="90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بوعز</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البيتلحمي</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70" name="Text Box 34"/>
          <p:cNvSpPr txBox="1">
            <a:spLocks noChangeArrowheads="1"/>
          </p:cNvSpPr>
          <p:nvPr/>
        </p:nvSpPr>
        <p:spPr bwMode="auto">
          <a:xfrm>
            <a:off x="5937250" y="4427770"/>
            <a:ext cx="72327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شاول</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71" name="Text Box 35"/>
          <p:cNvSpPr txBox="1">
            <a:spLocks noChangeArrowheads="1"/>
          </p:cNvSpPr>
          <p:nvPr/>
        </p:nvSpPr>
        <p:spPr bwMode="auto">
          <a:xfrm>
            <a:off x="5915025" y="2414090"/>
            <a:ext cx="60305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داود</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nvGrpSpPr>
          <p:cNvPr id="4" name="Group 36"/>
          <p:cNvGrpSpPr>
            <a:grpSpLocks/>
          </p:cNvGrpSpPr>
          <p:nvPr/>
        </p:nvGrpSpPr>
        <p:grpSpPr bwMode="auto">
          <a:xfrm>
            <a:off x="5610225" y="4865189"/>
            <a:ext cx="1295400" cy="906463"/>
            <a:chOff x="3456" y="3404"/>
            <a:chExt cx="816" cy="571"/>
          </a:xfrm>
        </p:grpSpPr>
        <p:sp>
          <p:nvSpPr>
            <p:cNvPr id="149525" name="Rectangle 27"/>
            <p:cNvSpPr>
              <a:spLocks noChangeArrowheads="1"/>
            </p:cNvSpPr>
            <p:nvPr/>
          </p:nvSpPr>
          <p:spPr bwMode="auto">
            <a:xfrm>
              <a:off x="3456" y="3462"/>
              <a:ext cx="816" cy="43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6"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7"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8"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9" name="Rectangle 23"/>
            <p:cNvSpPr>
              <a:spLocks noChangeArrowheads="1"/>
            </p:cNvSpPr>
            <p:nvPr/>
          </p:nvSpPr>
          <p:spPr bwMode="auto">
            <a:xfrm>
              <a:off x="3482" y="3552"/>
              <a:ext cx="771" cy="231"/>
            </a:xfrm>
            <a:prstGeom prst="rect">
              <a:avLst/>
            </a:prstGeom>
            <a:no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تأسيس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الملكية</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30" name="Freeform 22"/>
            <p:cNvSpPr>
              <a:spLocks/>
            </p:cNvSpPr>
            <p:nvPr/>
          </p:nvSpPr>
          <p:spPr bwMode="auto">
            <a:xfrm rot="10800000">
              <a:off x="3456" y="3404"/>
              <a:ext cx="807" cy="58"/>
            </a:xfrm>
            <a:custGeom>
              <a:avLst/>
              <a:gdLst>
                <a:gd name="T0" fmla="*/ 0 w 20000"/>
                <a:gd name="T1" fmla="*/ 0 h 20000"/>
                <a:gd name="T2" fmla="*/ 58 w 20000"/>
                <a:gd name="T3" fmla="*/ 58 h 20000"/>
                <a:gd name="T4" fmla="*/ 115 w 20000"/>
                <a:gd name="T5" fmla="*/ 0 h 20000"/>
                <a:gd name="T6" fmla="*/ 173 w 20000"/>
                <a:gd name="T7" fmla="*/ 58 h 20000"/>
                <a:gd name="T8" fmla="*/ 230 w 20000"/>
                <a:gd name="T9" fmla="*/ 0 h 20000"/>
                <a:gd name="T10" fmla="*/ 288 w 20000"/>
                <a:gd name="T11" fmla="*/ 58 h 20000"/>
                <a:gd name="T12" fmla="*/ 346 w 20000"/>
                <a:gd name="T13" fmla="*/ 0 h 20000"/>
                <a:gd name="T14" fmla="*/ 403 w 20000"/>
                <a:gd name="T15" fmla="*/ 58 h 20000"/>
                <a:gd name="T16" fmla="*/ 461 w 20000"/>
                <a:gd name="T17" fmla="*/ 0 h 20000"/>
                <a:gd name="T18" fmla="*/ 519 w 20000"/>
                <a:gd name="T19" fmla="*/ 58 h 20000"/>
                <a:gd name="T20" fmla="*/ 576 w 20000"/>
                <a:gd name="T21" fmla="*/ 0 h 20000"/>
                <a:gd name="T22" fmla="*/ 634 w 20000"/>
                <a:gd name="T23" fmla="*/ 58 h 20000"/>
                <a:gd name="T24" fmla="*/ 691 w 20000"/>
                <a:gd name="T25" fmla="*/ 0 h 20000"/>
                <a:gd name="T26" fmla="*/ 749 w 20000"/>
                <a:gd name="T27" fmla="*/ 58 h 20000"/>
                <a:gd name="T28" fmla="*/ 807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149524" name="Text Box 37"/>
          <p:cNvSpPr txBox="1">
            <a:spLocks noChangeArrowheads="1"/>
          </p:cNvSpPr>
          <p:nvPr/>
        </p:nvSpPr>
        <p:spPr bwMode="auto">
          <a:xfrm>
            <a:off x="0" y="6151660"/>
            <a:ext cx="9144000" cy="634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宋体" charset="0"/>
                <a:cs typeface="Arial"/>
              </a:rPr>
              <a:t>مقتبس من توماس ل. كونستابل، لاهوت يشوع و راعوث و القضاة</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宋体" charset="0"/>
                <a:cs typeface="Arial"/>
              </a:rPr>
              <a:t>في اللاهوت الكتابي للعهد القديم، إد، روي ر. زوك، 95-96، 117</a:t>
            </a:r>
            <a:endParaRPr kumimoji="0" lang="en-US" sz="1600" b="1" i="0" u="none" strike="noStrike" kern="1200" cap="none" spc="0" normalizeH="0" baseline="0" noProof="0" dirty="0">
              <a:ln>
                <a:noFill/>
              </a:ln>
              <a:solidFill>
                <a:srgbClr val="000000"/>
              </a:solidFill>
              <a:effectLst/>
              <a:uLnTx/>
              <a:uFillTx/>
              <a:latin typeface="Arial"/>
              <a:ea typeface="宋体" charset="0"/>
              <a:cs typeface="Arial"/>
            </a:endParaRPr>
          </a:p>
        </p:txBody>
      </p:sp>
    </p:spTree>
    <p:extLst>
      <p:ext uri="{BB962C8B-B14F-4D97-AF65-F5344CB8AC3E}">
        <p14:creationId xmlns:p14="http://schemas.microsoft.com/office/powerpoint/2010/main" val="6443803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965"/>
                                        </p:tgtEl>
                                        <p:attrNameLst>
                                          <p:attrName>style.visibility</p:attrName>
                                        </p:attrNameLst>
                                      </p:cBhvr>
                                      <p:to>
                                        <p:strVal val="visible"/>
                                      </p:to>
                                    </p:set>
                                    <p:animEffect transition="in" filter="wipe(left)">
                                      <p:cBhvr>
                                        <p:cTn id="12" dur="500"/>
                                        <p:tgtEl>
                                          <p:spTgt spid="399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966"/>
                                        </p:tgtEl>
                                        <p:attrNameLst>
                                          <p:attrName>style.visibility</p:attrName>
                                        </p:attrNameLst>
                                      </p:cBhvr>
                                      <p:to>
                                        <p:strVal val="visible"/>
                                      </p:to>
                                    </p:set>
                                    <p:animEffect transition="in" filter="wipe(left)">
                                      <p:cBhvr>
                                        <p:cTn id="17" dur="500"/>
                                        <p:tgtEl>
                                          <p:spTgt spid="399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7"/>
                                        </p:tgtEl>
                                        <p:attrNameLst>
                                          <p:attrName>style.visibility</p:attrName>
                                        </p:attrNameLst>
                                      </p:cBhvr>
                                      <p:to>
                                        <p:strVal val="visible"/>
                                      </p:to>
                                    </p:set>
                                    <p:animEffect transition="in" filter="wipe(left)">
                                      <p:cBhvr>
                                        <p:cTn id="22" dur="500"/>
                                        <p:tgtEl>
                                          <p:spTgt spid="399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968"/>
                                        </p:tgtEl>
                                        <p:attrNameLst>
                                          <p:attrName>style.visibility</p:attrName>
                                        </p:attrNameLst>
                                      </p:cBhvr>
                                      <p:to>
                                        <p:strVal val="visible"/>
                                      </p:to>
                                    </p:set>
                                    <p:animEffect transition="in" filter="wipe(left)">
                                      <p:cBhvr>
                                        <p:cTn id="27" dur="500"/>
                                        <p:tgtEl>
                                          <p:spTgt spid="399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9970"/>
                                        </p:tgtEl>
                                        <p:attrNameLst>
                                          <p:attrName>style.visibility</p:attrName>
                                        </p:attrNameLst>
                                      </p:cBhvr>
                                      <p:to>
                                        <p:strVal val="visible"/>
                                      </p:to>
                                    </p:set>
                                    <p:animEffect transition="in" filter="wipe(left)">
                                      <p:cBhvr>
                                        <p:cTn id="42" dur="500"/>
                                        <p:tgtEl>
                                          <p:spTgt spid="3997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9962"/>
                                        </p:tgtEl>
                                        <p:attrNameLst>
                                          <p:attrName>style.visibility</p:attrName>
                                        </p:attrNameLst>
                                      </p:cBhvr>
                                      <p:to>
                                        <p:strVal val="visible"/>
                                      </p:to>
                                    </p:set>
                                    <p:animEffect transition="in" filter="wipe(left)">
                                      <p:cBhvr>
                                        <p:cTn id="47" dur="500"/>
                                        <p:tgtEl>
                                          <p:spTgt spid="3996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9960"/>
                                        </p:tgtEl>
                                        <p:attrNameLst>
                                          <p:attrName>style.visibility</p:attrName>
                                        </p:attrNameLst>
                                      </p:cBhvr>
                                      <p:to>
                                        <p:strVal val="visible"/>
                                      </p:to>
                                    </p:set>
                                    <p:animEffect transition="in" filter="wipe(left)">
                                      <p:cBhvr>
                                        <p:cTn id="52" dur="500"/>
                                        <p:tgtEl>
                                          <p:spTgt spid="39960"/>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9969"/>
                                        </p:tgtEl>
                                        <p:attrNameLst>
                                          <p:attrName>style.visibility</p:attrName>
                                        </p:attrNameLst>
                                      </p:cBhvr>
                                      <p:to>
                                        <p:strVal val="visible"/>
                                      </p:to>
                                    </p:set>
                                    <p:animEffect transition="in" filter="wipe(left)">
                                      <p:cBhvr>
                                        <p:cTn id="55" dur="500"/>
                                        <p:tgtEl>
                                          <p:spTgt spid="3996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9961"/>
                                        </p:tgtEl>
                                        <p:attrNameLst>
                                          <p:attrName>style.visibility</p:attrName>
                                        </p:attrNameLst>
                                      </p:cBhvr>
                                      <p:to>
                                        <p:strVal val="visible"/>
                                      </p:to>
                                    </p:set>
                                    <p:animEffect transition="in" filter="wipe(left)">
                                      <p:cBhvr>
                                        <p:cTn id="60" dur="500"/>
                                        <p:tgtEl>
                                          <p:spTgt spid="39961"/>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9971"/>
                                        </p:tgtEl>
                                        <p:attrNameLst>
                                          <p:attrName>style.visibility</p:attrName>
                                        </p:attrNameLst>
                                      </p:cBhvr>
                                      <p:to>
                                        <p:strVal val="visible"/>
                                      </p:to>
                                    </p:set>
                                    <p:animEffect transition="in" filter="wipe(left)">
                                      <p:cBhvr>
                                        <p:cTn id="63" dur="500"/>
                                        <p:tgtEl>
                                          <p:spTgt spid="39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صموئيل 1</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265550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31175" y="1433727"/>
            <a:ext cx="8336595" cy="4394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lvl="0" algn="r" defTabSz="457200" eaLnBrk="0" hangingPunct="0">
              <a:defRPr sz="4800" i="1">
                <a:solidFill>
                  <a:srgbClr val="FFFFFF"/>
                </a:solidFill>
                <a:effectLst>
                  <a:glow rad="127000">
                    <a:srgbClr val="000000"/>
                  </a:glow>
                </a:effectLst>
                <a:latin typeface="Arial" charset="0"/>
              </a:defRPr>
            </a:lvl1pPr>
            <a:lvl2pPr eaLnBrk="0" hangingPunct="0">
              <a:defRPr sz="4400">
                <a:solidFill>
                  <a:schemeClr val="bg1"/>
                </a:solidFill>
                <a:latin typeface="Arial" charset="0"/>
                <a:ea typeface="ＭＳ Ｐゴシック" pitchFamily="-108" charset="-128"/>
                <a:cs typeface="ＭＳ Ｐゴシック" pitchFamily="-108" charset="-128"/>
              </a:defRPr>
            </a:lvl2pPr>
            <a:lvl3pPr eaLnBrk="0" hangingPunct="0">
              <a:defRPr sz="4400">
                <a:solidFill>
                  <a:schemeClr val="bg1"/>
                </a:solidFill>
                <a:latin typeface="Arial" charset="0"/>
                <a:ea typeface="ＭＳ Ｐゴシック" pitchFamily="-108" charset="-128"/>
                <a:cs typeface="ＭＳ Ｐゴシック" pitchFamily="-108" charset="-128"/>
              </a:defRPr>
            </a:lvl3pPr>
            <a:lvl4pPr eaLnBrk="0" hangingPunct="0">
              <a:defRPr sz="4400">
                <a:solidFill>
                  <a:schemeClr val="bg1"/>
                </a:solidFill>
                <a:latin typeface="Arial" charset="0"/>
                <a:ea typeface="ＭＳ Ｐゴシック" pitchFamily="-108" charset="-128"/>
                <a:cs typeface="ＭＳ Ｐゴシック" pitchFamily="-108" charset="-128"/>
              </a:defRPr>
            </a:lvl4pPr>
            <a:lvl5pP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a:r>
              <a:rPr lang="ar-JO" sz="4000" i="0" dirty="0">
                <a:latin typeface="Arial" panose="020B0604020202020204" pitchFamily="34" charset="0"/>
                <a:cs typeface="Arial" panose="020B0604020202020204" pitchFamily="34" charset="0"/>
              </a:rPr>
              <a:t>يُظهر </a:t>
            </a:r>
            <a:r>
              <a:rPr lang="ar-JO" sz="4000" i="0" dirty="0">
                <a:solidFill>
                  <a:srgbClr val="FFFF00"/>
                </a:solidFill>
                <a:latin typeface="Arial" panose="020B0604020202020204" pitchFamily="34" charset="0"/>
                <a:cs typeface="Arial" panose="020B0604020202020204" pitchFamily="34" charset="0"/>
              </a:rPr>
              <a:t>الانتقال</a:t>
            </a:r>
            <a:r>
              <a:rPr lang="ar-JO" sz="4000" i="0" dirty="0">
                <a:latin typeface="Arial" panose="020B0604020202020204" pitchFamily="34" charset="0"/>
                <a:cs typeface="Arial" panose="020B0604020202020204" pitchFamily="34" charset="0"/>
              </a:rPr>
              <a:t> من حكم ثيوقراطي مُنحل تحت حكم عالي وصموئيل (1-7) إلى نظام ملكي تحت حكم شاول وداود (8-31) كيف تم تفويض سيادة الله إلى ملوك داود المنتخبين إلهيًا والذين كان عليهم أن يحكموا بعدل.</a:t>
            </a:r>
            <a:endParaRPr lang="en-US" sz="4000" i="0" dirty="0">
              <a:latin typeface="Arial" panose="020B0604020202020204" pitchFamily="34" charset="0"/>
              <a:cs typeface="Arial" panose="020B0604020202020204" pitchFamily="34" charset="0"/>
            </a:endParaRPr>
          </a:p>
        </p:txBody>
      </p:sp>
      <p:sp>
        <p:nvSpPr>
          <p:cNvPr id="5" name="Text Box 24"/>
          <p:cNvSpPr txBox="1">
            <a:spLocks noChangeArrowheads="1"/>
          </p:cNvSpPr>
          <p:nvPr/>
        </p:nvSpPr>
        <p:spPr bwMode="auto">
          <a:xfrm>
            <a:off x="8515075" y="65344"/>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39</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JO" sz="4800"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صموئيل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896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endParaRPr lang="en-US">
              <a:solidFill>
                <a:srgbClr val="000000"/>
              </a:solidFill>
              <a:latin typeface="Arial" panose="020B0604020202020204" pitchFamily="34" charset="0"/>
              <a:cs typeface="Arial" panose="020B0604020202020204" pitchFamily="34" charset="0"/>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4400" dirty="0">
                <a:solidFill>
                  <a:srgbClr val="FFFFFF"/>
                </a:solidFill>
                <a:latin typeface="Arial" panose="020B0604020202020204" pitchFamily="34" charset="0"/>
                <a:cs typeface="Arial" panose="020B0604020202020204" pitchFamily="34" charset="0"/>
              </a:rPr>
              <a:t>عالي</a:t>
            </a:r>
            <a:endParaRPr lang="en-US" sz="4400" dirty="0">
              <a:solidFill>
                <a:srgbClr val="FFFFFF"/>
              </a:solidFill>
              <a:latin typeface="Arial" panose="020B0604020202020204" pitchFamily="34" charset="0"/>
              <a:cs typeface="Arial" panose="020B0604020202020204" pitchFamily="34" charset="0"/>
            </a:endParaRP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endParaRPr lang="en-US" sz="1800" b="0">
              <a:solidFill>
                <a:srgbClr val="000000"/>
              </a:solidFill>
              <a:latin typeface="Arial" panose="020B0604020202020204" pitchFamily="34" charset="0"/>
              <a:cs typeface="Arial" panose="020B0604020202020204" pitchFamily="34"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4400" dirty="0">
                <a:solidFill>
                  <a:srgbClr val="FFFFFF"/>
                </a:solidFill>
                <a:latin typeface="Arial" panose="020B0604020202020204" pitchFamily="34" charset="0"/>
                <a:cs typeface="Arial" panose="020B0604020202020204" pitchFamily="34" charset="0"/>
              </a:rPr>
              <a:t>صموئيل</a:t>
            </a:r>
            <a:endParaRPr lang="en-US" sz="4400" dirty="0">
              <a:solidFill>
                <a:srgbClr val="FFFFFF"/>
              </a:solidFill>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400" dirty="0">
                <a:solidFill>
                  <a:srgbClr val="FFFFFF"/>
                </a:solidFill>
                <a:latin typeface="Arial" panose="020B0604020202020204" pitchFamily="34" charset="0"/>
                <a:cs typeface="Arial" panose="020B0604020202020204" pitchFamily="34" charset="0"/>
              </a:rPr>
              <a:t>196</a:t>
            </a:r>
            <a:endParaRPr lang="en-US" sz="2400" b="0" dirty="0">
              <a:solidFill>
                <a:srgbClr val="FFFFFF"/>
              </a:solidFill>
              <a:latin typeface="Arial" panose="020B0604020202020204" pitchFamily="34" charset="0"/>
              <a:cs typeface="Arial" panose="020B0604020202020204" pitchFamily="34" charset="0"/>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endParaRPr lang="en-US">
              <a:solidFill>
                <a:srgbClr val="000000"/>
              </a:solidFill>
              <a:latin typeface="Arial" panose="020B0604020202020204" pitchFamily="34" charset="0"/>
              <a:cs typeface="Arial" panose="020B0604020202020204" pitchFamily="34" charset="0"/>
            </a:endParaRPr>
          </a:p>
        </p:txBody>
      </p:sp>
      <p:sp>
        <p:nvSpPr>
          <p:cNvPr id="200714" name="Title 2"/>
          <p:cNvSpPr>
            <a:spLocks noGrp="1"/>
          </p:cNvSpPr>
          <p:nvPr>
            <p:ph type="title"/>
          </p:nvPr>
        </p:nvSpPr>
        <p:spPr>
          <a:xfrm>
            <a:off x="0" y="33338"/>
            <a:ext cx="4932363" cy="658812"/>
          </a:xfrm>
        </p:spPr>
        <p:txBody>
          <a:bodyPr/>
          <a:lstStyle/>
          <a:p>
            <a:r>
              <a:rPr lang="ar-JO" sz="3600" i="1" dirty="0">
                <a:solidFill>
                  <a:srgbClr val="FFFFFF"/>
                </a:solidFill>
                <a:latin typeface="Arial" panose="020B0604020202020204" pitchFamily="34" charset="0"/>
                <a:ea typeface="ＭＳ Ｐゴシック" charset="0"/>
                <a:cs typeface="Arial" panose="020B0604020202020204" pitchFamily="34" charset="0"/>
              </a:rPr>
              <a:t>الإنتقال رقم 1</a:t>
            </a:r>
            <a:endParaRPr lang="en-US" sz="3600" i="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18"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508104" y="1988840"/>
            <a:ext cx="3344007" cy="36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51520" y="2132856"/>
            <a:ext cx="3502367" cy="3552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051720" y="548680"/>
            <a:ext cx="4419600" cy="1434581"/>
          </a:xfrm>
          <a:prstGeom prst="rect">
            <a:avLst/>
          </a:prstGeom>
        </p:spPr>
        <p:txBody>
          <a:bodyPr wrap="none" numCol="1" fromWordArt="1">
            <a:prstTxWarp prst="textSlantUp">
              <a:avLst>
                <a:gd name="adj" fmla="val 32056"/>
              </a:avLst>
            </a:prstTxWarp>
          </a:bodyPr>
          <a:lstStyle/>
          <a:p>
            <a:r>
              <a:rPr lang="ar-JO" sz="4800" kern="10" dirty="0">
                <a:ln w="9525">
                  <a:solidFill>
                    <a:srgbClr val="CC99FF"/>
                  </a:solidFill>
                  <a:round/>
                  <a:headEnd/>
                  <a:tailEnd/>
                </a:ln>
                <a:solidFill>
                  <a:srgbClr val="FFFFFF"/>
                </a:solidFill>
                <a:effectLst>
                  <a:glow rad="228600">
                    <a:srgbClr val="000000"/>
                  </a:glow>
                </a:effectLst>
                <a:latin typeface="Impact"/>
                <a:ea typeface="Impact"/>
                <a:cs typeface="Impact"/>
              </a:rPr>
              <a:t>١ صموئيل ١-٧</a:t>
            </a:r>
            <a:endParaRPr lang="en-US" sz="4800" kern="10" dirty="0">
              <a:ln w="9525">
                <a:solidFill>
                  <a:srgbClr val="CC99FF"/>
                </a:solidFill>
                <a:round/>
                <a:headEnd/>
                <a:tailEnd/>
              </a:ln>
              <a:solidFill>
                <a:srgbClr val="FFFFFF"/>
              </a:solidFill>
              <a:effectLst>
                <a:glow rad="228600">
                  <a:srgbClr val="000000"/>
                </a:glow>
              </a:effectLst>
              <a:latin typeface="Impact"/>
              <a:ea typeface="Impact"/>
              <a:cs typeface="Impact"/>
            </a:endParaRPr>
          </a:p>
        </p:txBody>
      </p:sp>
    </p:spTree>
    <p:extLst>
      <p:ext uri="{BB962C8B-B14F-4D97-AF65-F5344CB8AC3E}">
        <p14:creationId xmlns:p14="http://schemas.microsoft.com/office/powerpoint/2010/main" val="304897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286613893"/>
              </p:ext>
            </p:extLst>
          </p:nvPr>
        </p:nvGraphicFramePr>
        <p:xfrm>
          <a:off x="-107950" y="0"/>
          <a:ext cx="9251949" cy="6847932"/>
        </p:xfrm>
        <a:graphic>
          <a:graphicData uri="http://schemas.openxmlformats.org/drawingml/2006/table">
            <a:tbl>
              <a:tblPr/>
              <a:tblGrid>
                <a:gridCol w="1850717">
                  <a:extLst>
                    <a:ext uri="{9D8B030D-6E8A-4147-A177-3AD203B41FA5}">
                      <a16:colId xmlns:a16="http://schemas.microsoft.com/office/drawing/2014/main" val="20000"/>
                    </a:ext>
                  </a:extLst>
                </a:gridCol>
                <a:gridCol w="189312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2051719">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FFFFFF"/>
                          </a:solidFill>
                          <a:effectLst/>
                          <a:latin typeface="Arial" charset="0"/>
                          <a:ea typeface="ＭＳ Ｐゴシック" charset="0"/>
                          <a:cs typeface="Arial" charset="0"/>
                        </a:rPr>
                        <a:t>الحكم الإلهي المنحل إلى الملكية الداوودية</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نهاية الحكم الإلهي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تأسيس الحكم الملكي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انحطاط القضاة</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قيام الملوك</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الإصحاحات 1 - 7</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الإصحاحات 8 - 31</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صموئيل : الملك السماوي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شاول : الملك الأرضي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charset="0"/>
                          <a:ea typeface="ＭＳ Ｐゴシック" charset="0"/>
                          <a:cs typeface="Arial" charset="0"/>
                        </a:rPr>
                        <a:t>عالي</a:t>
                      </a:r>
                      <a:endParaRPr kumimoji="0" lang="en-US" sz="1800" b="1" i="0" u="none" strike="noStrike" cap="none" normalizeH="0" baseline="0" dirty="0">
                        <a:ln>
                          <a:noFill/>
                        </a:ln>
                        <a:solidFill>
                          <a:schemeClr val="bg1"/>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صموئيل</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شاول</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داود</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charset="0"/>
                          <a:ea typeface="ＭＳ Ｐゴシック" charset="0"/>
                          <a:cs typeface="Arial" charset="0"/>
                        </a:rPr>
                        <a:t>رجل حسب قلب البشر</a:t>
                      </a:r>
                      <a:endParaRPr kumimoji="0" lang="en-US" sz="1800" b="1" i="0" u="none" strike="noStrike" cap="none" normalizeH="0" baseline="0" dirty="0">
                        <a:ln>
                          <a:noFill/>
                        </a:ln>
                        <a:solidFill>
                          <a:schemeClr val="bg1"/>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الله</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البشر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الله</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charset="0"/>
                          <a:ea typeface="ＭＳ Ｐゴシック" charset="0"/>
                          <a:cs typeface="Arial" charset="0"/>
                        </a:rPr>
                        <a:t>عجز</a:t>
                      </a:r>
                      <a:endParaRPr kumimoji="0" lang="en-US" sz="1800" b="1" i="0" u="none" strike="noStrike" cap="none" normalizeH="0" baseline="0" dirty="0">
                        <a:ln>
                          <a:noFill/>
                        </a:ln>
                        <a:solidFill>
                          <a:schemeClr val="bg1"/>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صلاة</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رعب</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صبر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ar-JO" sz="1800" b="1" i="1" dirty="0">
                          <a:solidFill>
                            <a:schemeClr val="bg1"/>
                          </a:solidFill>
                          <a:effectLst/>
                          <a:latin typeface="Arial"/>
                          <a:ea typeface="宋体"/>
                          <a:cs typeface="Arial"/>
                        </a:rPr>
                        <a:t>الإنتقال</a:t>
                      </a:r>
                      <a:r>
                        <a:rPr lang="ar-JO" sz="1800" b="1" i="1" baseline="0" dirty="0">
                          <a:solidFill>
                            <a:schemeClr val="bg1"/>
                          </a:solidFill>
                          <a:effectLst/>
                          <a:latin typeface="Arial"/>
                          <a:ea typeface="宋体"/>
                          <a:cs typeface="Arial"/>
                        </a:rPr>
                        <a:t> رقم 1</a:t>
                      </a:r>
                      <a:endParaRPr lang="en-SG" sz="1800" b="1" dirty="0">
                        <a:solidFill>
                          <a:schemeClr val="bg1"/>
                        </a:solidFill>
                        <a:effectLst/>
                        <a:latin typeface="Arial"/>
                        <a:ea typeface="宋体"/>
                        <a:cs typeface="Arial"/>
                      </a:endParaRPr>
                    </a:p>
                    <a:p>
                      <a:pPr algn="ctr">
                        <a:lnSpc>
                          <a:spcPct val="115000"/>
                        </a:lnSpc>
                        <a:spcAft>
                          <a:spcPts val="0"/>
                        </a:spcAft>
                      </a:pPr>
                      <a:r>
                        <a:rPr lang="ar-JO" sz="1800" b="1" dirty="0">
                          <a:solidFill>
                            <a:schemeClr val="bg1"/>
                          </a:solidFill>
                          <a:effectLst/>
                          <a:latin typeface="Arial"/>
                          <a:ea typeface="宋体"/>
                          <a:cs typeface="Arial"/>
                        </a:rPr>
                        <a:t>عالي</a:t>
                      </a:r>
                      <a:r>
                        <a:rPr lang="ar-JO" sz="1800" b="1" baseline="0" dirty="0">
                          <a:solidFill>
                            <a:schemeClr val="bg1"/>
                          </a:solidFill>
                          <a:effectLst/>
                          <a:latin typeface="Arial"/>
                          <a:ea typeface="宋体"/>
                          <a:cs typeface="Arial"/>
                        </a:rPr>
                        <a:t> إلى صموئيل</a:t>
                      </a:r>
                      <a:endParaRPr lang="en-SG" sz="1800" b="1" dirty="0">
                        <a:solidFill>
                          <a:schemeClr val="bg1"/>
                        </a:solidFill>
                        <a:effectLst/>
                        <a:latin typeface="Arial"/>
                        <a:ea typeface="宋体"/>
                        <a:cs typeface="Arial"/>
                      </a:endParaRPr>
                    </a:p>
                    <a:p>
                      <a:pPr algn="ctr">
                        <a:lnSpc>
                          <a:spcPct val="115000"/>
                        </a:lnSpc>
                        <a:spcAft>
                          <a:spcPts val="0"/>
                        </a:spcAft>
                      </a:pPr>
                      <a:r>
                        <a:rPr lang="en-US" sz="1800" b="1" dirty="0">
                          <a:solidFill>
                            <a:schemeClr val="bg1"/>
                          </a:solidFill>
                          <a:effectLst/>
                          <a:latin typeface="Arial"/>
                          <a:ea typeface="Times New Roman"/>
                          <a:cs typeface="Arial"/>
                        </a:rPr>
                        <a:t>(</a:t>
                      </a:r>
                      <a:r>
                        <a:rPr lang="ar-JO" sz="1800" b="1" dirty="0">
                          <a:solidFill>
                            <a:schemeClr val="bg1"/>
                          </a:solidFill>
                          <a:effectLst/>
                          <a:latin typeface="Arial"/>
                          <a:ea typeface="Times New Roman"/>
                          <a:cs typeface="Arial"/>
                        </a:rPr>
                        <a:t>1-3</a:t>
                      </a:r>
                      <a:r>
                        <a:rPr lang="en-US" sz="1800" b="1" dirty="0">
                          <a:solidFill>
                            <a:schemeClr val="bg1"/>
                          </a:solidFill>
                          <a:effectLst/>
                          <a:latin typeface="Arial"/>
                          <a:ea typeface="Times New Roman"/>
                          <a:cs typeface="Arial"/>
                        </a:rPr>
                        <a:t>)</a:t>
                      </a:r>
                      <a:endParaRPr lang="en-SG" sz="1800" b="1" dirty="0">
                        <a:solidFill>
                          <a:schemeClr val="bg1"/>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a:lnSpc>
                          <a:spcPct val="115000"/>
                        </a:lnSpc>
                        <a:spcAft>
                          <a:spcPts val="0"/>
                        </a:spcAft>
                      </a:pPr>
                      <a:r>
                        <a:rPr lang="ar-JO" sz="1800" b="1" dirty="0">
                          <a:solidFill>
                            <a:srgbClr val="800000"/>
                          </a:solidFill>
                          <a:effectLst/>
                          <a:latin typeface="Arial"/>
                          <a:ea typeface="宋体"/>
                          <a:cs typeface="Arial"/>
                        </a:rPr>
                        <a:t>صموئيل</a:t>
                      </a:r>
                      <a:r>
                        <a:rPr lang="ar-JO" sz="1800" b="1" baseline="0" dirty="0">
                          <a:solidFill>
                            <a:srgbClr val="800000"/>
                          </a:solidFill>
                          <a:effectLst/>
                          <a:latin typeface="Arial"/>
                          <a:ea typeface="宋体"/>
                          <a:cs typeface="Arial"/>
                        </a:rPr>
                        <a:t> وتيهان تابوت العهد</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4-7</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i="1" dirty="0">
                          <a:solidFill>
                            <a:srgbClr val="800000"/>
                          </a:solidFill>
                          <a:effectLst/>
                          <a:latin typeface="Arial"/>
                          <a:ea typeface="宋体"/>
                          <a:cs typeface="Arial"/>
                        </a:rPr>
                        <a:t>الإنتقال</a:t>
                      </a:r>
                      <a:r>
                        <a:rPr lang="ar-JO" sz="1800" b="1" i="1" baseline="0" dirty="0">
                          <a:solidFill>
                            <a:srgbClr val="800000"/>
                          </a:solidFill>
                          <a:effectLst/>
                          <a:latin typeface="Arial"/>
                          <a:ea typeface="宋体"/>
                          <a:cs typeface="Arial"/>
                        </a:rPr>
                        <a:t> رقم 2</a:t>
                      </a:r>
                      <a:endParaRPr lang="en-SG" sz="1800" b="1" dirty="0">
                        <a:solidFill>
                          <a:srgbClr val="800000"/>
                        </a:solidFill>
                        <a:effectLst/>
                        <a:latin typeface="Arial"/>
                        <a:ea typeface="宋体"/>
                        <a:cs typeface="Arial"/>
                      </a:endParaRPr>
                    </a:p>
                    <a:p>
                      <a:pPr algn="ctr">
                        <a:lnSpc>
                          <a:spcPct val="115000"/>
                        </a:lnSpc>
                        <a:spcAft>
                          <a:spcPts val="0"/>
                        </a:spcAft>
                      </a:pPr>
                      <a:r>
                        <a:rPr lang="ar-JO" sz="1800" b="1" dirty="0">
                          <a:solidFill>
                            <a:srgbClr val="800000"/>
                          </a:solidFill>
                          <a:effectLst/>
                          <a:latin typeface="Arial"/>
                          <a:ea typeface="宋体"/>
                          <a:cs typeface="Arial"/>
                        </a:rPr>
                        <a:t>صموئيل</a:t>
                      </a:r>
                      <a:r>
                        <a:rPr lang="ar-JO" sz="1800" b="1" baseline="0" dirty="0">
                          <a:solidFill>
                            <a:srgbClr val="800000"/>
                          </a:solidFill>
                          <a:effectLst/>
                          <a:latin typeface="Arial"/>
                          <a:ea typeface="宋体"/>
                          <a:cs typeface="Arial"/>
                        </a:rPr>
                        <a:t> إلى شاول</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8-12</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dirty="0">
                          <a:solidFill>
                            <a:srgbClr val="800000"/>
                          </a:solidFill>
                          <a:effectLst/>
                          <a:latin typeface="Arial"/>
                          <a:ea typeface="Times New Roman"/>
                          <a:cs typeface="Arial"/>
                        </a:rPr>
                        <a:t>رفض </a:t>
                      </a:r>
                    </a:p>
                    <a:p>
                      <a:pPr algn="ctr">
                        <a:lnSpc>
                          <a:spcPct val="115000"/>
                        </a:lnSpc>
                        <a:spcAft>
                          <a:spcPts val="0"/>
                        </a:spcAft>
                      </a:pPr>
                      <a:r>
                        <a:rPr lang="ar-JO" sz="1800" b="1" dirty="0">
                          <a:solidFill>
                            <a:srgbClr val="800000"/>
                          </a:solidFill>
                          <a:effectLst/>
                          <a:latin typeface="Arial"/>
                          <a:ea typeface="Times New Roman"/>
                          <a:cs typeface="Arial"/>
                        </a:rPr>
                        <a:t>شاول </a:t>
                      </a:r>
                    </a:p>
                    <a:p>
                      <a:pPr algn="ctr">
                        <a:lnSpc>
                          <a:spcPct val="115000"/>
                        </a:lnSpc>
                        <a:spcAft>
                          <a:spcPts val="0"/>
                        </a:spcAft>
                      </a:pPr>
                      <a:r>
                        <a:rPr lang="ar-JO" sz="1800" b="1" dirty="0">
                          <a:solidFill>
                            <a:srgbClr val="800000"/>
                          </a:solidFill>
                          <a:effectLst/>
                          <a:latin typeface="Arial"/>
                          <a:ea typeface="宋体"/>
                          <a:cs typeface="Arial"/>
                        </a:rPr>
                        <a:t>(13-15)</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dirty="0">
                          <a:solidFill>
                            <a:srgbClr val="800000"/>
                          </a:solidFill>
                          <a:effectLst/>
                          <a:latin typeface="Arial"/>
                          <a:ea typeface="Times New Roman"/>
                          <a:cs typeface="Arial"/>
                        </a:rPr>
                        <a:t> </a:t>
                      </a:r>
                      <a:r>
                        <a:rPr lang="ar-JO" sz="1800" b="1" i="1" dirty="0">
                          <a:solidFill>
                            <a:srgbClr val="800000"/>
                          </a:solidFill>
                          <a:effectLst/>
                          <a:latin typeface="Arial"/>
                          <a:ea typeface="Times New Roman"/>
                          <a:cs typeface="Arial"/>
                        </a:rPr>
                        <a:t>الإنتقال</a:t>
                      </a:r>
                      <a:r>
                        <a:rPr lang="ar-JO" sz="1800" b="1" i="1" baseline="0" dirty="0">
                          <a:solidFill>
                            <a:srgbClr val="800000"/>
                          </a:solidFill>
                          <a:effectLst/>
                          <a:latin typeface="Arial"/>
                          <a:ea typeface="Times New Roman"/>
                          <a:cs typeface="Arial"/>
                        </a:rPr>
                        <a:t> رقم 3</a:t>
                      </a:r>
                      <a:endParaRPr lang="en-SG" sz="1800" b="1" dirty="0">
                        <a:solidFill>
                          <a:srgbClr val="800000"/>
                        </a:solidFill>
                        <a:effectLst/>
                        <a:latin typeface="Arial"/>
                        <a:ea typeface="宋体"/>
                        <a:cs typeface="Arial"/>
                      </a:endParaRPr>
                    </a:p>
                    <a:p>
                      <a:pPr algn="ctr">
                        <a:lnSpc>
                          <a:spcPct val="115000"/>
                        </a:lnSpc>
                        <a:spcAft>
                          <a:spcPts val="0"/>
                        </a:spcAft>
                      </a:pPr>
                      <a:r>
                        <a:rPr lang="ar-JO" sz="1800" b="1" dirty="0">
                          <a:solidFill>
                            <a:srgbClr val="800000"/>
                          </a:solidFill>
                          <a:effectLst/>
                          <a:latin typeface="Arial"/>
                          <a:ea typeface="宋体"/>
                          <a:cs typeface="Arial"/>
                        </a:rPr>
                        <a:t>شاول</a:t>
                      </a:r>
                      <a:r>
                        <a:rPr lang="ar-JO" sz="1800" b="1" baseline="0" dirty="0">
                          <a:solidFill>
                            <a:srgbClr val="800000"/>
                          </a:solidFill>
                          <a:effectLst/>
                          <a:latin typeface="Arial"/>
                          <a:ea typeface="宋体"/>
                          <a:cs typeface="Arial"/>
                        </a:rPr>
                        <a:t> إلى داود</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16-31</a:t>
                      </a:r>
                      <a:r>
                        <a:rPr lang="en-US" sz="1800" b="1" dirty="0">
                          <a:solidFill>
                            <a:srgbClr val="800000"/>
                          </a:solidFill>
                          <a:effectLst/>
                          <a:latin typeface="Arial"/>
                          <a:ea typeface="Times New Roman"/>
                          <a:cs typeface="Arial"/>
                        </a:rPr>
                        <a:t>) </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94 سنة</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ولادة صموئيل (1105 ق.م) إلى موت شاول (1011 ق.م)</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ar-JO" sz="2000" kern="0" dirty="0">
                <a:solidFill>
                  <a:srgbClr val="FFFFFF"/>
                </a:solidFill>
                <a:latin typeface="Arial"/>
                <a:cs typeface="Arial"/>
              </a:rPr>
              <a:t>194</a:t>
            </a:r>
            <a:endParaRPr lang="en-US" sz="2000" kern="0" dirty="0">
              <a:solidFill>
                <a:srgbClr val="FFFFFF"/>
              </a:solidFill>
              <a:latin typeface="Arial"/>
              <a:cs typeface="Arial"/>
            </a:endParaRPr>
          </a:p>
        </p:txBody>
      </p:sp>
      <p:sp>
        <p:nvSpPr>
          <p:cNvPr id="8" name="Rectangle 2"/>
          <p:cNvSpPr txBox="1">
            <a:spLocks noChangeArrowheads="1"/>
          </p:cNvSpPr>
          <p:nvPr/>
        </p:nvSpPr>
        <p:spPr bwMode="auto">
          <a:xfrm>
            <a:off x="-31091" y="4588"/>
            <a:ext cx="2010803" cy="544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lgn="l"/>
            <a:r>
              <a:rPr lang="ar-JO" dirty="0">
                <a:solidFill>
                  <a:srgbClr val="FFFFFF"/>
                </a:solidFill>
              </a:rPr>
              <a:t>1 صموئيل</a:t>
            </a:r>
            <a:endParaRPr lang="en-US" dirty="0">
              <a:solidFill>
                <a:srgbClr val="FFFFFF"/>
              </a:solidFill>
            </a:endParaRPr>
          </a:p>
        </p:txBody>
      </p:sp>
    </p:spTree>
    <p:extLst>
      <p:ext uri="{BB962C8B-B14F-4D97-AF65-F5344CB8AC3E}">
        <p14:creationId xmlns:p14="http://schemas.microsoft.com/office/powerpoint/2010/main" val="200620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3" descr="j0339224"/>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762000" y="733425"/>
            <a:ext cx="3124200" cy="5791200"/>
          </a:xfrm>
          <a:noFill/>
        </p:spPr>
      </p:pic>
      <p:sp>
        <p:nvSpPr>
          <p:cNvPr id="206850" name="Rectangle 5"/>
          <p:cNvSpPr>
            <a:spLocks noChangeArrowheads="1"/>
          </p:cNvSpPr>
          <p:nvPr/>
        </p:nvSpPr>
        <p:spPr bwMode="auto">
          <a:xfrm>
            <a:off x="7924800" y="6248400"/>
            <a:ext cx="8306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ar-JO" sz="1800" dirty="0">
                <a:solidFill>
                  <a:srgbClr val="000000"/>
                </a:solidFill>
                <a:latin typeface="Arial" charset="0"/>
                <a:cs typeface="Arial" charset="0"/>
              </a:rPr>
              <a:t>1 صم 1</a:t>
            </a:r>
            <a:endParaRPr lang="en-US" sz="1800" dirty="0">
              <a:solidFill>
                <a:srgbClr val="000000"/>
              </a:solidFill>
              <a:latin typeface="Arial" charset="0"/>
              <a:cs typeface="Arial" charset="0"/>
            </a:endParaRPr>
          </a:p>
        </p:txBody>
      </p:sp>
      <p:sp>
        <p:nvSpPr>
          <p:cNvPr id="36870"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a:cs typeface="Arial"/>
              </a:rPr>
              <a:t>197</a:t>
            </a:r>
            <a:endParaRPr lang="en-US" sz="2400" dirty="0">
              <a:solidFill>
                <a:srgbClr val="000000"/>
              </a:solidFill>
              <a:latin typeface="Arial"/>
              <a:cs typeface="Arial"/>
            </a:endParaRPr>
          </a:p>
        </p:txBody>
      </p:sp>
      <p:sp>
        <p:nvSpPr>
          <p:cNvPr id="206852" name="Title 1"/>
          <p:cNvSpPr>
            <a:spLocks noGrp="1"/>
          </p:cNvSpPr>
          <p:nvPr>
            <p:ph type="title"/>
          </p:nvPr>
        </p:nvSpPr>
        <p:spPr>
          <a:xfrm>
            <a:off x="468313" y="0"/>
            <a:ext cx="7772400" cy="620713"/>
          </a:xfrm>
        </p:spPr>
        <p:txBody>
          <a:bodyPr/>
          <a:lstStyle/>
          <a:p>
            <a:r>
              <a:rPr lang="ar-JO" dirty="0">
                <a:latin typeface="Arial" charset="0"/>
                <a:ea typeface="ＭＳ Ｐゴシック" charset="0"/>
              </a:rPr>
              <a:t>ولادة صموئيل</a:t>
            </a:r>
            <a:endParaRPr lang="en-US" dirty="0">
              <a:latin typeface="Arial" charset="0"/>
              <a:ea typeface="ＭＳ Ｐゴシック" charset="0"/>
            </a:endParaRPr>
          </a:p>
        </p:txBody>
      </p:sp>
      <p:sp>
        <p:nvSpPr>
          <p:cNvPr id="7" name="Rectangle 2"/>
          <p:cNvSpPr txBox="1">
            <a:spLocks noChangeArrowheads="1"/>
          </p:cNvSpPr>
          <p:nvPr/>
        </p:nvSpPr>
        <p:spPr bwMode="auto">
          <a:xfrm>
            <a:off x="4140200" y="765175"/>
            <a:ext cx="48006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lnSpc>
                <a:spcPct val="90000"/>
              </a:lnSpc>
              <a:spcBef>
                <a:spcPct val="20000"/>
              </a:spcBef>
            </a:pPr>
            <a:r>
              <a:rPr lang="ar-JO" dirty="0">
                <a:solidFill>
                  <a:srgbClr val="000000"/>
                </a:solidFill>
                <a:latin typeface="Arial" charset="0"/>
                <a:cs typeface="Arial" charset="0"/>
              </a:rPr>
              <a:t>* ولد صموئيل حوالي 1100 ق.م</a:t>
            </a:r>
            <a:endParaRPr lang="en-US" dirty="0">
              <a:solidFill>
                <a:srgbClr val="000000"/>
              </a:solidFill>
              <a:latin typeface="Arial" charset="0"/>
              <a:cs typeface="Arial" charset="0"/>
            </a:endParaRPr>
          </a:p>
          <a:p>
            <a:pPr algn="l" eaLnBrk="1" hangingPunct="1">
              <a:lnSpc>
                <a:spcPct val="90000"/>
              </a:lnSpc>
              <a:spcBef>
                <a:spcPct val="20000"/>
              </a:spcBef>
            </a:pPr>
            <a:r>
              <a:rPr lang="en-US" dirty="0">
                <a:solidFill>
                  <a:srgbClr val="000000"/>
                </a:solidFill>
                <a:latin typeface="Arial" charset="0"/>
                <a:cs typeface="Arial" charset="0"/>
              </a:rPr>
              <a:t>	</a:t>
            </a:r>
          </a:p>
          <a:p>
            <a:pPr algn="r" eaLnBrk="1" hangingPunct="1">
              <a:lnSpc>
                <a:spcPct val="90000"/>
              </a:lnSpc>
              <a:spcBef>
                <a:spcPct val="20000"/>
              </a:spcBef>
            </a:pPr>
            <a:r>
              <a:rPr lang="ar-JO" dirty="0">
                <a:solidFill>
                  <a:srgbClr val="000000"/>
                </a:solidFill>
                <a:latin typeface="Arial" charset="0"/>
                <a:cs typeface="Arial" charset="0"/>
              </a:rPr>
              <a:t>* أبوه ألقانة وكان أفرايمياً </a:t>
            </a:r>
            <a:endParaRPr lang="en-US" dirty="0">
              <a:solidFill>
                <a:srgbClr val="000000"/>
              </a:solidFill>
              <a:latin typeface="Arial" charset="0"/>
              <a:cs typeface="Arial" charset="0"/>
            </a:endParaRPr>
          </a:p>
          <a:p>
            <a:pPr algn="l" eaLnBrk="1" hangingPunct="1">
              <a:lnSpc>
                <a:spcPct val="90000"/>
              </a:lnSpc>
              <a:spcBef>
                <a:spcPct val="20000"/>
              </a:spcBef>
            </a:pPr>
            <a:endParaRPr lang="en-US" dirty="0">
              <a:solidFill>
                <a:srgbClr val="000000"/>
              </a:solidFill>
              <a:latin typeface="Arial" charset="0"/>
              <a:cs typeface="Arial" charset="0"/>
            </a:endParaRPr>
          </a:p>
          <a:p>
            <a:pPr algn="r" eaLnBrk="1" hangingPunct="1">
              <a:lnSpc>
                <a:spcPct val="90000"/>
              </a:lnSpc>
              <a:spcBef>
                <a:spcPct val="20000"/>
              </a:spcBef>
            </a:pPr>
            <a:r>
              <a:rPr lang="ar-JO" dirty="0">
                <a:solidFill>
                  <a:srgbClr val="000000"/>
                </a:solidFill>
                <a:latin typeface="Arial" charset="0"/>
                <a:cs typeface="Arial" charset="0"/>
              </a:rPr>
              <a:t>* كان لألقانة زوجتين إحداهما حنة</a:t>
            </a:r>
          </a:p>
          <a:p>
            <a:pPr algn="r" eaLnBrk="1" hangingPunct="1">
              <a:lnSpc>
                <a:spcPct val="90000"/>
              </a:lnSpc>
              <a:spcBef>
                <a:spcPct val="20000"/>
              </a:spcBef>
            </a:pPr>
            <a:endParaRPr lang="ar-JO" dirty="0">
              <a:solidFill>
                <a:srgbClr val="000000"/>
              </a:solidFill>
              <a:latin typeface="Arial" charset="0"/>
              <a:cs typeface="Arial" charset="0"/>
            </a:endParaRPr>
          </a:p>
          <a:p>
            <a:pPr algn="r" eaLnBrk="1" hangingPunct="1">
              <a:lnSpc>
                <a:spcPct val="90000"/>
              </a:lnSpc>
              <a:spcBef>
                <a:spcPct val="20000"/>
              </a:spcBef>
            </a:pPr>
            <a:r>
              <a:rPr lang="ar-JO" dirty="0">
                <a:solidFill>
                  <a:srgbClr val="000000"/>
                </a:solidFill>
                <a:latin typeface="Arial" charset="0"/>
                <a:cs typeface="Arial" charset="0"/>
              </a:rPr>
              <a:t>* كانت الزوجتان متخاصمتان لأن حنة كانت عاقراً</a:t>
            </a:r>
            <a:endParaRPr lang="en-US" dirty="0">
              <a:solidFill>
                <a:srgbClr val="000000"/>
              </a:solidFill>
              <a:latin typeface="Arial" charset="0"/>
              <a:cs typeface="Arial" charset="0"/>
            </a:endParaRPr>
          </a:p>
          <a:p>
            <a:pPr algn="l" eaLnBrk="1" hangingPunct="1">
              <a:lnSpc>
                <a:spcPct val="90000"/>
              </a:lnSpc>
              <a:spcBef>
                <a:spcPct val="20000"/>
              </a:spcBef>
              <a:buFontTx/>
              <a:buChar char="•"/>
            </a:pPr>
            <a:endParaRPr lang="en-US" dirty="0">
              <a:solidFill>
                <a:srgbClr val="000000"/>
              </a:solidFill>
              <a:latin typeface="Arial" charset="0"/>
              <a:cs typeface="Arial" charset="0"/>
            </a:endParaRPr>
          </a:p>
        </p:txBody>
      </p:sp>
    </p:spTree>
    <p:extLst>
      <p:ext uri="{BB962C8B-B14F-4D97-AF65-F5344CB8AC3E}">
        <p14:creationId xmlns:p14="http://schemas.microsoft.com/office/powerpoint/2010/main" val="1480851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4500"/>
            <a:ext cx="9144000" cy="5143500"/>
          </a:xfrm>
          <a:prstGeom prst="rect">
            <a:avLst/>
          </a:prstGeom>
        </p:spPr>
      </p:pic>
      <p:sp>
        <p:nvSpPr>
          <p:cNvPr id="207874" name="Title 2"/>
          <p:cNvSpPr>
            <a:spLocks noGrp="1"/>
          </p:cNvSpPr>
          <p:nvPr>
            <p:ph type="title" idx="4294967295"/>
          </p:nvPr>
        </p:nvSpPr>
        <p:spPr>
          <a:xfrm>
            <a:off x="0" y="19307"/>
            <a:ext cx="9144000" cy="1681501"/>
          </a:xfrm>
        </p:spPr>
        <p:txBody>
          <a:bodyPr/>
          <a:lstStyle/>
          <a:p>
            <a:r>
              <a:rPr lang="ar-JO" dirty="0">
                <a:solidFill>
                  <a:srgbClr val="FFFFFF"/>
                </a:solidFill>
                <a:latin typeface="Arial" charset="0"/>
                <a:ea typeface="ＭＳ Ｐゴシック" charset="0"/>
              </a:rPr>
              <a:t>زوجة واحدة تكفي</a:t>
            </a:r>
            <a:endParaRPr lang="en-US" dirty="0">
              <a:solidFill>
                <a:srgbClr val="FFFFFF"/>
              </a:solidFill>
              <a:latin typeface="Arial" charset="0"/>
              <a:ea typeface="ＭＳ Ｐゴシック" charset="0"/>
            </a:endParaRPr>
          </a:p>
        </p:txBody>
      </p:sp>
      <p:sp>
        <p:nvSpPr>
          <p:cNvPr id="2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latin typeface="Arial"/>
                <a:cs typeface="Arial"/>
              </a:rPr>
              <a:t>197</a:t>
            </a:r>
            <a:endParaRPr lang="en-US" sz="2400" dirty="0">
              <a:solidFill>
                <a:srgbClr val="FFFFFF"/>
              </a:solidFill>
              <a:latin typeface="Arial"/>
              <a:cs typeface="Arial"/>
            </a:endParaRPr>
          </a:p>
        </p:txBody>
      </p:sp>
    </p:spTree>
    <p:extLst>
      <p:ext uri="{BB962C8B-B14F-4D97-AF65-F5344CB8AC3E}">
        <p14:creationId xmlns:p14="http://schemas.microsoft.com/office/powerpoint/2010/main" val="4205250713"/>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2754"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163"/>
            <a:ext cx="9144000"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7779" y="0"/>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العقم في عالم الأم</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28169225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3778"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0"/>
            <a:ext cx="5316538" cy="7473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0" y="5976664"/>
            <a:ext cx="8748464" cy="836712"/>
          </a:xfrm>
          <a:solidFill>
            <a:srgbClr val="800000"/>
          </a:solidFill>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صلت حنة للحصول على ابن</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736636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262"/>
            <a:ext cx="9144000" cy="6096000"/>
          </a:xfrm>
          <a:prstGeom prst="rect">
            <a:avLst/>
          </a:prstGeom>
        </p:spPr>
      </p:pic>
      <p:sp>
        <p:nvSpPr>
          <p:cNvPr id="44035" name="Rectangle 3"/>
          <p:cNvSpPr>
            <a:spLocks noGrp="1" noChangeArrowheads="1"/>
          </p:cNvSpPr>
          <p:nvPr>
            <p:ph type="title" idx="4294967295"/>
          </p:nvPr>
        </p:nvSpPr>
        <p:spPr>
          <a:xfrm>
            <a:off x="0" y="6021288"/>
            <a:ext cx="9144000" cy="764704"/>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يعرف الله صلوات قلوبنا</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7996136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صموئيل 2</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718320382"/>
      </p:ext>
    </p:extLst>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02"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9050"/>
            <a:ext cx="9234488"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32641" y="5085184"/>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الله يستجيب</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17270015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32641" y="5085184"/>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الأطفال بركة</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pic>
        <p:nvPicPr>
          <p:cNvPr id="2" name="Picture 1"/>
          <p:cNvPicPr>
            <a:picLocks noChangeAspect="1"/>
          </p:cNvPicPr>
          <p:nvPr/>
        </p:nvPicPr>
        <p:blipFill>
          <a:blip r:embed="rId2"/>
          <a:stretch>
            <a:fillRect/>
          </a:stretch>
        </p:blipFill>
        <p:spPr>
          <a:xfrm>
            <a:off x="0" y="411329"/>
            <a:ext cx="9144000" cy="4318000"/>
          </a:xfrm>
          <a:prstGeom prst="rect">
            <a:avLst/>
          </a:prstGeom>
        </p:spPr>
      </p:pic>
    </p:spTree>
    <p:extLst>
      <p:ext uri="{BB962C8B-B14F-4D97-AF65-F5344CB8AC3E}">
        <p14:creationId xmlns:p14="http://schemas.microsoft.com/office/powerpoint/2010/main" val="3666662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645535" y="2184729"/>
            <a:ext cx="7814897" cy="37413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lvl="0" defTabSz="457200" rtl="1" eaLnBrk="0" hangingPunct="0">
              <a:defRPr sz="4400">
                <a:solidFill>
                  <a:srgbClr val="FFFFFF"/>
                </a:solidFill>
                <a:effectLst>
                  <a:glow rad="127000">
                    <a:srgbClr val="000000"/>
                  </a:glow>
                </a:effectLst>
                <a:latin typeface="Arial" panose="020B0604020202020204" pitchFamily="34" charset="0"/>
                <a:cs typeface="Arial" panose="020B0604020202020204" pitchFamily="34" charset="0"/>
              </a:defRPr>
            </a:lvl1pPr>
            <a:lvl2pPr eaLnBrk="0" hangingPunct="0">
              <a:defRPr sz="4400">
                <a:solidFill>
                  <a:schemeClr val="bg1"/>
                </a:solidFill>
                <a:latin typeface="Arial" charset="0"/>
                <a:ea typeface="ＭＳ Ｐゴシック" pitchFamily="-108" charset="-128"/>
                <a:cs typeface="ＭＳ Ｐゴシック" pitchFamily="-108" charset="-128"/>
              </a:defRPr>
            </a:lvl2pPr>
            <a:lvl3pPr eaLnBrk="0" hangingPunct="0">
              <a:defRPr sz="4400">
                <a:solidFill>
                  <a:schemeClr val="bg1"/>
                </a:solidFill>
                <a:latin typeface="Arial" charset="0"/>
                <a:ea typeface="ＭＳ Ｐゴシック" pitchFamily="-108" charset="-128"/>
                <a:cs typeface="ＭＳ Ｐゴシック" pitchFamily="-108" charset="-128"/>
              </a:defRPr>
            </a:lvl3pPr>
            <a:lvl4pPr eaLnBrk="0" hangingPunct="0">
              <a:defRPr sz="4400">
                <a:solidFill>
                  <a:schemeClr val="bg1"/>
                </a:solidFill>
                <a:latin typeface="Arial" charset="0"/>
                <a:ea typeface="ＭＳ Ｐゴシック" pitchFamily="-108" charset="-128"/>
                <a:cs typeface="ＭＳ Ｐゴシック" pitchFamily="-108" charset="-128"/>
              </a:defRPr>
            </a:lvl4pPr>
            <a:lvl5pP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4000" dirty="0"/>
              <a:t>كان السبب في أن الله </a:t>
            </a:r>
            <a:r>
              <a:rPr lang="ar-JO" sz="4000" dirty="0">
                <a:solidFill>
                  <a:srgbClr val="FFFF00"/>
                </a:solidFill>
              </a:rPr>
              <a:t>نقل</a:t>
            </a:r>
            <a:r>
              <a:rPr lang="ar-JO" sz="4000" dirty="0"/>
              <a:t> إسرائيل من حكم ثيوقراطي مُنحل تحت حكم عالي وصموئيل إلى نظام ملكي تحت حكم شاول وداود هو إظهار أنه فوض حكمه إلى ملوك داود ليحكموا بعدل.</a:t>
            </a:r>
            <a:endParaRPr lang="en-US" sz="4000" dirty="0"/>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البيان الموجز</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235020" y="-3380"/>
            <a:ext cx="704039"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kern="0" dirty="0">
                <a:solidFill>
                  <a:srgbClr val="000000"/>
                </a:solidFill>
                <a:latin typeface="Arial" panose="020B0604020202020204" pitchFamily="34" charset="0"/>
                <a:cs typeface="Arial" panose="020B0604020202020204" pitchFamily="34" charset="0"/>
              </a:rPr>
              <a:t>194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41</a:t>
            </a:r>
            <a:endParaRPr kumimoji="0" lang="en-US"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JO" sz="4800"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صموئيل</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704902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حنة تهتم بصموئيل</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pic>
        <p:nvPicPr>
          <p:cNvPr id="20992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4213" y="1557338"/>
            <a:ext cx="7620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85166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5"/>
          <p:cNvSpPr>
            <a:spLocks noChangeArrowheads="1"/>
          </p:cNvSpPr>
          <p:nvPr/>
        </p:nvSpPr>
        <p:spPr bwMode="auto">
          <a:xfrm>
            <a:off x="323850" y="6400800"/>
            <a:ext cx="8675688"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ar-JO" sz="1600" dirty="0">
                <a:solidFill>
                  <a:srgbClr val="000000"/>
                </a:solidFill>
                <a:latin typeface="Arial" charset="0"/>
                <a:cs typeface="Arial" charset="0"/>
              </a:rPr>
              <a:t>دونالد ك. كامبل نشرة كلية دالاس</a:t>
            </a:r>
            <a:endParaRPr lang="en-US" sz="1600" dirty="0">
              <a:solidFill>
                <a:srgbClr val="000000"/>
              </a:solidFill>
              <a:latin typeface="Arial" charset="0"/>
              <a:cs typeface="Arial" charset="0"/>
            </a:endParaRPr>
          </a:p>
        </p:txBody>
      </p:sp>
      <p:sp>
        <p:nvSpPr>
          <p:cNvPr id="36870" name="Text Box 6"/>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lstStyle/>
          <a:p>
            <a:pPr>
              <a:spcBef>
                <a:spcPct val="50000"/>
              </a:spcBef>
              <a:defRPr/>
            </a:pPr>
            <a:r>
              <a:rPr lang="ar-JO" sz="2000" dirty="0">
                <a:solidFill>
                  <a:srgbClr val="000000"/>
                </a:solidFill>
                <a:latin typeface="Arial"/>
                <a:cs typeface="Arial"/>
              </a:rPr>
              <a:t>201</a:t>
            </a:r>
            <a:endParaRPr lang="en-US" sz="2000" dirty="0">
              <a:solidFill>
                <a:srgbClr val="000000"/>
              </a:solidFill>
              <a:latin typeface="Arial"/>
              <a:cs typeface="Arial"/>
            </a:endParaRPr>
          </a:p>
        </p:txBody>
      </p:sp>
      <p:sp>
        <p:nvSpPr>
          <p:cNvPr id="205827" name="Title 8"/>
          <p:cNvSpPr>
            <a:spLocks noGrp="1"/>
          </p:cNvSpPr>
          <p:nvPr>
            <p:ph type="title"/>
          </p:nvPr>
        </p:nvSpPr>
        <p:spPr>
          <a:xfrm>
            <a:off x="250825" y="228600"/>
            <a:ext cx="8207375" cy="1143000"/>
          </a:xfrm>
          <a:solidFill>
            <a:schemeClr val="tx1"/>
          </a:solidFill>
        </p:spPr>
        <p:txBody>
          <a:bodyPr/>
          <a:lstStyle/>
          <a:p>
            <a:pPr eaLnBrk="1" hangingPunct="1"/>
            <a:r>
              <a:rPr lang="ar-JO" sz="3600" dirty="0">
                <a:solidFill>
                  <a:schemeClr val="bg1"/>
                </a:solidFill>
              </a:rPr>
              <a:t>تباين السيرة الذاتية عن طريق التبادل</a:t>
            </a:r>
            <a:br>
              <a:rPr lang="ar-JO" sz="3600" dirty="0">
                <a:solidFill>
                  <a:schemeClr val="bg1"/>
                </a:solidFill>
              </a:rPr>
            </a:br>
            <a:r>
              <a:rPr lang="ar-JO" sz="3600" dirty="0">
                <a:solidFill>
                  <a:schemeClr val="bg1"/>
                </a:solidFill>
              </a:rPr>
              <a:t>1 صم 1 - 12</a:t>
            </a:r>
            <a:endParaRPr lang="en-US" sz="3600" dirty="0">
              <a:solidFill>
                <a:schemeClr val="bg1"/>
              </a:solidFill>
              <a:latin typeface="Arial" charset="0"/>
              <a:ea typeface="ＭＳ Ｐゴシック" charset="0"/>
            </a:endParaRPr>
          </a:p>
        </p:txBody>
      </p:sp>
      <p:grpSp>
        <p:nvGrpSpPr>
          <p:cNvPr id="2" name="Group 8"/>
          <p:cNvGrpSpPr>
            <a:grpSpLocks/>
          </p:cNvGrpSpPr>
          <p:nvPr/>
        </p:nvGrpSpPr>
        <p:grpSpPr bwMode="auto">
          <a:xfrm>
            <a:off x="428596" y="1552575"/>
            <a:ext cx="1643074" cy="1038225"/>
            <a:chOff x="352432" y="1066800"/>
            <a:chExt cx="1642507" cy="1372766"/>
          </a:xfrm>
        </p:grpSpPr>
        <p:sp>
          <p:nvSpPr>
            <p:cNvPr id="205861" name="TextBox 6"/>
            <p:cNvSpPr txBox="1">
              <a:spLocks noChangeArrowheads="1"/>
            </p:cNvSpPr>
            <p:nvPr/>
          </p:nvSpPr>
          <p:spPr bwMode="auto">
            <a:xfrm>
              <a:off x="352432" y="1066800"/>
              <a:ext cx="1642507" cy="610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1: 1-2: 11</a:t>
              </a:r>
              <a:endParaRPr lang="en-US" sz="2400" dirty="0">
                <a:solidFill>
                  <a:srgbClr val="000000"/>
                </a:solidFill>
                <a:latin typeface="Arial" charset="0"/>
                <a:cs typeface="Arial" charset="0"/>
              </a:endParaRPr>
            </a:p>
          </p:txBody>
        </p:sp>
        <p:sp>
          <p:nvSpPr>
            <p:cNvPr id="205862" name="TextBox 7"/>
            <p:cNvSpPr txBox="1">
              <a:spLocks noChangeArrowheads="1"/>
            </p:cNvSpPr>
            <p:nvPr/>
          </p:nvSpPr>
          <p:spPr bwMode="auto">
            <a:xfrm>
              <a:off x="517313" y="1828800"/>
              <a:ext cx="1279467" cy="610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صموئيل</a:t>
              </a:r>
              <a:endParaRPr lang="en-US" sz="2400" dirty="0">
                <a:solidFill>
                  <a:srgbClr val="000000"/>
                </a:solidFill>
                <a:latin typeface="Arial" charset="0"/>
                <a:cs typeface="Arial" charset="0"/>
              </a:endParaRPr>
            </a:p>
          </p:txBody>
        </p:sp>
      </p:grpSp>
      <p:sp>
        <p:nvSpPr>
          <p:cNvPr id="11" name="Down Arrow 10"/>
          <p:cNvSpPr>
            <a:spLocks noChangeArrowheads="1"/>
          </p:cNvSpPr>
          <p:nvPr/>
        </p:nvSpPr>
        <p:spPr bwMode="auto">
          <a:xfrm rot="-1263582">
            <a:off x="1263650" y="2725738"/>
            <a:ext cx="381000" cy="1524000"/>
          </a:xfrm>
          <a:prstGeom prst="downArrow">
            <a:avLst>
              <a:gd name="adj1" fmla="val 50000"/>
              <a:gd name="adj2" fmla="val 50000"/>
            </a:avLst>
          </a:prstGeom>
          <a:solidFill>
            <a:srgbClr val="00009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lstStyle/>
          <a:p>
            <a:endParaRPr lang="en-US">
              <a:solidFill>
                <a:srgbClr val="000090"/>
              </a:solidFill>
            </a:endParaRPr>
          </a:p>
        </p:txBody>
      </p:sp>
      <p:grpSp>
        <p:nvGrpSpPr>
          <p:cNvPr id="3" name="Group 11"/>
          <p:cNvGrpSpPr>
            <a:grpSpLocks/>
          </p:cNvGrpSpPr>
          <p:nvPr/>
        </p:nvGrpSpPr>
        <p:grpSpPr bwMode="auto">
          <a:xfrm>
            <a:off x="857224" y="4267200"/>
            <a:ext cx="1701826" cy="948985"/>
            <a:chOff x="277787" y="1066801"/>
            <a:chExt cx="1701360" cy="1483886"/>
          </a:xfrm>
        </p:grpSpPr>
        <p:sp>
          <p:nvSpPr>
            <p:cNvPr id="205859" name="TextBox 12"/>
            <p:cNvSpPr txBox="1">
              <a:spLocks noChangeArrowheads="1"/>
            </p:cNvSpPr>
            <p:nvPr/>
          </p:nvSpPr>
          <p:spPr bwMode="auto">
            <a:xfrm>
              <a:off x="334947" y="1066801"/>
              <a:ext cx="1644200" cy="722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أبناء عالي</a:t>
              </a:r>
              <a:endParaRPr lang="en-US" sz="2400" dirty="0">
                <a:solidFill>
                  <a:srgbClr val="000000"/>
                </a:solidFill>
                <a:latin typeface="Arial" charset="0"/>
                <a:cs typeface="Arial" charset="0"/>
              </a:endParaRPr>
            </a:p>
          </p:txBody>
        </p:sp>
        <p:sp>
          <p:nvSpPr>
            <p:cNvPr id="205860" name="TextBox 13"/>
            <p:cNvSpPr txBox="1">
              <a:spLocks noChangeArrowheads="1"/>
            </p:cNvSpPr>
            <p:nvPr/>
          </p:nvSpPr>
          <p:spPr bwMode="auto">
            <a:xfrm>
              <a:off x="277787" y="1828802"/>
              <a:ext cx="1502013" cy="7218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2: 12-17</a:t>
              </a:r>
              <a:endParaRPr lang="en-US" sz="2400" dirty="0">
                <a:solidFill>
                  <a:srgbClr val="000000"/>
                </a:solidFill>
                <a:latin typeface="Arial" charset="0"/>
                <a:cs typeface="Arial" charset="0"/>
              </a:endParaRPr>
            </a:p>
          </p:txBody>
        </p:sp>
      </p:grpSp>
      <p:sp>
        <p:nvSpPr>
          <p:cNvPr id="15" name="Down Arrow 14"/>
          <p:cNvSpPr>
            <a:spLocks noChangeArrowheads="1"/>
          </p:cNvSpPr>
          <p:nvPr/>
        </p:nvSpPr>
        <p:spPr bwMode="auto">
          <a:xfrm rot="12063582" flipH="1">
            <a:off x="2143125" y="2725738"/>
            <a:ext cx="381000" cy="1524000"/>
          </a:xfrm>
          <a:prstGeom prst="downArrow">
            <a:avLst>
              <a:gd name="adj1" fmla="val 50000"/>
              <a:gd name="adj2" fmla="val 50000"/>
            </a:avLst>
          </a:prstGeom>
          <a:solidFill>
            <a:srgbClr val="00009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lstStyle/>
          <a:p>
            <a:endParaRPr lang="en-US">
              <a:solidFill>
                <a:srgbClr val="000090"/>
              </a:solidFill>
            </a:endParaRPr>
          </a:p>
        </p:txBody>
      </p:sp>
      <p:grpSp>
        <p:nvGrpSpPr>
          <p:cNvPr id="4" name="Group 15"/>
          <p:cNvGrpSpPr>
            <a:grpSpLocks/>
          </p:cNvGrpSpPr>
          <p:nvPr/>
        </p:nvGrpSpPr>
        <p:grpSpPr bwMode="auto">
          <a:xfrm>
            <a:off x="1774825" y="1552575"/>
            <a:ext cx="1981200" cy="1038225"/>
            <a:chOff x="87412" y="1066800"/>
            <a:chExt cx="1981201" cy="1372766"/>
          </a:xfrm>
        </p:grpSpPr>
        <p:sp>
          <p:nvSpPr>
            <p:cNvPr id="205857" name="TextBox 16"/>
            <p:cNvSpPr txBox="1">
              <a:spLocks noChangeArrowheads="1"/>
            </p:cNvSpPr>
            <p:nvPr/>
          </p:nvSpPr>
          <p:spPr bwMode="auto">
            <a:xfrm>
              <a:off x="457200" y="1066800"/>
              <a:ext cx="1399692" cy="610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2: 18-21</a:t>
              </a:r>
              <a:endParaRPr lang="en-US" sz="2400" dirty="0">
                <a:solidFill>
                  <a:srgbClr val="000000"/>
                </a:solidFill>
                <a:latin typeface="Arial" charset="0"/>
                <a:cs typeface="Arial" charset="0"/>
              </a:endParaRPr>
            </a:p>
          </p:txBody>
        </p:sp>
        <p:sp>
          <p:nvSpPr>
            <p:cNvPr id="205858" name="TextBox 17"/>
            <p:cNvSpPr txBox="1">
              <a:spLocks noChangeArrowheads="1"/>
            </p:cNvSpPr>
            <p:nvPr/>
          </p:nvSpPr>
          <p:spPr bwMode="auto">
            <a:xfrm>
              <a:off x="87412" y="1828800"/>
              <a:ext cx="1981201" cy="610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صموئيل</a:t>
              </a:r>
              <a:endParaRPr lang="en-US" sz="2400" dirty="0">
                <a:solidFill>
                  <a:srgbClr val="000000"/>
                </a:solidFill>
                <a:latin typeface="Arial" charset="0"/>
                <a:cs typeface="Arial" charset="0"/>
              </a:endParaRPr>
            </a:p>
          </p:txBody>
        </p:sp>
      </p:grpSp>
      <p:sp>
        <p:nvSpPr>
          <p:cNvPr id="19" name="Down Arrow 18"/>
          <p:cNvSpPr>
            <a:spLocks noChangeArrowheads="1"/>
          </p:cNvSpPr>
          <p:nvPr/>
        </p:nvSpPr>
        <p:spPr bwMode="auto">
          <a:xfrm rot="-1263582">
            <a:off x="3022600" y="2725738"/>
            <a:ext cx="381000" cy="1524000"/>
          </a:xfrm>
          <a:prstGeom prst="downArrow">
            <a:avLst>
              <a:gd name="adj1" fmla="val 50000"/>
              <a:gd name="adj2" fmla="val 50000"/>
            </a:avLst>
          </a:prstGeom>
          <a:solidFill>
            <a:srgbClr val="00009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lstStyle/>
          <a:p>
            <a:endParaRPr lang="en-US">
              <a:solidFill>
                <a:srgbClr val="000090"/>
              </a:solidFill>
            </a:endParaRPr>
          </a:p>
        </p:txBody>
      </p:sp>
      <p:grpSp>
        <p:nvGrpSpPr>
          <p:cNvPr id="5" name="Group 19"/>
          <p:cNvGrpSpPr>
            <a:grpSpLocks/>
          </p:cNvGrpSpPr>
          <p:nvPr/>
        </p:nvGrpSpPr>
        <p:grpSpPr bwMode="auto">
          <a:xfrm>
            <a:off x="2413000" y="4267200"/>
            <a:ext cx="1916113" cy="948985"/>
            <a:chOff x="117559" y="1066801"/>
            <a:chExt cx="1916212" cy="1483886"/>
          </a:xfrm>
        </p:grpSpPr>
        <p:sp>
          <p:nvSpPr>
            <p:cNvPr id="205855" name="TextBox 20"/>
            <p:cNvSpPr txBox="1">
              <a:spLocks noChangeArrowheads="1"/>
            </p:cNvSpPr>
            <p:nvPr/>
          </p:nvSpPr>
          <p:spPr bwMode="auto">
            <a:xfrm>
              <a:off x="117559" y="1066801"/>
              <a:ext cx="1916212" cy="7224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أبناء عالي</a:t>
              </a:r>
              <a:endParaRPr lang="en-US" sz="2400" dirty="0">
                <a:solidFill>
                  <a:srgbClr val="000000"/>
                </a:solidFill>
                <a:latin typeface="Arial" charset="0"/>
                <a:cs typeface="Arial" charset="0"/>
              </a:endParaRPr>
            </a:p>
          </p:txBody>
        </p:sp>
        <p:sp>
          <p:nvSpPr>
            <p:cNvPr id="205856" name="TextBox 21"/>
            <p:cNvSpPr txBox="1">
              <a:spLocks noChangeArrowheads="1"/>
            </p:cNvSpPr>
            <p:nvPr/>
          </p:nvSpPr>
          <p:spPr bwMode="auto">
            <a:xfrm>
              <a:off x="276304" y="1828802"/>
              <a:ext cx="1503496" cy="7218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2: 22-25</a:t>
              </a:r>
              <a:endParaRPr lang="en-US" sz="2400" dirty="0">
                <a:solidFill>
                  <a:srgbClr val="000000"/>
                </a:solidFill>
                <a:latin typeface="Arial" charset="0"/>
                <a:cs typeface="Arial" charset="0"/>
              </a:endParaRPr>
            </a:p>
          </p:txBody>
        </p:sp>
      </p:grpSp>
      <p:sp>
        <p:nvSpPr>
          <p:cNvPr id="23" name="Down Arrow 22"/>
          <p:cNvSpPr>
            <a:spLocks noChangeArrowheads="1"/>
          </p:cNvSpPr>
          <p:nvPr/>
        </p:nvSpPr>
        <p:spPr bwMode="auto">
          <a:xfrm rot="12063582" flipH="1">
            <a:off x="3903663" y="2725738"/>
            <a:ext cx="381000" cy="1524000"/>
          </a:xfrm>
          <a:prstGeom prst="downArrow">
            <a:avLst>
              <a:gd name="adj1" fmla="val 50000"/>
              <a:gd name="adj2" fmla="val 50000"/>
            </a:avLst>
          </a:prstGeom>
          <a:solidFill>
            <a:srgbClr val="00009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lstStyle/>
          <a:p>
            <a:endParaRPr lang="en-US">
              <a:solidFill>
                <a:srgbClr val="000090"/>
              </a:solidFill>
            </a:endParaRPr>
          </a:p>
        </p:txBody>
      </p:sp>
      <p:grpSp>
        <p:nvGrpSpPr>
          <p:cNvPr id="6" name="Group 23"/>
          <p:cNvGrpSpPr>
            <a:grpSpLocks/>
          </p:cNvGrpSpPr>
          <p:nvPr/>
        </p:nvGrpSpPr>
        <p:grpSpPr bwMode="auto">
          <a:xfrm>
            <a:off x="3598863" y="1552575"/>
            <a:ext cx="1981200" cy="1038225"/>
            <a:chOff x="87412" y="1066800"/>
            <a:chExt cx="1981201" cy="1372766"/>
          </a:xfrm>
        </p:grpSpPr>
        <p:sp>
          <p:nvSpPr>
            <p:cNvPr id="205853" name="TextBox 24"/>
            <p:cNvSpPr txBox="1">
              <a:spLocks noChangeArrowheads="1"/>
            </p:cNvSpPr>
            <p:nvPr/>
          </p:nvSpPr>
          <p:spPr bwMode="auto">
            <a:xfrm>
              <a:off x="457200" y="1066800"/>
              <a:ext cx="1399692" cy="610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2: 26</a:t>
              </a:r>
              <a:endParaRPr lang="en-US" sz="2400" dirty="0">
                <a:solidFill>
                  <a:srgbClr val="000000"/>
                </a:solidFill>
                <a:latin typeface="Arial" charset="0"/>
                <a:cs typeface="Arial" charset="0"/>
              </a:endParaRPr>
            </a:p>
          </p:txBody>
        </p:sp>
        <p:sp>
          <p:nvSpPr>
            <p:cNvPr id="205854" name="TextBox 25"/>
            <p:cNvSpPr txBox="1">
              <a:spLocks noChangeArrowheads="1"/>
            </p:cNvSpPr>
            <p:nvPr/>
          </p:nvSpPr>
          <p:spPr bwMode="auto">
            <a:xfrm>
              <a:off x="87412" y="1828800"/>
              <a:ext cx="1981201" cy="610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صموئيل</a:t>
              </a:r>
              <a:endParaRPr lang="en-US" sz="2400" dirty="0">
                <a:solidFill>
                  <a:srgbClr val="000000"/>
                </a:solidFill>
                <a:latin typeface="Arial" charset="0"/>
                <a:cs typeface="Arial" charset="0"/>
              </a:endParaRPr>
            </a:p>
          </p:txBody>
        </p:sp>
      </p:grpSp>
      <p:sp>
        <p:nvSpPr>
          <p:cNvPr id="27" name="Down Arrow 26"/>
          <p:cNvSpPr>
            <a:spLocks noChangeArrowheads="1"/>
          </p:cNvSpPr>
          <p:nvPr/>
        </p:nvSpPr>
        <p:spPr bwMode="auto">
          <a:xfrm rot="-1263582">
            <a:off x="4783138" y="2725738"/>
            <a:ext cx="381000" cy="1524000"/>
          </a:xfrm>
          <a:prstGeom prst="downArrow">
            <a:avLst>
              <a:gd name="adj1" fmla="val 50000"/>
              <a:gd name="adj2" fmla="val 50000"/>
            </a:avLst>
          </a:prstGeom>
          <a:solidFill>
            <a:srgbClr val="00009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lstStyle/>
          <a:p>
            <a:endParaRPr lang="en-US">
              <a:solidFill>
                <a:srgbClr val="000090"/>
              </a:solidFill>
            </a:endParaRPr>
          </a:p>
        </p:txBody>
      </p:sp>
      <p:grpSp>
        <p:nvGrpSpPr>
          <p:cNvPr id="7" name="Group 27"/>
          <p:cNvGrpSpPr>
            <a:grpSpLocks/>
          </p:cNvGrpSpPr>
          <p:nvPr/>
        </p:nvGrpSpPr>
        <p:grpSpPr bwMode="auto">
          <a:xfrm>
            <a:off x="4184650" y="4267200"/>
            <a:ext cx="1916113" cy="948985"/>
            <a:chOff x="117559" y="1066801"/>
            <a:chExt cx="1916212" cy="1483886"/>
          </a:xfrm>
        </p:grpSpPr>
        <p:sp>
          <p:nvSpPr>
            <p:cNvPr id="205851" name="TextBox 28"/>
            <p:cNvSpPr txBox="1">
              <a:spLocks noChangeArrowheads="1"/>
            </p:cNvSpPr>
            <p:nvPr/>
          </p:nvSpPr>
          <p:spPr bwMode="auto">
            <a:xfrm>
              <a:off x="117559" y="1066801"/>
              <a:ext cx="1916212" cy="7224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أبناء عالي</a:t>
              </a:r>
              <a:endParaRPr lang="en-US" sz="2400" dirty="0">
                <a:solidFill>
                  <a:srgbClr val="000000"/>
                </a:solidFill>
                <a:latin typeface="Arial" charset="0"/>
                <a:cs typeface="Arial" charset="0"/>
              </a:endParaRPr>
            </a:p>
          </p:txBody>
        </p:sp>
        <p:sp>
          <p:nvSpPr>
            <p:cNvPr id="205852" name="TextBox 29"/>
            <p:cNvSpPr txBox="1">
              <a:spLocks noChangeArrowheads="1"/>
            </p:cNvSpPr>
            <p:nvPr/>
          </p:nvSpPr>
          <p:spPr bwMode="auto">
            <a:xfrm>
              <a:off x="290605" y="1828802"/>
              <a:ext cx="1489195" cy="7218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2: 27-36</a:t>
              </a:r>
              <a:endParaRPr lang="en-US" sz="2400" dirty="0">
                <a:solidFill>
                  <a:srgbClr val="000000"/>
                </a:solidFill>
                <a:latin typeface="Arial" charset="0"/>
                <a:cs typeface="Arial" charset="0"/>
              </a:endParaRPr>
            </a:p>
          </p:txBody>
        </p:sp>
      </p:grpSp>
      <p:sp>
        <p:nvSpPr>
          <p:cNvPr id="31" name="Down Arrow 30"/>
          <p:cNvSpPr>
            <a:spLocks noChangeArrowheads="1"/>
          </p:cNvSpPr>
          <p:nvPr/>
        </p:nvSpPr>
        <p:spPr bwMode="auto">
          <a:xfrm rot="12063582" flipH="1">
            <a:off x="5664200" y="2725738"/>
            <a:ext cx="381000" cy="1524000"/>
          </a:xfrm>
          <a:prstGeom prst="downArrow">
            <a:avLst>
              <a:gd name="adj1" fmla="val 50000"/>
              <a:gd name="adj2" fmla="val 50000"/>
            </a:avLst>
          </a:prstGeom>
          <a:solidFill>
            <a:srgbClr val="00009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lstStyle/>
          <a:p>
            <a:endParaRPr lang="en-US">
              <a:solidFill>
                <a:srgbClr val="000090"/>
              </a:solidFill>
            </a:endParaRPr>
          </a:p>
        </p:txBody>
      </p:sp>
      <p:grpSp>
        <p:nvGrpSpPr>
          <p:cNvPr id="8" name="Group 41"/>
          <p:cNvGrpSpPr>
            <a:grpSpLocks/>
          </p:cNvGrpSpPr>
          <p:nvPr/>
        </p:nvGrpSpPr>
        <p:grpSpPr bwMode="auto">
          <a:xfrm>
            <a:off x="5421313" y="1552575"/>
            <a:ext cx="1981200" cy="1038225"/>
            <a:chOff x="5421412" y="1553154"/>
            <a:chExt cx="1981201" cy="1037646"/>
          </a:xfrm>
        </p:grpSpPr>
        <p:sp>
          <p:nvSpPr>
            <p:cNvPr id="205849" name="TextBox 32"/>
            <p:cNvSpPr txBox="1">
              <a:spLocks noChangeArrowheads="1"/>
            </p:cNvSpPr>
            <p:nvPr/>
          </p:nvSpPr>
          <p:spPr bwMode="auto">
            <a:xfrm>
              <a:off x="5643669" y="1553154"/>
              <a:ext cx="1547224" cy="461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3: 1-4: 1أ</a:t>
              </a:r>
              <a:endParaRPr lang="en-US" sz="2400" dirty="0">
                <a:solidFill>
                  <a:srgbClr val="000000"/>
                </a:solidFill>
                <a:latin typeface="Arial" charset="0"/>
                <a:cs typeface="Arial" charset="0"/>
              </a:endParaRPr>
            </a:p>
          </p:txBody>
        </p:sp>
        <p:sp>
          <p:nvSpPr>
            <p:cNvPr id="205850" name="TextBox 33"/>
            <p:cNvSpPr txBox="1">
              <a:spLocks noChangeArrowheads="1"/>
            </p:cNvSpPr>
            <p:nvPr/>
          </p:nvSpPr>
          <p:spPr bwMode="auto">
            <a:xfrm>
              <a:off x="5421412" y="2129135"/>
              <a:ext cx="198120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صموئيل</a:t>
              </a:r>
              <a:endParaRPr lang="en-US" sz="2400" dirty="0">
                <a:solidFill>
                  <a:srgbClr val="000000"/>
                </a:solidFill>
                <a:latin typeface="Arial" charset="0"/>
                <a:cs typeface="Arial" charset="0"/>
              </a:endParaRPr>
            </a:p>
          </p:txBody>
        </p:sp>
      </p:grpSp>
      <p:grpSp>
        <p:nvGrpSpPr>
          <p:cNvPr id="9" name="Group 42"/>
          <p:cNvGrpSpPr>
            <a:grpSpLocks/>
          </p:cNvGrpSpPr>
          <p:nvPr/>
        </p:nvGrpSpPr>
        <p:grpSpPr bwMode="auto">
          <a:xfrm>
            <a:off x="7239000" y="1552575"/>
            <a:ext cx="1981200" cy="1038225"/>
            <a:chOff x="7238999" y="1476955"/>
            <a:chExt cx="1981201" cy="1037644"/>
          </a:xfrm>
        </p:grpSpPr>
        <p:sp>
          <p:nvSpPr>
            <p:cNvPr id="205847" name="TextBox 39"/>
            <p:cNvSpPr txBox="1">
              <a:spLocks noChangeArrowheads="1"/>
            </p:cNvSpPr>
            <p:nvPr/>
          </p:nvSpPr>
          <p:spPr bwMode="auto">
            <a:xfrm>
              <a:off x="7315201" y="1476955"/>
              <a:ext cx="169327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7: 3-12: 25</a:t>
              </a:r>
              <a:endParaRPr lang="en-US" sz="2400" dirty="0">
                <a:solidFill>
                  <a:srgbClr val="000000"/>
                </a:solidFill>
                <a:latin typeface="Arial" charset="0"/>
                <a:cs typeface="Arial" charset="0"/>
              </a:endParaRPr>
            </a:p>
          </p:txBody>
        </p:sp>
        <p:sp>
          <p:nvSpPr>
            <p:cNvPr id="205848" name="TextBox 40"/>
            <p:cNvSpPr txBox="1">
              <a:spLocks noChangeArrowheads="1"/>
            </p:cNvSpPr>
            <p:nvPr/>
          </p:nvSpPr>
          <p:spPr bwMode="auto">
            <a:xfrm>
              <a:off x="7238999" y="2052934"/>
              <a:ext cx="198120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صموئيل</a:t>
              </a:r>
              <a:endParaRPr lang="en-US" sz="2400" dirty="0">
                <a:solidFill>
                  <a:srgbClr val="000000"/>
                </a:solidFill>
                <a:latin typeface="Arial" charset="0"/>
                <a:cs typeface="Arial" charset="0"/>
              </a:endParaRPr>
            </a:p>
          </p:txBody>
        </p:sp>
      </p:grpSp>
      <p:sp>
        <p:nvSpPr>
          <p:cNvPr id="35" name="Down Arrow 34"/>
          <p:cNvSpPr>
            <a:spLocks noChangeArrowheads="1"/>
          </p:cNvSpPr>
          <p:nvPr/>
        </p:nvSpPr>
        <p:spPr bwMode="auto">
          <a:xfrm rot="-1263582">
            <a:off x="6543675" y="2725738"/>
            <a:ext cx="381000" cy="1524000"/>
          </a:xfrm>
          <a:prstGeom prst="downArrow">
            <a:avLst>
              <a:gd name="adj1" fmla="val 50000"/>
              <a:gd name="adj2" fmla="val 50000"/>
            </a:avLst>
          </a:prstGeom>
          <a:solidFill>
            <a:srgbClr val="00009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lstStyle/>
          <a:p>
            <a:endParaRPr lang="en-US">
              <a:solidFill>
                <a:srgbClr val="000090"/>
              </a:solidFill>
            </a:endParaRPr>
          </a:p>
        </p:txBody>
      </p:sp>
      <p:grpSp>
        <p:nvGrpSpPr>
          <p:cNvPr id="10" name="Group 35"/>
          <p:cNvGrpSpPr>
            <a:grpSpLocks/>
          </p:cNvGrpSpPr>
          <p:nvPr/>
        </p:nvGrpSpPr>
        <p:grpSpPr bwMode="auto">
          <a:xfrm>
            <a:off x="5954713" y="4267200"/>
            <a:ext cx="2351087" cy="1101725"/>
            <a:chOff x="117559" y="828326"/>
            <a:chExt cx="2350988" cy="1722894"/>
          </a:xfrm>
        </p:grpSpPr>
        <p:sp>
          <p:nvSpPr>
            <p:cNvPr id="205845" name="TextBox 36"/>
            <p:cNvSpPr txBox="1">
              <a:spLocks noChangeArrowheads="1"/>
            </p:cNvSpPr>
            <p:nvPr/>
          </p:nvSpPr>
          <p:spPr bwMode="auto">
            <a:xfrm>
              <a:off x="117559" y="828326"/>
              <a:ext cx="2350988" cy="130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أبناء عالي</a:t>
              </a:r>
              <a:endParaRPr lang="en-US" sz="2400" dirty="0">
                <a:solidFill>
                  <a:srgbClr val="000000"/>
                </a:solidFill>
                <a:latin typeface="Arial" charset="0"/>
                <a:cs typeface="Arial" charset="0"/>
              </a:endParaRPr>
            </a:p>
            <a:p>
              <a:pPr eaLnBrk="1" hangingPunct="1"/>
              <a:r>
                <a:rPr lang="en-US" sz="2400" dirty="0">
                  <a:solidFill>
                    <a:srgbClr val="000000"/>
                  </a:solidFill>
                  <a:latin typeface="Arial" charset="0"/>
                  <a:cs typeface="Arial" charset="0"/>
                </a:rPr>
                <a:t>(</a:t>
              </a:r>
              <a:r>
                <a:rPr lang="ar-JO" sz="2400" dirty="0">
                  <a:solidFill>
                    <a:srgbClr val="000000"/>
                  </a:solidFill>
                  <a:latin typeface="Arial" charset="0"/>
                  <a:cs typeface="Arial" charset="0"/>
                </a:rPr>
                <a:t>نتائج أخرى</a:t>
              </a:r>
              <a:r>
                <a:rPr lang="en-US" sz="2400" dirty="0">
                  <a:solidFill>
                    <a:srgbClr val="000000"/>
                  </a:solidFill>
                  <a:latin typeface="Arial" charset="0"/>
                  <a:cs typeface="Arial" charset="0"/>
                </a:rPr>
                <a:t>)</a:t>
              </a:r>
            </a:p>
          </p:txBody>
        </p:sp>
        <p:sp>
          <p:nvSpPr>
            <p:cNvPr id="205846" name="TextBox 37"/>
            <p:cNvSpPr txBox="1">
              <a:spLocks noChangeArrowheads="1"/>
            </p:cNvSpPr>
            <p:nvPr/>
          </p:nvSpPr>
          <p:spPr bwMode="auto">
            <a:xfrm>
              <a:off x="381896" y="1828803"/>
              <a:ext cx="1629451" cy="7224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4: 1ب-7: 2</a:t>
              </a:r>
              <a:endParaRPr lang="en-US" sz="2400" dirty="0">
                <a:solidFill>
                  <a:srgbClr val="000000"/>
                </a:solidFill>
                <a:latin typeface="Arial" charset="0"/>
                <a:cs typeface="Arial" charset="0"/>
              </a:endParaRPr>
            </a:p>
          </p:txBody>
        </p:sp>
      </p:grpSp>
      <p:sp>
        <p:nvSpPr>
          <p:cNvPr id="39" name="Down Arrow 38"/>
          <p:cNvSpPr>
            <a:spLocks noChangeArrowheads="1"/>
          </p:cNvSpPr>
          <p:nvPr/>
        </p:nvSpPr>
        <p:spPr bwMode="auto">
          <a:xfrm rot="12063582" flipH="1">
            <a:off x="7423150" y="2725738"/>
            <a:ext cx="381000" cy="1524000"/>
          </a:xfrm>
          <a:prstGeom prst="downArrow">
            <a:avLst>
              <a:gd name="adj1" fmla="val 50000"/>
              <a:gd name="adj2" fmla="val 50000"/>
            </a:avLst>
          </a:prstGeom>
          <a:solidFill>
            <a:srgbClr val="00009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lstStyle/>
          <a:p>
            <a:endParaRPr lang="en-US">
              <a:solidFill>
                <a:srgbClr val="000090"/>
              </a:solidFill>
            </a:endParaRPr>
          </a:p>
        </p:txBody>
      </p:sp>
    </p:spTree>
    <p:extLst>
      <p:ext uri="{BB962C8B-B14F-4D97-AF65-F5344CB8AC3E}">
        <p14:creationId xmlns:p14="http://schemas.microsoft.com/office/powerpoint/2010/main" val="1893468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par>
                          <p:cTn id="22" fill="hold" nodeType="afterGroup">
                            <p:stCondLst>
                              <p:cond delay="500"/>
                            </p:stCondLst>
                            <p:childTnLst>
                              <p:par>
                                <p:cTn id="23" presetID="22" presetClass="entr" presetSubtype="1"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childTnLst>
                          </p:cTn>
                        </p:par>
                        <p:par>
                          <p:cTn id="31" fill="hold" nodeType="afterGroup">
                            <p:stCondLst>
                              <p:cond delay="500"/>
                            </p:stCondLst>
                            <p:childTnLst>
                              <p:par>
                                <p:cTn id="32" presetID="22" presetClass="entr" presetSubtype="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up)">
                                      <p:cBhvr>
                                        <p:cTn id="34" dur="500"/>
                                        <p:tgtEl>
                                          <p:spTgt spid="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childTnLst>
                          </p:cTn>
                        </p:par>
                        <p:par>
                          <p:cTn id="40" fill="hold" nodeType="afterGroup">
                            <p:stCondLst>
                              <p:cond delay="500"/>
                            </p:stCondLst>
                            <p:childTnLst>
                              <p:par>
                                <p:cTn id="41" presetID="22" presetClass="entr" presetSubtype="1"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up)">
                                      <p:cBhvr>
                                        <p:cTn id="43" dur="500"/>
                                        <p:tgtEl>
                                          <p:spTgt spid="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nodeType="afterGroup">
                            <p:stCondLst>
                              <p:cond delay="500"/>
                            </p:stCondLst>
                            <p:childTnLst>
                              <p:par>
                                <p:cTn id="50" presetID="22" presetClass="entr" presetSubtype="1"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up)">
                                      <p:cBhvr>
                                        <p:cTn id="52" dur="500"/>
                                        <p:tgtEl>
                                          <p:spTgt spid="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down)">
                                      <p:cBhvr>
                                        <p:cTn id="57" dur="500"/>
                                        <p:tgtEl>
                                          <p:spTgt spid="31"/>
                                        </p:tgtEl>
                                      </p:cBhvr>
                                    </p:animEffect>
                                  </p:childTnLst>
                                </p:cTn>
                              </p:par>
                            </p:childTnLst>
                          </p:cTn>
                        </p:par>
                        <p:par>
                          <p:cTn id="58" fill="hold" nodeType="afterGroup">
                            <p:stCondLst>
                              <p:cond delay="500"/>
                            </p:stCondLst>
                            <p:childTnLst>
                              <p:par>
                                <p:cTn id="59" presetID="22" presetClass="entr" presetSubtype="1" fill="hold"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up)">
                                      <p:cBhvr>
                                        <p:cTn id="61" dur="500"/>
                                        <p:tgtEl>
                                          <p:spTgt spid="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wipe(up)">
                                      <p:cBhvr>
                                        <p:cTn id="66" dur="500"/>
                                        <p:tgtEl>
                                          <p:spTgt spid="35"/>
                                        </p:tgtEl>
                                      </p:cBhvr>
                                    </p:animEffect>
                                  </p:childTnLst>
                                </p:cTn>
                              </p:par>
                            </p:childTnLst>
                          </p:cTn>
                        </p:par>
                        <p:par>
                          <p:cTn id="67" fill="hold" nodeType="afterGroup">
                            <p:stCondLst>
                              <p:cond delay="500"/>
                            </p:stCondLst>
                            <p:childTnLst>
                              <p:par>
                                <p:cTn id="68" presetID="22" presetClass="entr" presetSubtype="1" fill="hold" nodeType="after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wipe(up)">
                                      <p:cBhvr>
                                        <p:cTn id="70" dur="500"/>
                                        <p:tgtEl>
                                          <p:spTgt spid="10"/>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wipe(down)">
                                      <p:cBhvr>
                                        <p:cTn id="75" dur="500"/>
                                        <p:tgtEl>
                                          <p:spTgt spid="39"/>
                                        </p:tgtEl>
                                      </p:cBhvr>
                                    </p:animEffect>
                                  </p:childTnLst>
                                </p:cTn>
                              </p:par>
                            </p:childTnLst>
                          </p:cTn>
                        </p:par>
                        <p:par>
                          <p:cTn id="76" fill="hold" nodeType="afterGroup">
                            <p:stCondLst>
                              <p:cond delay="500"/>
                            </p:stCondLst>
                            <p:childTnLst>
                              <p:par>
                                <p:cTn id="77" presetID="22" presetClass="entr" presetSubtype="1" fill="hold" nodeType="after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up)">
                                      <p:cBhvr>
                                        <p:cTn id="7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9" grpId="0" animBg="1"/>
      <p:bldP spid="23" grpId="0" animBg="1"/>
      <p:bldP spid="27" grpId="0" animBg="1"/>
      <p:bldP spid="31" grpId="0" animBg="1"/>
      <p:bldP spid="35" grpId="0" animBg="1"/>
      <p:bldP spid="3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678"/>
          <a:stretch/>
        </p:blipFill>
        <p:spPr>
          <a:xfrm>
            <a:off x="-41601" y="0"/>
            <a:ext cx="9222113" cy="6891965"/>
          </a:xfrm>
          <a:prstGeom prst="rect">
            <a:avLst/>
          </a:prstGeom>
        </p:spPr>
      </p:pic>
      <p:sp>
        <p:nvSpPr>
          <p:cNvPr id="208898" name="Rectangle 5"/>
          <p:cNvSpPr>
            <a:spLocks noChangeArrowheads="1"/>
          </p:cNvSpPr>
          <p:nvPr/>
        </p:nvSpPr>
        <p:spPr bwMode="auto">
          <a:xfrm>
            <a:off x="7164288" y="6248400"/>
            <a:ext cx="1805087" cy="461665"/>
          </a:xfrm>
          <a:prstGeom prst="rect">
            <a:avLst/>
          </a:prstGeom>
          <a:solidFill>
            <a:srgbClr val="000000"/>
          </a:solidFill>
          <a:ln>
            <a:noFill/>
          </a:ln>
        </p:spPr>
        <p:txBody>
          <a:bodyPr wrap="square">
            <a:spAutoFit/>
          </a:bodyPr>
          <a:lstStyle/>
          <a:p>
            <a:r>
              <a:rPr lang="ar-JO" sz="2400" dirty="0">
                <a:solidFill>
                  <a:srgbClr val="FFFFFF"/>
                </a:solidFill>
                <a:latin typeface="Arial" charset="0"/>
                <a:cs typeface="Arial" charset="0"/>
              </a:rPr>
              <a:t>1 صم 2</a:t>
            </a:r>
            <a:endParaRPr lang="en-US" sz="2400" dirty="0">
              <a:solidFill>
                <a:srgbClr val="FFFFFF"/>
              </a:solidFill>
              <a:latin typeface="Arial" charset="0"/>
              <a:cs typeface="Arial" charset="0"/>
            </a:endParaRPr>
          </a:p>
        </p:txBody>
      </p:sp>
      <p:sp>
        <p:nvSpPr>
          <p:cNvPr id="6"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chemeClr val="tx2"/>
                </a:solidFill>
                <a:latin typeface="Arial"/>
                <a:ea typeface="+mn-ea"/>
                <a:cs typeface="Arial"/>
              </a:rPr>
              <a:t>197</a:t>
            </a:r>
            <a:endParaRPr lang="en-US" sz="2400" dirty="0">
              <a:solidFill>
                <a:schemeClr val="tx2"/>
              </a:solidFill>
              <a:latin typeface="Arial"/>
              <a:ea typeface="+mn-ea"/>
              <a:cs typeface="Arial"/>
            </a:endParaRPr>
          </a:p>
        </p:txBody>
      </p:sp>
      <p:sp>
        <p:nvSpPr>
          <p:cNvPr id="208900" name="Title 1"/>
          <p:cNvSpPr>
            <a:spLocks noGrp="1"/>
          </p:cNvSpPr>
          <p:nvPr>
            <p:ph type="title"/>
          </p:nvPr>
        </p:nvSpPr>
        <p:spPr>
          <a:xfrm>
            <a:off x="685800" y="-100013"/>
            <a:ext cx="7772400" cy="731838"/>
          </a:xfrm>
        </p:spPr>
        <p:txBody>
          <a:bodyPr/>
          <a:lstStyle/>
          <a:p>
            <a:r>
              <a:rPr lang="ar-JO" dirty="0">
                <a:latin typeface="Arial" charset="0"/>
                <a:ea typeface="ＭＳ Ｐゴシック" charset="0"/>
              </a:rPr>
              <a:t>تكريس صموئيل</a:t>
            </a:r>
            <a:endParaRPr lang="en-US" dirty="0">
              <a:latin typeface="Arial" charset="0"/>
              <a:ea typeface="ＭＳ Ｐゴシック" charset="0"/>
            </a:endParaRPr>
          </a:p>
        </p:txBody>
      </p:sp>
      <p:sp>
        <p:nvSpPr>
          <p:cNvPr id="8" name="Rectangle 2"/>
          <p:cNvSpPr txBox="1">
            <a:spLocks noChangeArrowheads="1"/>
          </p:cNvSpPr>
          <p:nvPr/>
        </p:nvSpPr>
        <p:spPr bwMode="auto">
          <a:xfrm>
            <a:off x="3563888" y="836712"/>
            <a:ext cx="5544616" cy="5427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lnSpc>
                <a:spcPct val="90000"/>
              </a:lnSpc>
              <a:spcBef>
                <a:spcPct val="20000"/>
              </a:spcBef>
            </a:pPr>
            <a:r>
              <a:rPr lang="ar-JO" sz="2400" dirty="0">
                <a:solidFill>
                  <a:srgbClr val="FFFFFF"/>
                </a:solidFill>
                <a:effectLst>
                  <a:glow rad="228600">
                    <a:schemeClr val="tx1"/>
                  </a:glow>
                </a:effectLst>
                <a:latin typeface="Arial" charset="0"/>
                <a:cs typeface="Arial" charset="0"/>
              </a:rPr>
              <a:t>* صلت حنة بقوة لأجل طفل وأكرمها الله .</a:t>
            </a:r>
            <a:endParaRPr lang="en-US" sz="2400" dirty="0">
              <a:solidFill>
                <a:srgbClr val="FFFFFF"/>
              </a:solidFill>
              <a:effectLst>
                <a:glow rad="228600">
                  <a:schemeClr val="tx1"/>
                </a:glow>
              </a:effectLst>
              <a:latin typeface="Arial" charset="0"/>
              <a:cs typeface="Arial" charset="0"/>
            </a:endParaRPr>
          </a:p>
          <a:p>
            <a:pPr algn="l" eaLnBrk="1" hangingPunct="1">
              <a:lnSpc>
                <a:spcPct val="90000"/>
              </a:lnSpc>
              <a:spcBef>
                <a:spcPct val="20000"/>
              </a:spcBef>
            </a:pPr>
            <a:endParaRPr lang="en-US" sz="2400" dirty="0">
              <a:solidFill>
                <a:srgbClr val="FFFFFF"/>
              </a:solidFill>
              <a:effectLst>
                <a:glow rad="228600">
                  <a:schemeClr val="tx1"/>
                </a:glow>
              </a:effectLst>
              <a:latin typeface="Arial" charset="0"/>
              <a:cs typeface="Arial" charset="0"/>
            </a:endParaRPr>
          </a:p>
          <a:p>
            <a:pPr algn="r" eaLnBrk="1" hangingPunct="1">
              <a:lnSpc>
                <a:spcPct val="90000"/>
              </a:lnSpc>
              <a:spcBef>
                <a:spcPct val="20000"/>
              </a:spcBef>
            </a:pPr>
            <a:r>
              <a:rPr lang="ar-JO" sz="2400" dirty="0">
                <a:solidFill>
                  <a:srgbClr val="FFFFFF"/>
                </a:solidFill>
                <a:effectLst>
                  <a:glow rad="228600">
                    <a:schemeClr val="tx1"/>
                  </a:glow>
                </a:effectLst>
                <a:latin typeface="Arial" charset="0"/>
                <a:cs typeface="Arial" charset="0"/>
              </a:rPr>
              <a:t>* أعطاها الله ولداً وسمته صموئيل .</a:t>
            </a:r>
            <a:endParaRPr lang="en-US" sz="2400" dirty="0">
              <a:solidFill>
                <a:srgbClr val="FFFFFF"/>
              </a:solidFill>
              <a:effectLst>
                <a:glow rad="228600">
                  <a:schemeClr val="tx1"/>
                </a:glow>
              </a:effectLst>
              <a:latin typeface="Arial" charset="0"/>
              <a:cs typeface="Arial" charset="0"/>
            </a:endParaRPr>
          </a:p>
          <a:p>
            <a:pPr algn="l" eaLnBrk="1" hangingPunct="1">
              <a:lnSpc>
                <a:spcPct val="90000"/>
              </a:lnSpc>
              <a:spcBef>
                <a:spcPct val="20000"/>
              </a:spcBef>
            </a:pPr>
            <a:endParaRPr lang="en-US" sz="2400" dirty="0">
              <a:solidFill>
                <a:srgbClr val="FFFFFF"/>
              </a:solidFill>
              <a:effectLst>
                <a:glow rad="228600">
                  <a:schemeClr val="tx1"/>
                </a:glow>
              </a:effectLst>
              <a:latin typeface="Arial" charset="0"/>
              <a:cs typeface="Arial" charset="0"/>
            </a:endParaRPr>
          </a:p>
          <a:p>
            <a:pPr algn="r" eaLnBrk="1" hangingPunct="1">
              <a:lnSpc>
                <a:spcPct val="90000"/>
              </a:lnSpc>
              <a:spcBef>
                <a:spcPct val="20000"/>
              </a:spcBef>
            </a:pPr>
            <a:r>
              <a:rPr lang="ar-JO" sz="2400" dirty="0">
                <a:solidFill>
                  <a:srgbClr val="FFFFFF"/>
                </a:solidFill>
                <a:effectLst>
                  <a:glow rad="228600">
                    <a:schemeClr val="tx1"/>
                  </a:glow>
                </a:effectLst>
                <a:latin typeface="Arial" charset="0"/>
                <a:cs typeface="Arial" charset="0"/>
              </a:rPr>
              <a:t>* كرست صموئيل للرب وللخدمة في خيمة الإجتماع .</a:t>
            </a:r>
            <a:endParaRPr lang="en-US" sz="2400" dirty="0">
              <a:solidFill>
                <a:srgbClr val="FFFFFF"/>
              </a:solidFill>
              <a:effectLst>
                <a:glow rad="228600">
                  <a:schemeClr val="tx1"/>
                </a:glow>
              </a:effectLst>
              <a:latin typeface="Arial" charset="0"/>
              <a:cs typeface="Arial" charset="0"/>
            </a:endParaRPr>
          </a:p>
          <a:p>
            <a:pPr algn="l" eaLnBrk="1" hangingPunct="1">
              <a:lnSpc>
                <a:spcPct val="90000"/>
              </a:lnSpc>
              <a:spcBef>
                <a:spcPct val="20000"/>
              </a:spcBef>
            </a:pPr>
            <a:endParaRPr lang="en-US" sz="2400" dirty="0">
              <a:solidFill>
                <a:srgbClr val="FFFFFF"/>
              </a:solidFill>
              <a:effectLst>
                <a:glow rad="228600">
                  <a:schemeClr val="tx1"/>
                </a:glow>
              </a:effectLst>
              <a:latin typeface="Arial" charset="0"/>
              <a:cs typeface="Arial" charset="0"/>
            </a:endParaRPr>
          </a:p>
          <a:p>
            <a:pPr algn="r" eaLnBrk="1" hangingPunct="1">
              <a:lnSpc>
                <a:spcPct val="90000"/>
              </a:lnSpc>
              <a:spcBef>
                <a:spcPct val="20000"/>
              </a:spcBef>
            </a:pPr>
            <a:r>
              <a:rPr lang="ar-JO" sz="2400" dirty="0">
                <a:solidFill>
                  <a:srgbClr val="FFFFFF"/>
                </a:solidFill>
                <a:effectLst>
                  <a:glow rad="228600">
                    <a:schemeClr val="tx1"/>
                  </a:glow>
                </a:effectLst>
                <a:latin typeface="Arial" charset="0"/>
                <a:cs typeface="Arial" charset="0"/>
              </a:rPr>
              <a:t>* ولد في بيت لاوي .</a:t>
            </a:r>
            <a:endParaRPr lang="en-US" sz="2400" dirty="0">
              <a:solidFill>
                <a:srgbClr val="FFFFFF"/>
              </a:solidFill>
              <a:effectLst>
                <a:glow rad="228600">
                  <a:schemeClr val="tx1"/>
                </a:glow>
              </a:effectLst>
              <a:latin typeface="Arial" charset="0"/>
              <a:cs typeface="Arial" charset="0"/>
            </a:endParaRPr>
          </a:p>
          <a:p>
            <a:pPr algn="l" eaLnBrk="1" hangingPunct="1">
              <a:lnSpc>
                <a:spcPct val="90000"/>
              </a:lnSpc>
              <a:spcBef>
                <a:spcPct val="20000"/>
              </a:spcBef>
            </a:pPr>
            <a:endParaRPr lang="en-US" sz="2400" dirty="0">
              <a:solidFill>
                <a:srgbClr val="FFFFFF"/>
              </a:solidFill>
              <a:effectLst>
                <a:glow rad="228600">
                  <a:schemeClr val="tx1"/>
                </a:glow>
              </a:effectLst>
              <a:latin typeface="Arial" charset="0"/>
              <a:cs typeface="Arial" charset="0"/>
            </a:endParaRPr>
          </a:p>
          <a:p>
            <a:pPr algn="r" eaLnBrk="1" hangingPunct="1">
              <a:lnSpc>
                <a:spcPct val="90000"/>
              </a:lnSpc>
              <a:spcBef>
                <a:spcPct val="20000"/>
              </a:spcBef>
            </a:pPr>
            <a:r>
              <a:rPr lang="ar-JO" sz="2400" dirty="0">
                <a:solidFill>
                  <a:srgbClr val="FFFFFF"/>
                </a:solidFill>
                <a:effectLst>
                  <a:glow rad="228600">
                    <a:schemeClr val="tx1"/>
                  </a:glow>
                </a:effectLst>
                <a:latin typeface="Arial" charset="0"/>
                <a:cs typeface="Arial" charset="0"/>
              </a:rPr>
              <a:t>* سمي أفرايمياً لأنه عاش في تلال منطقة أفرايم .</a:t>
            </a:r>
            <a:endParaRPr lang="en-US" sz="2400" dirty="0">
              <a:solidFill>
                <a:srgbClr val="FFFFFF"/>
              </a:solidFill>
              <a:effectLst>
                <a:glow rad="228600">
                  <a:schemeClr val="tx1"/>
                </a:glo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anim calcmode="lin" valueType="num">
                                      <p:cBhvr additive="base">
                                        <p:cTn id="31"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27384"/>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أحضرت حنة صموئيل إلى عالي</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pic>
        <p:nvPicPr>
          <p:cNvPr id="210949"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28713"/>
            <a:ext cx="9144000" cy="5756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33236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5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p:spPr>
        <p:txBody>
          <a:bodyPr/>
          <a:lstStyle/>
          <a:p>
            <a:pPr algn="r" eaLnBrk="1" hangingPunct="1">
              <a:defRPr/>
            </a:pPr>
            <a:r>
              <a:rPr lang="ar-JO" dirty="0">
                <a:solidFill>
                  <a:schemeClr val="bg1"/>
                </a:solidFill>
                <a:effectLst>
                  <a:glow rad="228600">
                    <a:schemeClr val="tx1"/>
                  </a:glow>
                </a:effectLst>
                <a:ea typeface="ＭＳ Ｐゴシック" charset="0"/>
              </a:rPr>
              <a:t>عالي وصموئيل</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14288921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صموئيل 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4416352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الصبي صموئيل</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pic>
        <p:nvPicPr>
          <p:cNvPr id="21197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63713" y="1341438"/>
            <a:ext cx="4572000" cy="412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96851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descr="j0308953"/>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191000" y="979488"/>
            <a:ext cx="4953000" cy="5257800"/>
          </a:xfrm>
          <a:noFill/>
        </p:spPr>
      </p:pic>
      <p:sp>
        <p:nvSpPr>
          <p:cNvPr id="214018" name="Rectangle 6"/>
          <p:cNvSpPr>
            <a:spLocks noChangeArrowheads="1"/>
          </p:cNvSpPr>
          <p:nvPr/>
        </p:nvSpPr>
        <p:spPr bwMode="auto">
          <a:xfrm>
            <a:off x="7924800" y="6248400"/>
            <a:ext cx="10445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en-US" sz="1800" b="0">
                <a:solidFill>
                  <a:srgbClr val="000000"/>
                </a:solidFill>
                <a:latin typeface="Arial" charset="0"/>
                <a:cs typeface="Arial" charset="0"/>
              </a:rPr>
              <a:t>1 Sam 3</a:t>
            </a:r>
          </a:p>
        </p:txBody>
      </p:sp>
      <p:sp>
        <p:nvSpPr>
          <p:cNvPr id="6"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a:cs typeface="Arial"/>
              </a:rPr>
              <a:t>197</a:t>
            </a:r>
            <a:endParaRPr lang="en-US" sz="2400" dirty="0">
              <a:solidFill>
                <a:srgbClr val="000000"/>
              </a:solidFill>
              <a:latin typeface="Arial"/>
              <a:cs typeface="Arial"/>
            </a:endParaRPr>
          </a:p>
        </p:txBody>
      </p:sp>
      <p:sp>
        <p:nvSpPr>
          <p:cNvPr id="214020" name="Title 2"/>
          <p:cNvSpPr>
            <a:spLocks noGrp="1"/>
          </p:cNvSpPr>
          <p:nvPr>
            <p:ph type="title"/>
          </p:nvPr>
        </p:nvSpPr>
        <p:spPr>
          <a:xfrm>
            <a:off x="685800" y="44450"/>
            <a:ext cx="7772400" cy="731838"/>
          </a:xfrm>
        </p:spPr>
        <p:txBody>
          <a:bodyPr/>
          <a:lstStyle/>
          <a:p>
            <a:r>
              <a:rPr lang="ar-JO" dirty="0">
                <a:latin typeface="Arial" charset="0"/>
                <a:ea typeface="ＭＳ Ｐゴシック" charset="0"/>
              </a:rPr>
              <a:t>دعوة صموئيل</a:t>
            </a:r>
            <a:endParaRPr lang="en-US" dirty="0">
              <a:latin typeface="Arial" charset="0"/>
              <a:ea typeface="ＭＳ Ｐゴシック" charset="0"/>
            </a:endParaRPr>
          </a:p>
        </p:txBody>
      </p:sp>
      <p:sp>
        <p:nvSpPr>
          <p:cNvPr id="214021" name="Rectangle 2"/>
          <p:cNvSpPr txBox="1">
            <a:spLocks noChangeArrowheads="1"/>
          </p:cNvSpPr>
          <p:nvPr/>
        </p:nvSpPr>
        <p:spPr bwMode="auto">
          <a:xfrm>
            <a:off x="179388" y="1196975"/>
            <a:ext cx="4038600"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spcBef>
                <a:spcPct val="20000"/>
              </a:spcBef>
            </a:pPr>
            <a:r>
              <a:rPr lang="ar-JO" dirty="0">
                <a:solidFill>
                  <a:srgbClr val="000000"/>
                </a:solidFill>
                <a:latin typeface="Arial" charset="0"/>
                <a:cs typeface="Arial" charset="0"/>
              </a:rPr>
              <a:t>* دعا الله صموئيل في الليل بينما كان نائماً في الهيكل .</a:t>
            </a:r>
            <a:endParaRPr lang="en-US" dirty="0">
              <a:solidFill>
                <a:srgbClr val="000000"/>
              </a:solidFill>
              <a:latin typeface="Arial" charset="0"/>
              <a:cs typeface="Arial" charset="0"/>
            </a:endParaRPr>
          </a:p>
          <a:p>
            <a:pPr algn="l" eaLnBrk="1" hangingPunct="1">
              <a:spcBef>
                <a:spcPct val="20000"/>
              </a:spcBef>
            </a:pPr>
            <a:endParaRPr lang="en-US" dirty="0">
              <a:solidFill>
                <a:srgbClr val="000000"/>
              </a:solidFill>
              <a:latin typeface="Arial" charset="0"/>
              <a:cs typeface="Arial" charset="0"/>
            </a:endParaRPr>
          </a:p>
          <a:p>
            <a:pPr algn="r" eaLnBrk="1" hangingPunct="1">
              <a:spcBef>
                <a:spcPct val="20000"/>
              </a:spcBef>
            </a:pPr>
            <a:r>
              <a:rPr lang="ar-JO" dirty="0">
                <a:solidFill>
                  <a:srgbClr val="000000"/>
                </a:solidFill>
                <a:latin typeface="Arial" charset="0"/>
                <a:cs typeface="Arial" charset="0"/>
              </a:rPr>
              <a:t>* دعاه الله ثلاث مرات .</a:t>
            </a:r>
            <a:endParaRPr lang="en-US" dirty="0">
              <a:solidFill>
                <a:srgbClr val="000000"/>
              </a:solidFill>
              <a:latin typeface="Arial" charset="0"/>
              <a:cs typeface="Arial" charset="0"/>
            </a:endParaRPr>
          </a:p>
          <a:p>
            <a:pPr algn="l" eaLnBrk="1" hangingPunct="1">
              <a:spcBef>
                <a:spcPct val="20000"/>
              </a:spcBef>
            </a:pPr>
            <a:endParaRPr lang="en-US" dirty="0">
              <a:solidFill>
                <a:srgbClr val="000000"/>
              </a:solidFill>
              <a:latin typeface="Arial" charset="0"/>
              <a:cs typeface="Arial" charset="0"/>
            </a:endParaRPr>
          </a:p>
          <a:p>
            <a:pPr algn="r" eaLnBrk="1" hangingPunct="1">
              <a:spcBef>
                <a:spcPct val="20000"/>
              </a:spcBef>
            </a:pPr>
            <a:r>
              <a:rPr lang="ar-JO" dirty="0">
                <a:solidFill>
                  <a:srgbClr val="000000"/>
                </a:solidFill>
                <a:latin typeface="Arial" charset="0"/>
                <a:cs typeface="Arial" charset="0"/>
              </a:rPr>
              <a:t>* تجاوب صموئيل في المرة الثالثة .</a:t>
            </a:r>
            <a:endParaRPr lang="en-US" dirty="0">
              <a:solidFill>
                <a:srgbClr val="000000"/>
              </a:solidFill>
              <a:latin typeface="Arial" charset="0"/>
              <a:cs typeface="Arial" charset="0"/>
            </a:endParaRPr>
          </a:p>
          <a:p>
            <a:pPr algn="l" eaLnBrk="1" hangingPunct="1">
              <a:spcBef>
                <a:spcPct val="20000"/>
              </a:spcBef>
            </a:pPr>
            <a:endParaRPr lang="en-US" sz="3200" dirty="0">
              <a:solidFill>
                <a:srgbClr val="000000"/>
              </a:solidFill>
              <a:latin typeface="Arial" charset="0"/>
              <a:cs typeface="Arial" charset="0"/>
            </a:endParaRPr>
          </a:p>
        </p:txBody>
      </p:sp>
    </p:spTree>
    <p:extLst>
      <p:ext uri="{BB962C8B-B14F-4D97-AF65-F5344CB8AC3E}">
        <p14:creationId xmlns:p14="http://schemas.microsoft.com/office/powerpoint/2010/main" val="754311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7"/>
            </p:par>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The Boy Samuel</a:t>
            </a:r>
            <a:endParaRPr lang="en-US" dirty="0">
              <a:effectLst>
                <a:glow rad="228600">
                  <a:schemeClr val="tx1"/>
                </a:glow>
              </a:effectLst>
              <a:ea typeface="ＭＳ Ｐゴシック" charset="0"/>
            </a:endParaRPr>
          </a:p>
        </p:txBody>
      </p:sp>
      <p:pic>
        <p:nvPicPr>
          <p:cNvPr id="21504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9724036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صموئيل 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613502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lvl="0" defTabSz="457200" rtl="1" eaLnBrk="0" hangingPunct="0">
              <a:defRPr sz="4000">
                <a:solidFill>
                  <a:srgbClr val="FFFFFF"/>
                </a:solidFill>
                <a:effectLst>
                  <a:glow rad="127000">
                    <a:srgbClr val="000000"/>
                  </a:glow>
                </a:effectLst>
                <a:latin typeface="Arial" panose="020B0604020202020204" pitchFamily="34" charset="0"/>
                <a:cs typeface="Arial" panose="020B0604020202020204" pitchFamily="34" charset="0"/>
              </a:defRPr>
            </a:lvl1pPr>
            <a:lvl2pPr eaLnBrk="0" hangingPunct="0">
              <a:defRPr sz="4400">
                <a:solidFill>
                  <a:schemeClr val="bg1"/>
                </a:solidFill>
                <a:latin typeface="Arial" charset="0"/>
                <a:ea typeface="ＭＳ Ｐゴシック" pitchFamily="-108" charset="-128"/>
                <a:cs typeface="ＭＳ Ｐゴシック" pitchFamily="-108" charset="-128"/>
              </a:defRPr>
            </a:lvl2pPr>
            <a:lvl3pPr eaLnBrk="0" hangingPunct="0">
              <a:defRPr sz="4400">
                <a:solidFill>
                  <a:schemeClr val="bg1"/>
                </a:solidFill>
                <a:latin typeface="Arial" charset="0"/>
                <a:ea typeface="ＭＳ Ｐゴシック" pitchFamily="-108" charset="-128"/>
                <a:cs typeface="ＭＳ Ｐゴシック" pitchFamily="-108" charset="-128"/>
              </a:defRPr>
            </a:lvl3pPr>
            <a:lvl4pPr eaLnBrk="0" hangingPunct="0">
              <a:defRPr sz="4400">
                <a:solidFill>
                  <a:schemeClr val="bg1"/>
                </a:solidFill>
                <a:latin typeface="Arial" charset="0"/>
                <a:ea typeface="ＭＳ Ｐゴシック" pitchFamily="-108" charset="-128"/>
                <a:cs typeface="ＭＳ Ｐゴシック" pitchFamily="-108" charset="-128"/>
              </a:defRPr>
            </a:lvl4pPr>
            <a:lvl5pP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0"/>
            <a:r>
              <a:rPr lang="ar-JO" dirty="0"/>
              <a:t>استخدم الله صموئيل ليحل محل الكهنة الفاسدين مع أنهم ممسوحون بقيادة إلهية في داود الممسوح للوفاء بوعده في العهد بتوفير الملوك من نسل إبراهيم </a:t>
            </a:r>
            <a:br>
              <a:rPr lang="en-US" dirty="0"/>
            </a:br>
            <a:r>
              <a:rPr lang="en-US" dirty="0"/>
              <a:t>(</a:t>
            </a:r>
            <a:r>
              <a:rPr lang="ar-JO" dirty="0"/>
              <a:t>١٧: ٦</a:t>
            </a:r>
            <a:r>
              <a:rPr lang="en-US" dirty="0"/>
              <a:t>)</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42س</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صموئيل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6150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1198411609"/>
              </p:ext>
            </p:extLst>
          </p:nvPr>
        </p:nvGraphicFramePr>
        <p:xfrm>
          <a:off x="-107950" y="0"/>
          <a:ext cx="9251949" cy="6847932"/>
        </p:xfrm>
        <a:graphic>
          <a:graphicData uri="http://schemas.openxmlformats.org/drawingml/2006/table">
            <a:tbl>
              <a:tblPr/>
              <a:tblGrid>
                <a:gridCol w="1850717">
                  <a:extLst>
                    <a:ext uri="{9D8B030D-6E8A-4147-A177-3AD203B41FA5}">
                      <a16:colId xmlns:a16="http://schemas.microsoft.com/office/drawing/2014/main" val="20000"/>
                    </a:ext>
                  </a:extLst>
                </a:gridCol>
                <a:gridCol w="189312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2051719">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    </a:t>
                      </a:r>
                      <a:r>
                        <a:rPr kumimoji="1" lang="ar-JO" altLang="ja-JP" sz="2400" b="1" i="0" u="none" strike="noStrike" cap="none" normalizeH="0" baseline="0" dirty="0">
                          <a:ln>
                            <a:noFill/>
                          </a:ln>
                          <a:solidFill>
                            <a:srgbClr val="FFFFFF"/>
                          </a:solidFill>
                          <a:effectLst/>
                          <a:latin typeface="Arial" charset="0"/>
                          <a:ea typeface="ＭＳ Ｐゴシック" charset="0"/>
                          <a:cs typeface="Arial" charset="0"/>
                        </a:rPr>
                        <a:t>الحكم الإلهي المنحل إلى الملكية الداوودية</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نهاية الحكم الإلهي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تأسيس الملكية</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انحطاط القضاة</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صعود الملوك</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الإصحاحات 1 - 7</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الإصحاحات 8 - 31</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صموئيل : الملك السماوي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شاول : الملك الأرضي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عالي</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FFFFFF"/>
                          </a:solidFill>
                          <a:effectLst/>
                          <a:latin typeface="Arial" charset="0"/>
                          <a:ea typeface="ＭＳ Ｐゴシック" charset="0"/>
                          <a:cs typeface="Arial" charset="0"/>
                        </a:rPr>
                        <a:t>صموئيل</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شاول</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داود</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البشر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رجل حسب قلب الله</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البشر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الله</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عجز</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صلاة</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رعب</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صبر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ar-JO" sz="1800" b="1" i="1" dirty="0">
                          <a:solidFill>
                            <a:srgbClr val="800000"/>
                          </a:solidFill>
                          <a:effectLst/>
                          <a:latin typeface="Arial"/>
                          <a:ea typeface="宋体"/>
                          <a:cs typeface="Arial"/>
                        </a:rPr>
                        <a:t>الإنتقال</a:t>
                      </a:r>
                      <a:r>
                        <a:rPr lang="ar-JO" sz="1800" b="1" i="1" baseline="0" dirty="0">
                          <a:solidFill>
                            <a:srgbClr val="800000"/>
                          </a:solidFill>
                          <a:effectLst/>
                          <a:latin typeface="Arial"/>
                          <a:ea typeface="宋体"/>
                          <a:cs typeface="Arial"/>
                        </a:rPr>
                        <a:t> رقم 1</a:t>
                      </a:r>
                      <a:endParaRPr lang="en-SG" sz="1800" b="1" dirty="0">
                        <a:solidFill>
                          <a:srgbClr val="800000"/>
                        </a:solidFill>
                        <a:effectLst/>
                        <a:latin typeface="Arial"/>
                        <a:ea typeface="宋体"/>
                        <a:cs typeface="Arial"/>
                      </a:endParaRPr>
                    </a:p>
                    <a:p>
                      <a:pPr algn="ctr">
                        <a:lnSpc>
                          <a:spcPct val="115000"/>
                        </a:lnSpc>
                        <a:spcAft>
                          <a:spcPts val="0"/>
                        </a:spcAft>
                      </a:pPr>
                      <a:r>
                        <a:rPr lang="ar-JO" sz="1800" b="1" dirty="0">
                          <a:solidFill>
                            <a:srgbClr val="800000"/>
                          </a:solidFill>
                          <a:effectLst/>
                          <a:latin typeface="Arial"/>
                          <a:ea typeface="宋体"/>
                          <a:cs typeface="Arial"/>
                        </a:rPr>
                        <a:t>عالي</a:t>
                      </a:r>
                      <a:r>
                        <a:rPr lang="ar-JO" sz="1800" b="1" baseline="0" dirty="0">
                          <a:solidFill>
                            <a:srgbClr val="800000"/>
                          </a:solidFill>
                          <a:effectLst/>
                          <a:latin typeface="Arial"/>
                          <a:ea typeface="宋体"/>
                          <a:cs typeface="Arial"/>
                        </a:rPr>
                        <a:t> إلى صموئيل</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1-3</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dirty="0">
                          <a:solidFill>
                            <a:srgbClr val="FFFFFF"/>
                          </a:solidFill>
                          <a:effectLst/>
                          <a:latin typeface="Arial"/>
                          <a:ea typeface="宋体"/>
                          <a:cs typeface="Arial"/>
                        </a:rPr>
                        <a:t>صموئيل</a:t>
                      </a:r>
                      <a:r>
                        <a:rPr lang="ar-JO" sz="1800" b="1" baseline="0" dirty="0">
                          <a:solidFill>
                            <a:srgbClr val="FFFFFF"/>
                          </a:solidFill>
                          <a:effectLst/>
                          <a:latin typeface="Arial"/>
                          <a:ea typeface="宋体"/>
                          <a:cs typeface="Arial"/>
                        </a:rPr>
                        <a:t> وتيهان تابوت العهد</a:t>
                      </a:r>
                      <a:endParaRPr lang="en-SG" sz="1800" b="1" dirty="0">
                        <a:solidFill>
                          <a:srgbClr val="FFFFFF"/>
                        </a:solidFill>
                        <a:effectLst/>
                        <a:latin typeface="Arial"/>
                        <a:ea typeface="宋体"/>
                        <a:cs typeface="Arial"/>
                      </a:endParaRPr>
                    </a:p>
                    <a:p>
                      <a:pPr algn="ctr">
                        <a:lnSpc>
                          <a:spcPct val="115000"/>
                        </a:lnSpc>
                        <a:spcAft>
                          <a:spcPts val="0"/>
                        </a:spcAft>
                      </a:pPr>
                      <a:r>
                        <a:rPr lang="en-US" sz="1800" b="1" dirty="0">
                          <a:solidFill>
                            <a:srgbClr val="FFFFFF"/>
                          </a:solidFill>
                          <a:effectLst/>
                          <a:latin typeface="Arial"/>
                          <a:ea typeface="Times New Roman"/>
                          <a:cs typeface="Arial"/>
                        </a:rPr>
                        <a:t>(</a:t>
                      </a:r>
                      <a:r>
                        <a:rPr lang="ar-JO" sz="1800" b="1" dirty="0">
                          <a:solidFill>
                            <a:srgbClr val="FFFFFF"/>
                          </a:solidFill>
                          <a:effectLst/>
                          <a:latin typeface="Arial"/>
                          <a:ea typeface="Times New Roman"/>
                          <a:cs typeface="Arial"/>
                        </a:rPr>
                        <a:t>4-7</a:t>
                      </a:r>
                      <a:r>
                        <a:rPr lang="en-US" sz="1800" b="1" dirty="0">
                          <a:solidFill>
                            <a:srgbClr val="FFFFFF"/>
                          </a:solidFill>
                          <a:effectLst/>
                          <a:latin typeface="Arial"/>
                          <a:ea typeface="Times New Roman"/>
                          <a:cs typeface="Arial"/>
                        </a:rPr>
                        <a:t>)</a:t>
                      </a:r>
                      <a:endParaRPr lang="en-SG" sz="1800" b="1" dirty="0">
                        <a:solidFill>
                          <a:srgbClr val="FFFFFF"/>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a:lnSpc>
                          <a:spcPct val="115000"/>
                        </a:lnSpc>
                        <a:spcAft>
                          <a:spcPts val="0"/>
                        </a:spcAft>
                      </a:pPr>
                      <a:r>
                        <a:rPr lang="ar-JO" sz="1800" b="1" i="1" dirty="0">
                          <a:solidFill>
                            <a:srgbClr val="800000"/>
                          </a:solidFill>
                          <a:effectLst/>
                          <a:latin typeface="Arial"/>
                          <a:ea typeface="宋体"/>
                          <a:cs typeface="Arial"/>
                        </a:rPr>
                        <a:t>الإنتقال</a:t>
                      </a:r>
                      <a:r>
                        <a:rPr lang="ar-JO" sz="1800" b="1" i="1" baseline="0" dirty="0">
                          <a:solidFill>
                            <a:srgbClr val="800000"/>
                          </a:solidFill>
                          <a:effectLst/>
                          <a:latin typeface="Arial"/>
                          <a:ea typeface="宋体"/>
                          <a:cs typeface="Arial"/>
                        </a:rPr>
                        <a:t> رقم 2</a:t>
                      </a:r>
                      <a:endParaRPr lang="en-SG" sz="1800" b="1" dirty="0">
                        <a:solidFill>
                          <a:srgbClr val="800000"/>
                        </a:solidFill>
                        <a:effectLst/>
                        <a:latin typeface="Arial"/>
                        <a:ea typeface="宋体"/>
                        <a:cs typeface="Arial"/>
                      </a:endParaRPr>
                    </a:p>
                    <a:p>
                      <a:pPr algn="ctr">
                        <a:lnSpc>
                          <a:spcPct val="115000"/>
                        </a:lnSpc>
                        <a:spcAft>
                          <a:spcPts val="0"/>
                        </a:spcAft>
                      </a:pPr>
                      <a:r>
                        <a:rPr lang="ar-JO" sz="1800" b="1" dirty="0">
                          <a:solidFill>
                            <a:srgbClr val="800000"/>
                          </a:solidFill>
                          <a:effectLst/>
                          <a:latin typeface="Arial"/>
                          <a:ea typeface="宋体"/>
                          <a:cs typeface="Arial"/>
                        </a:rPr>
                        <a:t>صموئيل</a:t>
                      </a:r>
                      <a:r>
                        <a:rPr lang="ar-JO" sz="1800" b="1" baseline="0" dirty="0">
                          <a:solidFill>
                            <a:srgbClr val="800000"/>
                          </a:solidFill>
                          <a:effectLst/>
                          <a:latin typeface="Arial"/>
                          <a:ea typeface="宋体"/>
                          <a:cs typeface="Arial"/>
                        </a:rPr>
                        <a:t> إلى شاول</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8-12</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dirty="0">
                          <a:solidFill>
                            <a:srgbClr val="800000"/>
                          </a:solidFill>
                          <a:effectLst/>
                          <a:latin typeface="Arial"/>
                          <a:ea typeface="Times New Roman"/>
                          <a:cs typeface="Arial"/>
                        </a:rPr>
                        <a:t>رفض</a:t>
                      </a:r>
                    </a:p>
                    <a:p>
                      <a:pPr algn="ctr">
                        <a:lnSpc>
                          <a:spcPct val="115000"/>
                        </a:lnSpc>
                        <a:spcAft>
                          <a:spcPts val="0"/>
                        </a:spcAft>
                      </a:pPr>
                      <a:r>
                        <a:rPr lang="ar-JO" sz="1800" b="1" dirty="0">
                          <a:solidFill>
                            <a:srgbClr val="800000"/>
                          </a:solidFill>
                          <a:effectLst/>
                          <a:latin typeface="Arial"/>
                          <a:ea typeface="宋体"/>
                          <a:cs typeface="Arial"/>
                        </a:rPr>
                        <a:t>شاول</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13-15</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dirty="0">
                          <a:solidFill>
                            <a:srgbClr val="800000"/>
                          </a:solidFill>
                          <a:effectLst/>
                          <a:latin typeface="Arial"/>
                          <a:ea typeface="Times New Roman"/>
                          <a:cs typeface="Arial"/>
                        </a:rPr>
                        <a:t> </a:t>
                      </a:r>
                      <a:r>
                        <a:rPr lang="ar-JO" sz="1800" b="1" i="1" dirty="0">
                          <a:solidFill>
                            <a:srgbClr val="800000"/>
                          </a:solidFill>
                          <a:effectLst/>
                          <a:latin typeface="Arial"/>
                          <a:ea typeface="Times New Roman"/>
                          <a:cs typeface="Arial"/>
                        </a:rPr>
                        <a:t>الإنتقال رقم 3</a:t>
                      </a:r>
                      <a:endParaRPr lang="en-SG" sz="1800" b="1" dirty="0">
                        <a:solidFill>
                          <a:srgbClr val="800000"/>
                        </a:solidFill>
                        <a:effectLst/>
                        <a:latin typeface="Arial"/>
                        <a:ea typeface="宋体"/>
                        <a:cs typeface="Arial"/>
                      </a:endParaRPr>
                    </a:p>
                    <a:p>
                      <a:pPr algn="ctr">
                        <a:lnSpc>
                          <a:spcPct val="115000"/>
                        </a:lnSpc>
                        <a:spcAft>
                          <a:spcPts val="0"/>
                        </a:spcAft>
                      </a:pPr>
                      <a:r>
                        <a:rPr lang="ar-JO" sz="1800" b="1" dirty="0">
                          <a:solidFill>
                            <a:srgbClr val="800000"/>
                          </a:solidFill>
                          <a:effectLst/>
                          <a:latin typeface="Arial"/>
                          <a:ea typeface="宋体"/>
                          <a:cs typeface="Arial"/>
                        </a:rPr>
                        <a:t>شاول</a:t>
                      </a:r>
                      <a:r>
                        <a:rPr lang="ar-JO" sz="1800" b="1" baseline="0" dirty="0">
                          <a:solidFill>
                            <a:srgbClr val="800000"/>
                          </a:solidFill>
                          <a:effectLst/>
                          <a:latin typeface="Arial"/>
                          <a:ea typeface="宋体"/>
                          <a:cs typeface="Arial"/>
                        </a:rPr>
                        <a:t> إلى داود</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16-31</a:t>
                      </a:r>
                      <a:r>
                        <a:rPr lang="en-US" sz="1800" b="1" dirty="0">
                          <a:solidFill>
                            <a:srgbClr val="800000"/>
                          </a:solidFill>
                          <a:effectLst/>
                          <a:latin typeface="Arial"/>
                          <a:ea typeface="Times New Roman"/>
                          <a:cs typeface="Arial"/>
                        </a:rPr>
                        <a:t>) </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94 سنة</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ولادة صموئيل (1105 ق.م) إلى موت شاول (1011 ق.م)</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ar-JO" sz="2000" kern="0" dirty="0">
                <a:solidFill>
                  <a:srgbClr val="FFFFFF"/>
                </a:solidFill>
                <a:latin typeface="Arial"/>
                <a:cs typeface="Arial"/>
              </a:rPr>
              <a:t>194</a:t>
            </a:r>
            <a:endParaRPr lang="en-US" sz="2000" kern="0" dirty="0">
              <a:solidFill>
                <a:srgbClr val="FFFFFF"/>
              </a:solidFill>
              <a:latin typeface="Arial"/>
              <a:cs typeface="Arial"/>
            </a:endParaRPr>
          </a:p>
        </p:txBody>
      </p:sp>
      <p:sp>
        <p:nvSpPr>
          <p:cNvPr id="8" name="Rectangle 2"/>
          <p:cNvSpPr txBox="1">
            <a:spLocks noChangeArrowheads="1"/>
          </p:cNvSpPr>
          <p:nvPr/>
        </p:nvSpPr>
        <p:spPr bwMode="auto">
          <a:xfrm>
            <a:off x="-31091" y="4588"/>
            <a:ext cx="2010803" cy="544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lgn="l"/>
            <a:r>
              <a:rPr lang="ar-JO" dirty="0">
                <a:solidFill>
                  <a:srgbClr val="FFFFFF"/>
                </a:solidFill>
              </a:rPr>
              <a:t>1 صموئيل</a:t>
            </a:r>
            <a:endParaRPr lang="en-US" dirty="0">
              <a:solidFill>
                <a:srgbClr val="FFFFFF"/>
              </a:solidFill>
            </a:endParaRPr>
          </a:p>
        </p:txBody>
      </p:sp>
    </p:spTree>
    <p:extLst>
      <p:ext uri="{BB962C8B-B14F-4D97-AF65-F5344CB8AC3E}">
        <p14:creationId xmlns:p14="http://schemas.microsoft.com/office/powerpoint/2010/main" val="200620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586"/>
            <a:ext cx="9144000" cy="6789420"/>
          </a:xfrm>
          <a:prstGeom prst="rect">
            <a:avLst/>
          </a:prstGeom>
        </p:spPr>
      </p:pic>
      <p:sp>
        <p:nvSpPr>
          <p:cNvPr id="44035" name="Rectangle 3"/>
          <p:cNvSpPr>
            <a:spLocks noGrp="1" noChangeArrowheads="1"/>
          </p:cNvSpPr>
          <p:nvPr>
            <p:ph type="title" idx="4294967295"/>
          </p:nvPr>
        </p:nvSpPr>
        <p:spPr>
          <a:xfrm>
            <a:off x="-23719" y="5517232"/>
            <a:ext cx="9143999" cy="1143000"/>
          </a:xfrm>
          <a:effectLst>
            <a:outerShdw blurRad="63500" dist="38099" dir="2700000" algn="ctr" rotWithShape="0">
              <a:schemeClr val="tx2">
                <a:alpha val="74998"/>
              </a:schemeClr>
            </a:outerShdw>
          </a:effectLst>
        </p:spPr>
        <p:txBody>
          <a:bodyPr/>
          <a:lstStyle/>
          <a:p>
            <a:pPr eaLnBrk="1" hangingPunct="1">
              <a:defRPr/>
            </a:pPr>
            <a:r>
              <a:rPr lang="en-US" sz="3600" dirty="0">
                <a:solidFill>
                  <a:schemeClr val="bg1"/>
                </a:solidFill>
                <a:effectLst>
                  <a:glow rad="228600">
                    <a:schemeClr val="tx1"/>
                  </a:glow>
                </a:effectLst>
                <a:ea typeface="ＭＳ Ｐゴシック" charset="0"/>
              </a:rPr>
              <a:t>"</a:t>
            </a:r>
            <a:r>
              <a:rPr lang="ar-JO" sz="3600" dirty="0">
                <a:solidFill>
                  <a:schemeClr val="bg1"/>
                </a:solidFill>
                <a:effectLst>
                  <a:glow rad="228600">
                    <a:schemeClr val="tx1"/>
                  </a:glow>
                </a:effectLst>
                <a:ea typeface="ＭＳ Ｐゴシック" charset="0"/>
              </a:rPr>
              <a:t>وكان كلام صموئيل إلى جميع إسرائيل</a:t>
            </a:r>
            <a:r>
              <a:rPr lang="en-US" sz="3600" dirty="0">
                <a:solidFill>
                  <a:schemeClr val="bg1"/>
                </a:solidFill>
                <a:effectLst>
                  <a:glow rad="228600">
                    <a:schemeClr val="tx1"/>
                  </a:glow>
                </a:effectLst>
                <a:ea typeface="ＭＳ Ｐゴシック" charset="0"/>
              </a:rPr>
              <a:t>" </a:t>
            </a:r>
            <a:br>
              <a:rPr lang="en-US" sz="3600" dirty="0">
                <a:solidFill>
                  <a:schemeClr val="bg1"/>
                </a:solidFill>
                <a:effectLst>
                  <a:glow rad="228600">
                    <a:schemeClr val="tx1"/>
                  </a:glow>
                </a:effectLst>
                <a:ea typeface="ＭＳ Ｐゴシック" charset="0"/>
              </a:rPr>
            </a:br>
            <a:r>
              <a:rPr lang="en-US" sz="3600" dirty="0">
                <a:solidFill>
                  <a:schemeClr val="bg1"/>
                </a:solidFill>
                <a:effectLst>
                  <a:glow rad="228600">
                    <a:schemeClr val="tx1"/>
                  </a:glow>
                </a:effectLst>
                <a:ea typeface="ＭＳ Ｐゴシック" charset="0"/>
              </a:rPr>
              <a:t>(</a:t>
            </a:r>
            <a:r>
              <a:rPr lang="ar-JO" sz="3600" dirty="0">
                <a:solidFill>
                  <a:schemeClr val="bg1"/>
                </a:solidFill>
                <a:effectLst>
                  <a:glow rad="228600">
                    <a:schemeClr val="tx1"/>
                  </a:glow>
                </a:effectLst>
                <a:ea typeface="ＭＳ Ｐゴシック" charset="0"/>
              </a:rPr>
              <a:t>1 صموئيل 4 : 1</a:t>
            </a:r>
            <a:r>
              <a:rPr lang="en-US" sz="3600" dirty="0">
                <a:solidFill>
                  <a:schemeClr val="bg1"/>
                </a:solidFill>
                <a:effectLst>
                  <a:glow rad="228600">
                    <a:schemeClr val="tx1"/>
                  </a:glow>
                </a:effectLst>
                <a:ea typeface="ＭＳ Ｐゴシック" charset="0"/>
              </a:rPr>
              <a:t>)</a:t>
            </a:r>
            <a:endParaRPr lang="en-US" sz="3600"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0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000" dirty="0">
                <a:solidFill>
                  <a:srgbClr val="FFFFFF"/>
                </a:solidFill>
                <a:effectLst>
                  <a:glow rad="228600">
                    <a:srgbClr val="000000"/>
                  </a:glow>
                </a:effectLst>
                <a:latin typeface="Arial"/>
                <a:cs typeface="Arial"/>
              </a:rPr>
              <a:t>197</a:t>
            </a:r>
            <a:endParaRPr lang="en-US" sz="200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268083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379"/>
            <a:ext cx="3617595" cy="6858000"/>
          </a:xfrm>
          <a:prstGeom prst="rect">
            <a:avLst/>
          </a:prstGeom>
        </p:spPr>
      </p:pic>
      <p:sp>
        <p:nvSpPr>
          <p:cNvPr id="218115" name="Rectangle 6"/>
          <p:cNvSpPr>
            <a:spLocks noChangeArrowheads="1"/>
          </p:cNvSpPr>
          <p:nvPr/>
        </p:nvSpPr>
        <p:spPr bwMode="auto">
          <a:xfrm>
            <a:off x="7924800" y="6248400"/>
            <a:ext cx="8306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ar-JO" sz="1800" dirty="0">
                <a:solidFill>
                  <a:srgbClr val="000000"/>
                </a:solidFill>
                <a:latin typeface="Arial" charset="0"/>
                <a:cs typeface="Arial" charset="0"/>
              </a:rPr>
              <a:t>1 صم 4</a:t>
            </a:r>
            <a:endParaRPr lang="en-US" sz="1800" dirty="0">
              <a:solidFill>
                <a:srgbClr val="000000"/>
              </a:solidFill>
              <a:latin typeface="Arial" charset="0"/>
              <a:cs typeface="Arial" charset="0"/>
            </a:endParaRPr>
          </a:p>
        </p:txBody>
      </p:sp>
      <p:sp>
        <p:nvSpPr>
          <p:cNvPr id="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a:cs typeface="Arial"/>
              </a:rPr>
              <a:t>197</a:t>
            </a:r>
            <a:endParaRPr lang="en-US" sz="2400" dirty="0">
              <a:solidFill>
                <a:srgbClr val="000000"/>
              </a:solidFill>
              <a:latin typeface="Arial"/>
              <a:cs typeface="Arial"/>
            </a:endParaRPr>
          </a:p>
        </p:txBody>
      </p:sp>
      <p:sp>
        <p:nvSpPr>
          <p:cNvPr id="218117" name="Title 1"/>
          <p:cNvSpPr>
            <a:spLocks noGrp="1"/>
          </p:cNvSpPr>
          <p:nvPr>
            <p:ph type="title"/>
          </p:nvPr>
        </p:nvSpPr>
        <p:spPr>
          <a:xfrm>
            <a:off x="395536" y="0"/>
            <a:ext cx="8061077" cy="836712"/>
          </a:xfrm>
        </p:spPr>
        <p:txBody>
          <a:bodyPr/>
          <a:lstStyle/>
          <a:p>
            <a:r>
              <a:rPr lang="ar-JO" dirty="0">
                <a:latin typeface="Arial" charset="0"/>
                <a:ea typeface="ＭＳ Ｐゴシック" charset="0"/>
              </a:rPr>
              <a:t>بداية صعبة كقاضي</a:t>
            </a:r>
            <a:endParaRPr lang="en-US" dirty="0">
              <a:latin typeface="Arial" charset="0"/>
              <a:ea typeface="ＭＳ Ｐゴシック" charset="0"/>
            </a:endParaRPr>
          </a:p>
        </p:txBody>
      </p:sp>
      <p:sp>
        <p:nvSpPr>
          <p:cNvPr id="9" name="Rectangle 2"/>
          <p:cNvSpPr txBox="1">
            <a:spLocks noChangeArrowheads="1"/>
          </p:cNvSpPr>
          <p:nvPr/>
        </p:nvSpPr>
        <p:spPr bwMode="auto">
          <a:xfrm>
            <a:off x="4211638" y="1196975"/>
            <a:ext cx="439281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lnSpc>
                <a:spcPct val="90000"/>
              </a:lnSpc>
              <a:spcBef>
                <a:spcPct val="20000"/>
              </a:spcBef>
            </a:pPr>
            <a:r>
              <a:rPr lang="ar-JO" sz="3600" dirty="0">
                <a:solidFill>
                  <a:srgbClr val="000000"/>
                </a:solidFill>
                <a:latin typeface="Arial" charset="0"/>
                <a:cs typeface="Arial" charset="0"/>
              </a:rPr>
              <a:t>* هزم الفلسطينيون إسرائيل</a:t>
            </a:r>
            <a:endParaRPr lang="en-US" sz="3600" dirty="0">
              <a:solidFill>
                <a:srgbClr val="000000"/>
              </a:solidFill>
              <a:latin typeface="Arial" charset="0"/>
              <a:cs typeface="Arial" charset="0"/>
            </a:endParaRPr>
          </a:p>
          <a:p>
            <a:pPr algn="l" eaLnBrk="1" hangingPunct="1">
              <a:lnSpc>
                <a:spcPct val="90000"/>
              </a:lnSpc>
              <a:spcBef>
                <a:spcPct val="20000"/>
              </a:spcBef>
            </a:pPr>
            <a:endParaRPr lang="en-US" sz="3600" dirty="0">
              <a:solidFill>
                <a:srgbClr val="000000"/>
              </a:solidFill>
              <a:latin typeface="Arial" charset="0"/>
              <a:cs typeface="Arial" charset="0"/>
            </a:endParaRPr>
          </a:p>
          <a:p>
            <a:pPr algn="r" eaLnBrk="1" hangingPunct="1">
              <a:lnSpc>
                <a:spcPct val="90000"/>
              </a:lnSpc>
              <a:spcBef>
                <a:spcPct val="20000"/>
              </a:spcBef>
            </a:pPr>
            <a:r>
              <a:rPr lang="ar-JO" sz="3600" dirty="0">
                <a:solidFill>
                  <a:srgbClr val="000000"/>
                </a:solidFill>
                <a:latin typeface="Arial" charset="0"/>
                <a:cs typeface="Arial" charset="0"/>
              </a:rPr>
              <a:t>* استولوا على تابوت العهد أيضاً</a:t>
            </a:r>
            <a:endParaRPr lang="en-US" sz="3600" dirty="0">
              <a:solidFill>
                <a:srgbClr val="000000"/>
              </a:solidFill>
              <a:latin typeface="Arial" charset="0"/>
              <a:cs typeface="Arial" charset="0"/>
            </a:endParaRPr>
          </a:p>
        </p:txBody>
      </p:sp>
    </p:spTree>
    <p:extLst>
      <p:ext uri="{BB962C8B-B14F-4D97-AF65-F5344CB8AC3E}">
        <p14:creationId xmlns:p14="http://schemas.microsoft.com/office/powerpoint/2010/main" val="170493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9">
                                            <p:txEl>
                                              <p:pRg st="0" end="0"/>
                                            </p:txEl>
                                          </p:spTgt>
                                        </p:tgtEl>
                                        <p:attrNameLst>
                                          <p:attrName>style.visibility</p:attrName>
                                        </p:attrNameLst>
                                      </p:cBhvr>
                                      <p:to>
                                        <p:strVal val="visible"/>
                                      </p:to>
                                    </p:set>
                                    <p:anim to="" calcmode="lin" valueType="num">
                                      <p:cBhvr>
                                        <p:cTn id="7" dur="1" fill="hold"/>
                                        <p:tgtEl>
                                          <p:spTgt spid="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9">
                                            <p:txEl>
                                              <p:pRg st="2" end="2"/>
                                            </p:txEl>
                                          </p:spTgt>
                                        </p:tgtEl>
                                        <p:attrNameLst>
                                          <p:attrName>style.visibility</p:attrName>
                                        </p:attrNameLst>
                                      </p:cBhvr>
                                      <p:to>
                                        <p:strVal val="visible"/>
                                      </p:to>
                                    </p:set>
                                    <p:anim to="" calcmode="lin" valueType="num">
                                      <p:cBhvr>
                                        <p:cTn id="12" dur="1" fill="hold"/>
                                        <p:tgtEl>
                                          <p:spTgt spid="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9144000" cy="1143000"/>
          </a:xfrm>
          <a:effectLst>
            <a:outerShdw blurRad="63500" dist="38099" dir="2700000" algn="ctr" rotWithShape="0">
              <a:schemeClr val="tx2">
                <a:alpha val="74998"/>
              </a:schemeClr>
            </a:outerShdw>
          </a:effectLst>
        </p:spPr>
        <p:txBody>
          <a:bodyPr/>
          <a:lstStyle/>
          <a:p>
            <a:pPr eaLnBrk="1" hangingPunct="1">
              <a:defRPr/>
            </a:pPr>
            <a:r>
              <a:rPr lang="ar-JO" sz="4000" dirty="0">
                <a:solidFill>
                  <a:schemeClr val="bg1"/>
                </a:solidFill>
                <a:effectLst>
                  <a:glow rad="228600">
                    <a:schemeClr val="tx1"/>
                  </a:glow>
                </a:effectLst>
                <a:ea typeface="ＭＳ Ｐゴシック" charset="0"/>
              </a:rPr>
              <a:t>وصلت الأخبار إلى عالي (1 صم 4 : 18)</a:t>
            </a:r>
            <a:endParaRPr lang="en-US" sz="4000"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pic>
        <p:nvPicPr>
          <p:cNvPr id="22016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95288" y="1125538"/>
            <a:ext cx="8318500" cy="551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5929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صموئيل 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9479874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23719" y="5517232"/>
            <a:ext cx="9143999"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عار داجون في أشدود</a:t>
            </a:r>
            <a:br>
              <a:rPr lang="en-US" dirty="0">
                <a:solidFill>
                  <a:schemeClr val="bg1"/>
                </a:solidFill>
                <a:effectLst>
                  <a:glow rad="228600">
                    <a:schemeClr val="tx1"/>
                  </a:glow>
                </a:effectLst>
                <a:ea typeface="ＭＳ Ｐゴシック" charset="0"/>
              </a:rPr>
            </a:br>
            <a:r>
              <a:rPr lang="en-US" dirty="0">
                <a:solidFill>
                  <a:schemeClr val="bg1"/>
                </a:solidFill>
                <a:effectLst>
                  <a:glow rad="228600">
                    <a:schemeClr val="tx1"/>
                  </a:glow>
                </a:effectLst>
                <a:ea typeface="ＭＳ Ｐゴシック" charset="0"/>
              </a:rPr>
              <a:t>(</a:t>
            </a:r>
            <a:r>
              <a:rPr lang="ar-JO" dirty="0">
                <a:solidFill>
                  <a:schemeClr val="bg1"/>
                </a:solidFill>
                <a:effectLst>
                  <a:glow rad="228600">
                    <a:schemeClr val="tx1"/>
                  </a:glow>
                </a:effectLst>
                <a:ea typeface="ＭＳ Ｐゴシック" charset="0"/>
              </a:rPr>
              <a:t>1 صموئيل 5 : 4</a:t>
            </a:r>
            <a:r>
              <a:rPr lang="en-US" dirty="0">
                <a:solidFill>
                  <a:schemeClr val="bg1"/>
                </a:solidFill>
                <a:effectLst>
                  <a:glow rad="228600">
                    <a:schemeClr val="tx1"/>
                  </a:glow>
                </a:effectLst>
                <a:ea typeface="ＭＳ Ｐゴシック" charset="0"/>
              </a:rPr>
              <a:t>)</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pic>
        <p:nvPicPr>
          <p:cNvPr id="2" name="Picture 1"/>
          <p:cNvPicPr>
            <a:picLocks noChangeAspect="1"/>
          </p:cNvPicPr>
          <p:nvPr/>
        </p:nvPicPr>
        <p:blipFill>
          <a:blip r:embed="rId2"/>
          <a:stretch>
            <a:fillRect/>
          </a:stretch>
        </p:blipFill>
        <p:spPr>
          <a:xfrm>
            <a:off x="0" y="0"/>
            <a:ext cx="9170904" cy="5445224"/>
          </a:xfrm>
          <a:prstGeom prst="rect">
            <a:avLst/>
          </a:prstGeom>
        </p:spPr>
      </p:pic>
    </p:spTree>
    <p:extLst>
      <p:ext uri="{BB962C8B-B14F-4D97-AF65-F5344CB8AC3E}">
        <p14:creationId xmlns:p14="http://schemas.microsoft.com/office/powerpoint/2010/main" val="20971535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387424"/>
            <a:ext cx="9144000" cy="6547104"/>
          </a:xfrm>
          <a:prstGeom prst="rect">
            <a:avLst/>
          </a:prstGeom>
        </p:spPr>
      </p:pic>
      <p:sp>
        <p:nvSpPr>
          <p:cNvPr id="44035" name="Rectangle 3"/>
          <p:cNvSpPr>
            <a:spLocks noGrp="1" noChangeArrowheads="1"/>
          </p:cNvSpPr>
          <p:nvPr>
            <p:ph type="title" idx="4294967295"/>
          </p:nvPr>
        </p:nvSpPr>
        <p:spPr>
          <a:xfrm>
            <a:off x="1" y="6021288"/>
            <a:ext cx="9143999" cy="846740"/>
          </a:xfrm>
          <a:solidFill>
            <a:srgbClr val="000000"/>
          </a:solidFill>
          <a:effectLst/>
        </p:spPr>
        <p:txBody>
          <a:bodyPr/>
          <a:lstStyle/>
          <a:p>
            <a:pPr eaLnBrk="1" hangingPunct="1">
              <a:defRPr/>
            </a:pPr>
            <a:r>
              <a:rPr lang="ar-JO" dirty="0">
                <a:solidFill>
                  <a:schemeClr val="bg1"/>
                </a:solidFill>
                <a:effectLst>
                  <a:glow rad="228600">
                    <a:schemeClr val="tx1"/>
                  </a:glow>
                </a:effectLst>
                <a:ea typeface="ＭＳ Ｐゴシック" charset="0"/>
              </a:rPr>
              <a:t>مسار التابوت (1 صموئيل 5)</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pic>
        <p:nvPicPr>
          <p:cNvPr id="4" name="Picture 3"/>
          <p:cNvPicPr>
            <a:picLocks noChangeAspect="1"/>
          </p:cNvPicPr>
          <p:nvPr/>
        </p:nvPicPr>
        <p:blipFill>
          <a:blip r:embed="rId3"/>
          <a:stretch>
            <a:fillRect/>
          </a:stretch>
        </p:blipFill>
        <p:spPr>
          <a:xfrm>
            <a:off x="5148064" y="692696"/>
            <a:ext cx="2991102" cy="2592288"/>
          </a:xfrm>
          <a:prstGeom prst="rect">
            <a:avLst/>
          </a:prstGeom>
        </p:spPr>
      </p:pic>
    </p:spTree>
    <p:extLst>
      <p:ext uri="{BB962C8B-B14F-4D97-AF65-F5344CB8AC3E}">
        <p14:creationId xmlns:p14="http://schemas.microsoft.com/office/powerpoint/2010/main" val="133115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صموئيل 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3707420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2" descr="j0309650"/>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0" y="-11113"/>
            <a:ext cx="9144000" cy="7013576"/>
          </a:xfrm>
        </p:spPr>
      </p:pic>
      <p:sp>
        <p:nvSpPr>
          <p:cNvPr id="44035" name="Rectangle 3"/>
          <p:cNvSpPr>
            <a:spLocks noGrp="1" noChangeArrowheads="1"/>
          </p:cNvSpPr>
          <p:nvPr>
            <p:ph type="title" idx="4294967295"/>
          </p:nvPr>
        </p:nvSpPr>
        <p:spPr>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rPr>
              <a:t>ماذا يجب أن تكون الخطوة التالية لإسرائيل </a:t>
            </a:r>
            <a:br>
              <a:rPr lang="ar-JO" dirty="0">
                <a:solidFill>
                  <a:schemeClr val="bg1"/>
                </a:solidFill>
              </a:rPr>
            </a:br>
            <a:r>
              <a:rPr lang="ar-JO" dirty="0">
                <a:solidFill>
                  <a:schemeClr val="bg1"/>
                </a:solidFill>
              </a:rPr>
              <a:t>لحماية تابوت الله؟</a:t>
            </a:r>
            <a:endParaRPr lang="en-US" dirty="0">
              <a:solidFill>
                <a:schemeClr val="bg1"/>
              </a:solidFill>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243888" y="115888"/>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15864061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499" y="2755900"/>
            <a:ext cx="6350000" cy="4102100"/>
          </a:xfrm>
          <a:prstGeom prst="rect">
            <a:avLst/>
          </a:prstGeom>
        </p:spPr>
      </p:pic>
      <p:sp>
        <p:nvSpPr>
          <p:cNvPr id="219140" name="Title 1"/>
          <p:cNvSpPr>
            <a:spLocks noGrp="1"/>
          </p:cNvSpPr>
          <p:nvPr>
            <p:ph type="title"/>
          </p:nvPr>
        </p:nvSpPr>
        <p:spPr>
          <a:xfrm>
            <a:off x="0" y="-26988"/>
            <a:ext cx="8458200" cy="792163"/>
          </a:xfrm>
          <a:effectLst>
            <a:outerShdw blurRad="50800" dist="38100" dir="2700000">
              <a:srgbClr val="000000">
                <a:alpha val="43000"/>
              </a:srgbClr>
            </a:outerShdw>
          </a:effectLst>
        </p:spPr>
        <p:txBody>
          <a:bodyPr/>
          <a:lstStyle/>
          <a:p>
            <a:r>
              <a:rPr lang="ar-JO" sz="4000" b="1" dirty="0">
                <a:solidFill>
                  <a:srgbClr val="FFFFFF"/>
                </a:solidFill>
                <a:latin typeface="Arial" charset="0"/>
                <a:ea typeface="ＭＳ Ｐゴシック" charset="0"/>
              </a:rPr>
              <a:t>عودة التابوت</a:t>
            </a:r>
            <a:endParaRPr lang="en-US" sz="4000" b="1" dirty="0">
              <a:solidFill>
                <a:srgbClr val="FFFFFF"/>
              </a:solidFill>
              <a:latin typeface="Arial" charset="0"/>
              <a:ea typeface="ＭＳ Ｐゴシック" charset="0"/>
            </a:endParaRPr>
          </a:p>
        </p:txBody>
      </p:sp>
      <p:sp>
        <p:nvSpPr>
          <p:cNvPr id="219138" name="Rectangle 5"/>
          <p:cNvSpPr>
            <a:spLocks noChangeArrowheads="1"/>
          </p:cNvSpPr>
          <p:nvPr/>
        </p:nvSpPr>
        <p:spPr bwMode="auto">
          <a:xfrm>
            <a:off x="7924800" y="6248400"/>
            <a:ext cx="833883" cy="369332"/>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ar-JO" sz="1800" dirty="0">
                <a:solidFill>
                  <a:srgbClr val="FFFFFF"/>
                </a:solidFill>
                <a:latin typeface="Arial" charset="0"/>
                <a:cs typeface="Arial" charset="0"/>
              </a:rPr>
              <a:t>1 صم 6</a:t>
            </a:r>
            <a:endParaRPr lang="en-US" sz="1800" dirty="0">
              <a:solidFill>
                <a:srgbClr val="FFFFFF"/>
              </a:solidFill>
              <a:latin typeface="Arial" charset="0"/>
              <a:cs typeface="Arial" charset="0"/>
            </a:endParaRPr>
          </a:p>
        </p:txBody>
      </p:sp>
      <p:sp>
        <p:nvSpPr>
          <p:cNvPr id="6"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spcBef>
                <a:spcPct val="50000"/>
              </a:spcBef>
              <a:defRPr/>
            </a:pPr>
            <a:r>
              <a:rPr lang="ar-JO" sz="2400" dirty="0">
                <a:solidFill>
                  <a:srgbClr val="FFFFFF"/>
                </a:solidFill>
                <a:latin typeface="Arial"/>
                <a:cs typeface="Arial"/>
              </a:rPr>
              <a:t>197</a:t>
            </a:r>
            <a:endParaRPr lang="en-US" sz="2400" dirty="0">
              <a:solidFill>
                <a:srgbClr val="FFFFFF"/>
              </a:solidFill>
              <a:latin typeface="Arial"/>
              <a:cs typeface="Arial"/>
            </a:endParaRPr>
          </a:p>
        </p:txBody>
      </p:sp>
      <p:sp>
        <p:nvSpPr>
          <p:cNvPr id="219141" name="Rectangle 3"/>
          <p:cNvSpPr txBox="1">
            <a:spLocks noChangeArrowheads="1"/>
          </p:cNvSpPr>
          <p:nvPr/>
        </p:nvSpPr>
        <p:spPr bwMode="auto">
          <a:xfrm>
            <a:off x="179512" y="1268760"/>
            <a:ext cx="4896544" cy="2625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spcBef>
                <a:spcPct val="20000"/>
              </a:spcBef>
            </a:pPr>
            <a:r>
              <a:rPr lang="ar-JO" dirty="0">
                <a:solidFill>
                  <a:srgbClr val="FFFFFF"/>
                </a:solidFill>
                <a:effectLst>
                  <a:glow rad="228600">
                    <a:srgbClr val="000000"/>
                  </a:glow>
                </a:effectLst>
                <a:latin typeface="Arial" charset="0"/>
                <a:cs typeface="Arial" charset="0"/>
              </a:rPr>
              <a:t>* عاد التابوت إلى الإسرائيليين في بيت شمس</a:t>
            </a:r>
            <a:endParaRPr lang="en-US" dirty="0">
              <a:solidFill>
                <a:srgbClr val="FFFFFF"/>
              </a:solidFill>
              <a:effectLst>
                <a:glow rad="228600">
                  <a:srgbClr val="000000"/>
                </a:glow>
              </a:effectLst>
              <a:latin typeface="Arial" charset="0"/>
              <a:cs typeface="Arial" charset="0"/>
            </a:endParaRPr>
          </a:p>
          <a:p>
            <a:pPr algn="r" eaLnBrk="1" hangingPunct="1">
              <a:spcBef>
                <a:spcPct val="20000"/>
              </a:spcBef>
            </a:pPr>
            <a:r>
              <a:rPr lang="ar-JO" dirty="0">
                <a:solidFill>
                  <a:srgbClr val="FFFFFF"/>
                </a:solidFill>
                <a:effectLst>
                  <a:glow rad="228600">
                    <a:srgbClr val="000000"/>
                  </a:glow>
                </a:effectLst>
                <a:latin typeface="Arial" charset="0"/>
                <a:cs typeface="Arial" charset="0"/>
              </a:rPr>
              <a:t>* استعيد التابوت إلى قرية يعاريم</a:t>
            </a:r>
            <a:endParaRPr lang="en-US" dirty="0">
              <a:solidFill>
                <a:srgbClr val="FFFFFF"/>
              </a:solidFill>
              <a:effectLst>
                <a:glow rad="228600">
                  <a:srgbClr val="000000"/>
                </a:glow>
              </a:effectLst>
              <a:latin typeface="Arial" charset="0"/>
              <a:cs typeface="Arial" charset="0"/>
            </a:endParaRPr>
          </a:p>
          <a:p>
            <a:pPr algn="l" eaLnBrk="1" hangingPunct="1">
              <a:spcBef>
                <a:spcPct val="20000"/>
              </a:spcBef>
              <a:buFontTx/>
              <a:buChar char="•"/>
            </a:pPr>
            <a:endParaRPr lang="en-US" dirty="0">
              <a:solidFill>
                <a:srgbClr val="FFFFFF"/>
              </a:solidFill>
              <a:effectLst>
                <a:glow rad="228600">
                  <a:srgbClr val="000000"/>
                </a:glow>
              </a:effectLst>
              <a:latin typeface="Arial" charset="0"/>
              <a:cs typeface="Arial" charset="0"/>
            </a:endParaRPr>
          </a:p>
        </p:txBody>
      </p:sp>
      <p:pic>
        <p:nvPicPr>
          <p:cNvPr id="2" name="Picture 1"/>
          <p:cNvPicPr>
            <a:picLocks noChangeAspect="1"/>
          </p:cNvPicPr>
          <p:nvPr/>
        </p:nvPicPr>
        <p:blipFill>
          <a:blip r:embed="rId4"/>
          <a:stretch>
            <a:fillRect/>
          </a:stretch>
        </p:blipFill>
        <p:spPr>
          <a:xfrm>
            <a:off x="5038395" y="836712"/>
            <a:ext cx="4102100" cy="2667000"/>
          </a:xfrm>
          <a:prstGeom prst="rect">
            <a:avLst/>
          </a:prstGeom>
        </p:spPr>
      </p:pic>
    </p:spTree>
    <p:extLst>
      <p:ext uri="{BB962C8B-B14F-4D97-AF65-F5344CB8AC3E}">
        <p14:creationId xmlns:p14="http://schemas.microsoft.com/office/powerpoint/2010/main" val="8302574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9141">
                                            <p:txEl>
                                              <p:pRg st="0" end="0"/>
                                            </p:txEl>
                                          </p:spTgt>
                                        </p:tgtEl>
                                        <p:attrNameLst>
                                          <p:attrName>style.visibility</p:attrName>
                                        </p:attrNameLst>
                                      </p:cBhvr>
                                      <p:to>
                                        <p:strVal val="visible"/>
                                      </p:to>
                                    </p:set>
                                    <p:animEffect transition="in" filter="checkerboard(across)">
                                      <p:cBhvr>
                                        <p:cTn id="7" dur="500"/>
                                        <p:tgtEl>
                                          <p:spTgt spid="2191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19141">
                                            <p:txEl>
                                              <p:pRg st="1" end="1"/>
                                            </p:txEl>
                                          </p:spTgt>
                                        </p:tgtEl>
                                        <p:attrNameLst>
                                          <p:attrName>style.visibility</p:attrName>
                                        </p:attrNameLst>
                                      </p:cBhvr>
                                      <p:to>
                                        <p:strVal val="visible"/>
                                      </p:to>
                                    </p:set>
                                    <p:animEffect transition="in" filter="checkerboard(across)">
                                      <p:cBhvr>
                                        <p:cTn id="17" dur="500"/>
                                        <p:tgtEl>
                                          <p:spTgt spid="21914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a:cs typeface="+mn-cs"/>
              </a:rPr>
              <a:t>الفداء</a:t>
            </a:r>
            <a:endParaRPr lang="en-US" sz="3600" b="1" dirty="0">
              <a:solidFill>
                <a:schemeClr val="bg1"/>
              </a:solidFill>
              <a:effectLst>
                <a:glow rad="101600">
                  <a:schemeClr val="tx1">
                    <a:alpha val="99000"/>
                  </a:schemeClr>
                </a:glow>
              </a:effectLst>
              <a:latin typeface="Arial"/>
              <a:cs typeface="+mn-cs"/>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cs typeface="+mn-cs"/>
            </a:endParaRPr>
          </a:p>
        </p:txBody>
      </p:sp>
      <p:sp>
        <p:nvSpPr>
          <p:cNvPr id="4" name="Rectangle 2"/>
          <p:cNvSpPr txBox="1">
            <a:spLocks noChangeArrowheads="1"/>
          </p:cNvSpPr>
          <p:nvPr/>
        </p:nvSpPr>
        <p:spPr bwMode="auto">
          <a:xfrm>
            <a:off x="0" y="1602007"/>
            <a:ext cx="9144000" cy="40966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lvl="0" defTabSz="457200" eaLnBrk="0" hangingPunct="0">
              <a:defRPr sz="4000">
                <a:solidFill>
                  <a:srgbClr val="FFFFFF"/>
                </a:solidFill>
                <a:effectLst>
                  <a:glow rad="127000">
                    <a:srgbClr val="000000"/>
                  </a:glow>
                </a:effectLst>
                <a:latin typeface="Arial" panose="020B0604020202020204" pitchFamily="34" charset="0"/>
                <a:cs typeface="Arial" panose="020B0604020202020204" pitchFamily="34" charset="0"/>
              </a:defRPr>
            </a:lvl1pPr>
            <a:lvl2pPr eaLnBrk="0" hangingPunct="0">
              <a:defRPr sz="4400">
                <a:solidFill>
                  <a:schemeClr val="bg1"/>
                </a:solidFill>
                <a:latin typeface="Arial" charset="0"/>
                <a:ea typeface="ＭＳ Ｐゴシック" pitchFamily="-108" charset="-128"/>
                <a:cs typeface="ＭＳ Ｐゴシック" pitchFamily="-108" charset="-128"/>
              </a:defRPr>
            </a:lvl2pPr>
            <a:lvl3pPr eaLnBrk="0" hangingPunct="0">
              <a:defRPr sz="4400">
                <a:solidFill>
                  <a:schemeClr val="bg1"/>
                </a:solidFill>
                <a:latin typeface="Arial" charset="0"/>
                <a:ea typeface="ＭＳ Ｐゴシック" pitchFamily="-108" charset="-128"/>
                <a:cs typeface="ＭＳ Ｐゴシック" pitchFamily="-108" charset="-128"/>
              </a:defRPr>
            </a:lvl3pPr>
            <a:lvl4pPr eaLnBrk="0" hangingPunct="0">
              <a:defRPr sz="4400">
                <a:solidFill>
                  <a:schemeClr val="bg1"/>
                </a:solidFill>
                <a:latin typeface="Arial" charset="0"/>
                <a:ea typeface="ＭＳ Ｐゴシック" pitchFamily="-108" charset="-128"/>
                <a:cs typeface="ＭＳ Ｐゴシック" pitchFamily="-108" charset="-128"/>
              </a:defRPr>
            </a:lvl4pPr>
            <a:lvl5pP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cs typeface="+mn-cs"/>
              </a:rPr>
              <a:t>التزام الله بتخليص الأمة من اختيارها الجسدي لشاول إلى اختيار الله لداود يظهر اهتمامه لتتميم مخططه الفدائي بالرغم من خطية الإنسان </a:t>
            </a:r>
            <a:endParaRPr lang="en-US" dirty="0">
              <a:cs typeface="+mn-cs"/>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mn-cs"/>
              </a:rPr>
              <a:t>42س</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mn-cs"/>
              </a:rPr>
              <a:t>١ صموئيل</a:t>
            </a:r>
            <a:endParaRPr lang="en-US" sz="4800" dirty="0">
              <a:solidFill>
                <a:srgbClr val="FFFFFF"/>
              </a:solidFill>
              <a:effectLst>
                <a:glow rad="127000">
                  <a:srgbClr val="000000"/>
                </a:glow>
              </a:effectLst>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88378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صموئيل 7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2298364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184" y="0"/>
            <a:ext cx="9144000" cy="6126480"/>
          </a:xfrm>
          <a:prstGeom prst="rect">
            <a:avLst/>
          </a:prstGeom>
        </p:spPr>
      </p:pic>
      <p:sp>
        <p:nvSpPr>
          <p:cNvPr id="44035" name="Rectangle 3"/>
          <p:cNvSpPr>
            <a:spLocks noGrp="1" noChangeArrowheads="1"/>
          </p:cNvSpPr>
          <p:nvPr>
            <p:ph type="title" idx="4294967295"/>
          </p:nvPr>
        </p:nvSpPr>
        <p:spPr>
          <a:xfrm>
            <a:off x="-23719" y="5517232"/>
            <a:ext cx="9143999" cy="1268760"/>
          </a:xfrm>
          <a:solidFill>
            <a:schemeClr val="tx1"/>
          </a:solidFill>
          <a:effectLst/>
        </p:spPr>
        <p:txBody>
          <a:bodyPr anchor="ctr"/>
          <a:lstStyle/>
          <a:p>
            <a:pPr eaLnBrk="1" hangingPunct="1">
              <a:defRPr/>
            </a:pPr>
            <a:r>
              <a:rPr lang="ar-JO" dirty="0">
                <a:solidFill>
                  <a:schemeClr val="bg1"/>
                </a:solidFill>
              </a:rPr>
              <a:t>صموئيل يقهر الفلسطينيين في المصفاة </a:t>
            </a:r>
            <a:br>
              <a:rPr lang="ar-JO" dirty="0">
                <a:solidFill>
                  <a:schemeClr val="bg1"/>
                </a:solidFill>
              </a:rPr>
            </a:br>
            <a:r>
              <a:rPr lang="ar-JO" dirty="0">
                <a:solidFill>
                  <a:schemeClr val="bg1"/>
                </a:solidFill>
              </a:rPr>
              <a:t>(صموئيل الأول 7: 2-17)</a:t>
            </a:r>
            <a:endParaRPr lang="en-US" dirty="0">
              <a:solidFill>
                <a:schemeClr val="bg1"/>
              </a:solidFill>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18231740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endParaRPr lang="en-US">
              <a:solidFill>
                <a:srgbClr val="000000"/>
              </a:solidFill>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4400" dirty="0">
                <a:solidFill>
                  <a:srgbClr val="FFFFFF"/>
                </a:solidFill>
                <a:latin typeface="Arial" charset="0"/>
                <a:cs typeface="Arial" charset="0"/>
              </a:rPr>
              <a:t>عالي</a:t>
            </a:r>
            <a:endParaRPr lang="en-US" sz="4400" dirty="0">
              <a:solidFill>
                <a:srgbClr val="FFFFFF"/>
              </a:solidFill>
              <a:latin typeface="Arial" charset="0"/>
              <a:cs typeface="Arial" charset="0"/>
            </a:endParaRP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endParaRPr lang="en-US" sz="1800" b="0">
              <a:solidFill>
                <a:srgbClr val="000000"/>
              </a:solidFill>
              <a:latin typeface="Arial"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4400" dirty="0">
                <a:solidFill>
                  <a:srgbClr val="FFFFFF"/>
                </a:solidFill>
                <a:latin typeface="Arial" charset="0"/>
                <a:cs typeface="Arial" charset="0"/>
              </a:rPr>
              <a:t>صموئيل</a:t>
            </a:r>
            <a:endParaRPr lang="en-US" sz="4400" dirty="0">
              <a:solidFill>
                <a:srgbClr val="FFFFFF"/>
              </a:solidFill>
              <a:latin typeface="Arial" charset="0"/>
              <a:cs typeface="Arial" charset="0"/>
            </a:endParaRP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400" dirty="0">
                <a:solidFill>
                  <a:srgbClr val="FFFFFF"/>
                </a:solidFill>
                <a:latin typeface="Arial"/>
                <a:cs typeface="Arial"/>
              </a:rPr>
              <a:t>196</a:t>
            </a:r>
            <a:endParaRPr lang="en-US" sz="2400" b="0" dirty="0">
              <a:solidFill>
                <a:srgbClr val="FFFFFF"/>
              </a:solidFill>
              <a:latin typeface="Arial"/>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endParaRPr lang="en-US">
              <a:solidFill>
                <a:srgbClr val="000000"/>
              </a:solidFill>
            </a:endParaRPr>
          </a:p>
        </p:txBody>
      </p:sp>
      <p:sp>
        <p:nvSpPr>
          <p:cNvPr id="200714" name="Title 2"/>
          <p:cNvSpPr>
            <a:spLocks noGrp="1"/>
          </p:cNvSpPr>
          <p:nvPr>
            <p:ph type="title"/>
          </p:nvPr>
        </p:nvSpPr>
        <p:spPr>
          <a:xfrm>
            <a:off x="0" y="33338"/>
            <a:ext cx="4932363" cy="658812"/>
          </a:xfrm>
        </p:spPr>
        <p:txBody>
          <a:bodyPr/>
          <a:lstStyle/>
          <a:p>
            <a:r>
              <a:rPr lang="ar-JO" sz="3600" i="1" dirty="0">
                <a:solidFill>
                  <a:srgbClr val="FFFFFF"/>
                </a:solidFill>
                <a:latin typeface="Arial" panose="020B0604020202020204" pitchFamily="34" charset="0"/>
                <a:ea typeface="ＭＳ Ｐゴシック" charset="0"/>
                <a:cs typeface="Arial" panose="020B0604020202020204" pitchFamily="34" charset="0"/>
              </a:rPr>
              <a:t>الإنتقال رقم 1</a:t>
            </a:r>
            <a:endParaRPr lang="en-US" sz="3600" i="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18"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508104" y="1988840"/>
            <a:ext cx="3344007" cy="36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51520" y="2132856"/>
            <a:ext cx="3502367" cy="3552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051720" y="548680"/>
            <a:ext cx="4419600" cy="1434581"/>
          </a:xfrm>
          <a:prstGeom prst="rect">
            <a:avLst/>
          </a:prstGeom>
        </p:spPr>
        <p:txBody>
          <a:bodyPr wrap="none" numCol="1" fromWordArt="1">
            <a:prstTxWarp prst="textSlantUp">
              <a:avLst>
                <a:gd name="adj" fmla="val 32056"/>
              </a:avLst>
            </a:prstTxWarp>
          </a:bodyPr>
          <a:lstStyle/>
          <a:p>
            <a:r>
              <a:rPr lang="ar-JO" sz="4800" kern="10" dirty="0">
                <a:ln w="9525">
                  <a:solidFill>
                    <a:srgbClr val="CC99FF"/>
                  </a:solidFill>
                  <a:round/>
                  <a:headEnd/>
                  <a:tailEnd/>
                </a:ln>
                <a:solidFill>
                  <a:srgbClr val="FFFFFF"/>
                </a:solidFill>
                <a:effectLst>
                  <a:glow rad="228600">
                    <a:srgbClr val="000000"/>
                  </a:glow>
                </a:effectLst>
                <a:latin typeface="Impact"/>
                <a:ea typeface="Impact"/>
                <a:cs typeface="Impact"/>
              </a:rPr>
              <a:t>١ صموئيل ١-٧</a:t>
            </a:r>
            <a:endParaRPr lang="en-US" sz="4800" kern="10" dirty="0">
              <a:ln w="9525">
                <a:solidFill>
                  <a:srgbClr val="CC99FF"/>
                </a:solidFill>
                <a:round/>
                <a:headEnd/>
                <a:tailEnd/>
              </a:ln>
              <a:solidFill>
                <a:srgbClr val="FFFFFF"/>
              </a:solidFill>
              <a:effectLst>
                <a:glow rad="228600">
                  <a:srgbClr val="000000"/>
                </a:glow>
              </a:effectLst>
              <a:latin typeface="Impact"/>
              <a:ea typeface="Impact"/>
              <a:cs typeface="Impact"/>
            </a:endParaRPr>
          </a:p>
        </p:txBody>
      </p:sp>
    </p:spTree>
    <p:extLst>
      <p:ext uri="{BB962C8B-B14F-4D97-AF65-F5344CB8AC3E}">
        <p14:creationId xmlns:p14="http://schemas.microsoft.com/office/powerpoint/2010/main" val="133242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endParaRPr lang="en-US">
              <a:solidFill>
                <a:srgbClr val="000000"/>
              </a:solidFill>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4400" dirty="0">
                <a:solidFill>
                  <a:srgbClr val="FFFFFF"/>
                </a:solidFill>
                <a:latin typeface="Arial" charset="0"/>
                <a:cs typeface="Arial" charset="0"/>
              </a:rPr>
              <a:t>صموئيل</a:t>
            </a:r>
            <a:endParaRPr lang="en-US" sz="4400" dirty="0">
              <a:solidFill>
                <a:srgbClr val="FFFFFF"/>
              </a:solidFill>
              <a:latin typeface="Arial" charset="0"/>
              <a:cs typeface="Arial" charset="0"/>
            </a:endParaRP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endParaRPr lang="en-US" sz="1800" b="0">
              <a:solidFill>
                <a:srgbClr val="000000"/>
              </a:solidFill>
              <a:latin typeface="Arial"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4400" dirty="0">
                <a:solidFill>
                  <a:srgbClr val="FFFFFF"/>
                </a:solidFill>
                <a:latin typeface="Arial" charset="0"/>
                <a:cs typeface="Arial" charset="0"/>
              </a:rPr>
              <a:t>شاول</a:t>
            </a:r>
            <a:endParaRPr lang="en-US" sz="4400" dirty="0">
              <a:solidFill>
                <a:srgbClr val="FFFFFF"/>
              </a:solidFill>
              <a:latin typeface="Arial" charset="0"/>
              <a:cs typeface="Arial" charset="0"/>
            </a:endParaRPr>
          </a:p>
        </p:txBody>
      </p:sp>
      <p:sp>
        <p:nvSpPr>
          <p:cNvPr id="200716" name="WordArt 11"/>
          <p:cNvSpPr>
            <a:spLocks noChangeArrowheads="1" noChangeShapeType="1" noTextEdit="1"/>
          </p:cNvSpPr>
          <p:nvPr/>
        </p:nvSpPr>
        <p:spPr bwMode="auto">
          <a:xfrm>
            <a:off x="2133600" y="554556"/>
            <a:ext cx="4419600" cy="1434582"/>
          </a:xfrm>
          <a:prstGeom prst="rect">
            <a:avLst/>
          </a:prstGeom>
        </p:spPr>
        <p:txBody>
          <a:bodyPr wrap="none" numCol="1" fromWordArt="1">
            <a:prstTxWarp prst="textSlantUp">
              <a:avLst>
                <a:gd name="adj" fmla="val 32056"/>
              </a:avLst>
            </a:prstTxWarp>
          </a:bodyPr>
          <a:lstStyle/>
          <a:p>
            <a:r>
              <a:rPr lang="ar-JO" sz="4800" kern="10" dirty="0">
                <a:ln w="9525">
                  <a:solidFill>
                    <a:srgbClr val="CC99FF"/>
                  </a:solidFill>
                  <a:round/>
                  <a:headEnd/>
                  <a:tailEnd/>
                </a:ln>
                <a:solidFill>
                  <a:srgbClr val="FFFFFF"/>
                </a:solidFill>
                <a:effectLst>
                  <a:glow rad="228600">
                    <a:srgbClr val="000000"/>
                  </a:glow>
                </a:effectLst>
                <a:latin typeface="Impact"/>
                <a:ea typeface="Impact"/>
                <a:cs typeface="Impact"/>
              </a:rPr>
              <a:t>١ صموئيل ٨-١٥</a:t>
            </a:r>
            <a:endParaRPr lang="en-US" sz="4800" kern="10" dirty="0">
              <a:ln w="9525">
                <a:solidFill>
                  <a:srgbClr val="CC99FF"/>
                </a:solidFill>
                <a:round/>
                <a:headEnd/>
                <a:tailEnd/>
              </a:ln>
              <a:solidFill>
                <a:srgbClr val="FFFFFF"/>
              </a:solidFill>
              <a:effectLst>
                <a:glow rad="228600">
                  <a:srgbClr val="000000"/>
                </a:glow>
              </a:effectLst>
              <a:latin typeface="Impact"/>
              <a:ea typeface="Impact"/>
              <a:cs typeface="Impact"/>
            </a:endParaRP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400" dirty="0">
                <a:solidFill>
                  <a:srgbClr val="FFFFFF"/>
                </a:solidFill>
                <a:latin typeface="Arial"/>
                <a:cs typeface="Arial"/>
              </a:rPr>
              <a:t>196</a:t>
            </a:r>
            <a:endParaRPr lang="en-US" sz="2400" b="0" dirty="0">
              <a:solidFill>
                <a:srgbClr val="FFFFFF"/>
              </a:solidFill>
              <a:latin typeface="Arial"/>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endParaRPr lang="en-US">
              <a:solidFill>
                <a:srgbClr val="000000"/>
              </a:solidFill>
            </a:endParaRPr>
          </a:p>
        </p:txBody>
      </p:sp>
      <p:sp>
        <p:nvSpPr>
          <p:cNvPr id="200714" name="Title 2"/>
          <p:cNvSpPr>
            <a:spLocks noGrp="1"/>
          </p:cNvSpPr>
          <p:nvPr>
            <p:ph type="title"/>
          </p:nvPr>
        </p:nvSpPr>
        <p:spPr>
          <a:xfrm>
            <a:off x="0" y="33338"/>
            <a:ext cx="4932363" cy="658812"/>
          </a:xfrm>
        </p:spPr>
        <p:txBody>
          <a:bodyPr/>
          <a:lstStyle/>
          <a:p>
            <a:r>
              <a:rPr lang="ar-JO" sz="3600" i="1" dirty="0">
                <a:solidFill>
                  <a:srgbClr val="FFFFFF"/>
                </a:solidFill>
                <a:latin typeface="Arial" panose="020B0604020202020204" pitchFamily="34" charset="0"/>
                <a:ea typeface="ＭＳ Ｐゴシック" charset="0"/>
                <a:cs typeface="Arial" panose="020B0604020202020204" pitchFamily="34" charset="0"/>
              </a:rPr>
              <a:t>الإنتقال رقم 2</a:t>
            </a:r>
            <a:endParaRPr lang="en-US" sz="3600" i="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1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616624" y="1988840"/>
            <a:ext cx="2915816" cy="3746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79512" y="1988840"/>
            <a:ext cx="3344007" cy="36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229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par>
                                <p:cTn id="12" presetID="1"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صموئيل 8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13503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D6D48D"/>
        </a:solidFill>
        <a:effectLst/>
      </p:bgPr>
    </p:bg>
    <p:spTree>
      <p:nvGrpSpPr>
        <p:cNvPr id="1" name=""/>
        <p:cNvGrpSpPr/>
        <p:nvPr/>
      </p:nvGrpSpPr>
      <p:grpSpPr>
        <a:xfrm>
          <a:off x="0" y="0"/>
          <a:ext cx="0" cy="0"/>
          <a:chOff x="0" y="0"/>
          <a:chExt cx="0" cy="0"/>
        </a:xfrm>
      </p:grpSpPr>
      <p:sp>
        <p:nvSpPr>
          <p:cNvPr id="183297" name="Rectangle 17"/>
          <p:cNvSpPr>
            <a:spLocks noGrp="1" noChangeArrowheads="1"/>
          </p:cNvSpPr>
          <p:nvPr>
            <p:ph type="title"/>
          </p:nvPr>
        </p:nvSpPr>
        <p:spPr/>
        <p:txBody>
          <a:bodyPr/>
          <a:lstStyle/>
          <a:p>
            <a:pPr eaLnBrk="1" hangingPunct="1"/>
            <a:r>
              <a:rPr lang="en-US">
                <a:latin typeface="Arial" charset="0"/>
                <a:ea typeface="ＭＳ Ｐゴシック" charset="0"/>
              </a:rPr>
              <a:t>Key Verse</a:t>
            </a:r>
          </a:p>
        </p:txBody>
      </p:sp>
      <p:sp>
        <p:nvSpPr>
          <p:cNvPr id="183298" name="Rectangle 14"/>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endParaRPr lang="en-US">
              <a:solidFill>
                <a:srgbClr val="000000"/>
              </a:solidFill>
              <a:latin typeface="Arial" charset="0"/>
              <a:cs typeface="Arial" charset="0"/>
            </a:endParaRPr>
          </a:p>
        </p:txBody>
      </p:sp>
      <p:pic>
        <p:nvPicPr>
          <p:cNvPr id="183299" name="Picture 4" descr="j02376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381000"/>
            <a:ext cx="1828800" cy="146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9" name="WordArt 7"/>
          <p:cNvSpPr>
            <a:spLocks noChangeArrowheads="1" noChangeShapeType="1" noTextEdit="1"/>
          </p:cNvSpPr>
          <p:nvPr/>
        </p:nvSpPr>
        <p:spPr bwMode="auto">
          <a:xfrm>
            <a:off x="4303713" y="1600200"/>
            <a:ext cx="3581400" cy="1219200"/>
          </a:xfrm>
          <a:prstGeom prst="rect">
            <a:avLst/>
          </a:prstGeom>
        </p:spPr>
        <p:txBody>
          <a:bodyPr wrap="none" fromWordArt="1">
            <a:prstTxWarp prst="textDeflate">
              <a:avLst>
                <a:gd name="adj" fmla="val 26227"/>
              </a:avLst>
            </a:prstTxWarp>
          </a:bodyPr>
          <a:lstStyle/>
          <a:p>
            <a:r>
              <a:rPr lang="ar-JO" sz="3600" kern="10" dirty="0">
                <a:ln w="9525" cap="sq">
                  <a:solidFill>
                    <a:srgbClr val="000000"/>
                  </a:solidFill>
                  <a:round/>
                  <a:headEnd type="none" w="sm" len="sm"/>
                  <a:tailEnd type="none" w="sm" len="sm"/>
                </a:ln>
                <a:solidFill>
                  <a:srgbClr val="0000FF"/>
                </a:solidFill>
                <a:latin typeface="Arial"/>
                <a:ea typeface="Arial"/>
                <a:cs typeface="Arial"/>
              </a:rPr>
              <a:t>1 صم 8 : 5</a:t>
            </a:r>
            <a:endParaRPr lang="en-US" sz="3600" kern="10" dirty="0">
              <a:ln w="9525" cap="sq">
                <a:solidFill>
                  <a:srgbClr val="000000"/>
                </a:solidFill>
                <a:round/>
                <a:headEnd type="none" w="sm" len="sm"/>
                <a:tailEnd type="none" w="sm" len="sm"/>
              </a:ln>
              <a:solidFill>
                <a:srgbClr val="0000FF"/>
              </a:solidFill>
              <a:latin typeface="Arial"/>
              <a:ea typeface="Arial"/>
              <a:cs typeface="Arial"/>
            </a:endParaRPr>
          </a:p>
        </p:txBody>
      </p:sp>
      <p:pic>
        <p:nvPicPr>
          <p:cNvPr id="59401" name="Picture 9" descr="DIA-Jan-2000-2">
            <a:hlinkClick r:id="rId5"/>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3400" y="4267200"/>
            <a:ext cx="6477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404" name="Rectangle 12"/>
          <p:cNvSpPr>
            <a:spLocks noChangeArrowheads="1"/>
          </p:cNvSpPr>
          <p:nvPr/>
        </p:nvSpPr>
        <p:spPr bwMode="auto">
          <a:xfrm>
            <a:off x="827088" y="5029200"/>
            <a:ext cx="70104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lvl="1" algn="r">
              <a:spcBef>
                <a:spcPct val="50000"/>
              </a:spcBef>
            </a:pPr>
            <a:r>
              <a:rPr lang="ar-JO" sz="3200" dirty="0">
                <a:solidFill>
                  <a:srgbClr val="6600CC"/>
                </a:solidFill>
                <a:latin typeface="Arial" charset="0"/>
                <a:cs typeface="Arial" charset="0"/>
              </a:rPr>
              <a:t>- ما قبل النضوج</a:t>
            </a:r>
            <a:endParaRPr lang="en-US" sz="3200" dirty="0">
              <a:solidFill>
                <a:srgbClr val="6600CC"/>
              </a:solidFill>
              <a:latin typeface="Arial" charset="0"/>
              <a:cs typeface="Arial" charset="0"/>
            </a:endParaRPr>
          </a:p>
          <a:p>
            <a:pPr lvl="1" algn="r">
              <a:spcBef>
                <a:spcPct val="50000"/>
              </a:spcBef>
            </a:pPr>
            <a:r>
              <a:rPr lang="ar-JO" sz="3200" dirty="0">
                <a:solidFill>
                  <a:srgbClr val="6600CC"/>
                </a:solidFill>
                <a:latin typeface="Arial" charset="0"/>
                <a:cs typeface="Arial" charset="0"/>
              </a:rPr>
              <a:t>- دافع خاطئ</a:t>
            </a:r>
            <a:endParaRPr lang="en-US" sz="3200" dirty="0">
              <a:solidFill>
                <a:srgbClr val="6600CC"/>
              </a:solidFill>
              <a:latin typeface="Arial" charset="0"/>
              <a:cs typeface="Arial" charset="0"/>
            </a:endParaRPr>
          </a:p>
        </p:txBody>
      </p:sp>
      <p:sp>
        <p:nvSpPr>
          <p:cNvPr id="183303" name="WordArt 13"/>
          <p:cNvSpPr>
            <a:spLocks noChangeArrowheads="1" noChangeShapeType="1" noTextEdit="1"/>
          </p:cNvSpPr>
          <p:nvPr/>
        </p:nvSpPr>
        <p:spPr bwMode="auto">
          <a:xfrm>
            <a:off x="3048000" y="-76200"/>
            <a:ext cx="4953000" cy="1714500"/>
          </a:xfrm>
          <a:prstGeom prst="rect">
            <a:avLst/>
          </a:prstGeom>
        </p:spPr>
        <p:txBody>
          <a:bodyPr wrap="none" fromWordArt="1">
            <a:prstTxWarp prst="textSlantUp">
              <a:avLst>
                <a:gd name="adj" fmla="val 32056"/>
              </a:avLst>
            </a:prstTxWarp>
          </a:bodyPr>
          <a:lstStyle/>
          <a:p>
            <a:r>
              <a:rPr lang="ar-JO" sz="4800" kern="10" dirty="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Arial"/>
                <a:ea typeface="Arial"/>
                <a:cs typeface="Arial"/>
              </a:rPr>
              <a:t>الآية المفتاحية</a:t>
            </a:r>
            <a:endParaRPr lang="en-US" sz="4800" kern="10" dirty="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Arial"/>
              <a:ea typeface="Arial"/>
              <a:cs typeface="Arial"/>
            </a:endParaRPr>
          </a:p>
        </p:txBody>
      </p:sp>
      <p:sp>
        <p:nvSpPr>
          <p:cNvPr id="59407" name="Text Box 15"/>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400" dirty="0">
                <a:solidFill>
                  <a:srgbClr val="FFFFFF"/>
                </a:solidFill>
                <a:latin typeface="Arial"/>
                <a:cs typeface="Arial"/>
              </a:rPr>
              <a:t>194</a:t>
            </a:r>
            <a:endParaRPr lang="en-US" sz="2400" b="0" dirty="0">
              <a:solidFill>
                <a:srgbClr val="FFFFFF"/>
              </a:solidFill>
              <a:latin typeface="Arial"/>
              <a:cs typeface="Arial"/>
            </a:endParaRPr>
          </a:p>
        </p:txBody>
      </p:sp>
      <p:sp>
        <p:nvSpPr>
          <p:cNvPr id="183305" name="Rectangle 16"/>
          <p:cNvSpPr>
            <a:spLocks noChangeArrowheads="1"/>
          </p:cNvSpPr>
          <p:nvPr/>
        </p:nvSpPr>
        <p:spPr bwMode="auto">
          <a:xfrm>
            <a:off x="903288" y="2832100"/>
            <a:ext cx="7772400" cy="349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a:spcBef>
                <a:spcPct val="20000"/>
              </a:spcBef>
            </a:pPr>
            <a:r>
              <a:rPr lang="ar-JO" altLang="ja-JP" sz="3600" dirty="0">
                <a:solidFill>
                  <a:srgbClr val="000000"/>
                </a:solidFill>
                <a:latin typeface="Arial" charset="0"/>
                <a:cs typeface="Arial" charset="0"/>
              </a:rPr>
              <a:t>* دعونا نقرأها</a:t>
            </a:r>
            <a:endParaRPr lang="en-US" sz="3600" dirty="0">
              <a:solidFill>
                <a:srgbClr val="000000"/>
              </a:solidFill>
              <a:latin typeface="Arial" charset="0"/>
              <a:cs typeface="Arial" charset="0"/>
            </a:endParaRPr>
          </a:p>
          <a:p>
            <a:pPr marL="342900" indent="-342900" algn="r">
              <a:spcBef>
                <a:spcPct val="20000"/>
              </a:spcBef>
            </a:pPr>
            <a:r>
              <a:rPr lang="ar-JO" sz="3600" dirty="0">
                <a:solidFill>
                  <a:srgbClr val="000000"/>
                </a:solidFill>
                <a:latin typeface="Arial" charset="0"/>
                <a:cs typeface="Arial" charset="0"/>
              </a:rPr>
              <a:t>* هل كانت فكرة جيدة لإسرائيل أن يطلبوا ملكاً ؟</a:t>
            </a:r>
            <a:endParaRPr lang="en-US" sz="3600" dirty="0">
              <a:solidFill>
                <a:srgbClr val="000000"/>
              </a:solidFill>
              <a:latin typeface="Arial" charset="0"/>
              <a:cs typeface="Arial" charset="0"/>
            </a:endParaRPr>
          </a:p>
          <a:p>
            <a:pPr marL="342900" indent="-342900" algn="r">
              <a:spcBef>
                <a:spcPct val="20000"/>
              </a:spcBef>
            </a:pPr>
            <a:r>
              <a:rPr lang="ar-JO" sz="3600" dirty="0">
                <a:solidFill>
                  <a:srgbClr val="000000"/>
                </a:solidFill>
                <a:latin typeface="Arial" charset="0"/>
                <a:cs typeface="Arial" charset="0"/>
              </a:rPr>
              <a:t>* لم ولم لا ؟</a:t>
            </a:r>
            <a:endParaRPr lang="en-US" sz="3600" dirty="0">
              <a:solidFill>
                <a:srgbClr val="000000"/>
              </a:solidFill>
              <a:latin typeface="Arial" charset="0"/>
              <a:cs typeface="Arial" charset="0"/>
            </a:endParaRPr>
          </a:p>
        </p:txBody>
      </p:sp>
    </p:spTree>
    <p:extLst>
      <p:ext uri="{BB962C8B-B14F-4D97-AF65-F5344CB8AC3E}">
        <p14:creationId xmlns:p14="http://schemas.microsoft.com/office/powerpoint/2010/main" val="1688927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9399"/>
                                        </p:tgtEl>
                                        <p:attrNameLst>
                                          <p:attrName>style.visibility</p:attrName>
                                        </p:attrNameLst>
                                      </p:cBhvr>
                                      <p:to>
                                        <p:strVal val="visible"/>
                                      </p:to>
                                    </p:set>
                                    <p:anim calcmode="lin" valueType="num">
                                      <p:cBhvr additive="base">
                                        <p:cTn id="7" dur="500" fill="hold"/>
                                        <p:tgtEl>
                                          <p:spTgt spid="59399"/>
                                        </p:tgtEl>
                                        <p:attrNameLst>
                                          <p:attrName>ppt_x</p:attrName>
                                        </p:attrNameLst>
                                      </p:cBhvr>
                                      <p:tavLst>
                                        <p:tav tm="0">
                                          <p:val>
                                            <p:strVal val="0-#ppt_w/2"/>
                                          </p:val>
                                        </p:tav>
                                        <p:tav tm="100000">
                                          <p:val>
                                            <p:strVal val="#ppt_x"/>
                                          </p:val>
                                        </p:tav>
                                      </p:tavLst>
                                    </p:anim>
                                    <p:anim calcmode="lin" valueType="num">
                                      <p:cBhvr additive="base">
                                        <p:cTn id="8" dur="500" fill="hold"/>
                                        <p:tgtEl>
                                          <p:spTgt spid="5939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59401"/>
                                        </p:tgtEl>
                                        <p:attrNameLst>
                                          <p:attrName>style.visibility</p:attrName>
                                        </p:attrNameLst>
                                      </p:cBhvr>
                                      <p:to>
                                        <p:strVal val="visible"/>
                                      </p:to>
                                    </p:set>
                                    <p:anim calcmode="lin" valueType="num">
                                      <p:cBhvr additive="base">
                                        <p:cTn id="12" dur="500" fill="hold"/>
                                        <p:tgtEl>
                                          <p:spTgt spid="59401"/>
                                        </p:tgtEl>
                                        <p:attrNameLst>
                                          <p:attrName>ppt_x</p:attrName>
                                        </p:attrNameLst>
                                      </p:cBhvr>
                                      <p:tavLst>
                                        <p:tav tm="0">
                                          <p:val>
                                            <p:strVal val="0-#ppt_w/2"/>
                                          </p:val>
                                        </p:tav>
                                        <p:tav tm="100000">
                                          <p:val>
                                            <p:strVal val="#ppt_x"/>
                                          </p:val>
                                        </p:tav>
                                      </p:tavLst>
                                    </p:anim>
                                    <p:anim calcmode="lin" valueType="num">
                                      <p:cBhvr additive="base">
                                        <p:cTn id="13" dur="500" fill="hold"/>
                                        <p:tgtEl>
                                          <p:spTgt spid="5940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9404">
                                            <p:txEl>
                                              <p:pRg st="0" end="0"/>
                                            </p:txEl>
                                          </p:spTgt>
                                        </p:tgtEl>
                                        <p:attrNameLst>
                                          <p:attrName>style.visibility</p:attrName>
                                        </p:attrNameLst>
                                      </p:cBhvr>
                                      <p:to>
                                        <p:strVal val="visible"/>
                                      </p:to>
                                    </p:set>
                                    <p:anim calcmode="lin" valueType="num">
                                      <p:cBhvr additive="base">
                                        <p:cTn id="18" dur="500" fill="hold"/>
                                        <p:tgtEl>
                                          <p:spTgt spid="59404">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940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9404">
                                            <p:txEl>
                                              <p:pRg st="1" end="1"/>
                                            </p:txEl>
                                          </p:spTgt>
                                        </p:tgtEl>
                                        <p:attrNameLst>
                                          <p:attrName>style.visibility</p:attrName>
                                        </p:attrNameLst>
                                      </p:cBhvr>
                                      <p:to>
                                        <p:strVal val="visible"/>
                                      </p:to>
                                    </p:set>
                                    <p:anim calcmode="lin" valueType="num">
                                      <p:cBhvr additive="base">
                                        <p:cTn id="24" dur="500" fill="hold"/>
                                        <p:tgtEl>
                                          <p:spTgt spid="59404">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940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animBg="1"/>
      <p:bldP spid="59404" grpId="0" build="p" bldLvl="2"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534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938" y="0"/>
            <a:ext cx="9144000" cy="6081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32640" y="5085184"/>
            <a:ext cx="9111359"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من استحق التاج ؟</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0328593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ar-JO" sz="4800" b="1" dirty="0">
                <a:solidFill>
                  <a:schemeClr val="bg1"/>
                </a:solidFill>
                <a:effectLst>
                  <a:glow rad="152400">
                    <a:schemeClr val="tx1">
                      <a:alpha val="95000"/>
                    </a:schemeClr>
                  </a:glow>
                </a:effectLst>
                <a:latin typeface="Arial" panose="020B0604020202020204" pitchFamily="34" charset="0"/>
                <a:cs typeface="Arial" panose="020B0604020202020204" pitchFamily="34" charset="0"/>
              </a:rPr>
              <a:t>متى : المسيح كملك</a:t>
            </a:r>
            <a:endParaRPr lang="en-US" sz="4800" b="1" dirty="0">
              <a:solidFill>
                <a:schemeClr val="bg1"/>
              </a:solidFill>
              <a:effectLst>
                <a:glow rad="152400">
                  <a:schemeClr val="tx1">
                    <a:alpha val="95000"/>
                  </a:schemeClr>
                </a:glow>
              </a:effectLst>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34925" y="2663823"/>
            <a:ext cx="2806725" cy="4005064"/>
          </a:xfrm>
          <a:prstGeom prst="rect">
            <a:avLst/>
          </a:prstGeom>
          <a:noFill/>
          <a:ln w="9525">
            <a:noFill/>
            <a:miter lim="800000"/>
            <a:headEnd/>
            <a:tailEnd/>
          </a:ln>
          <a:effectLst/>
        </p:spPr>
        <p:txBody>
          <a:bodyPr/>
          <a:lstStyle/>
          <a:p>
            <a:pPr algn="r">
              <a:spcBef>
                <a:spcPct val="20000"/>
              </a:spcBef>
              <a:defRPr/>
            </a:pPr>
            <a:r>
              <a:rPr lang="ar-JO" sz="3200" dirty="0">
                <a:latin typeface="Arial" panose="020B0604020202020204" pitchFamily="34" charset="0"/>
                <a:cs typeface="Arial" panose="020B0604020202020204" pitchFamily="34" charset="0"/>
              </a:rPr>
              <a:t>منذ بركة يعقوب في تكوين 49: 9-10 يصور الأسد ملكًا</a:t>
            </a:r>
            <a:endParaRPr lang="en-US" sz="3200" kern="0" dirty="0">
              <a:solidFill>
                <a:srgbClr val="FFFFFF"/>
              </a:solidFill>
              <a:effectLst>
                <a:glow rad="152400">
                  <a:srgbClr val="000000">
                    <a:alpha val="95000"/>
                  </a:srgbClr>
                </a:glow>
              </a:effectLst>
              <a:latin typeface="Arial" panose="020B0604020202020204" pitchFamily="34" charset="0"/>
              <a:ea typeface="ＭＳ Ｐゴシック" charset="-128"/>
              <a:cs typeface="Arial" panose="020B0604020202020204" pitchFamily="34" charset="0"/>
            </a:endParaRPr>
          </a:p>
        </p:txBody>
      </p:sp>
      <p:sp>
        <p:nvSpPr>
          <p:cNvPr id="6" name="Rectangle 3"/>
          <p:cNvSpPr txBox="1">
            <a:spLocks noChangeArrowheads="1"/>
          </p:cNvSpPr>
          <p:nvPr/>
        </p:nvSpPr>
        <p:spPr bwMode="auto">
          <a:xfrm>
            <a:off x="3294595" y="1869138"/>
            <a:ext cx="5741901" cy="4788757"/>
          </a:xfrm>
          <a:prstGeom prst="rect">
            <a:avLst/>
          </a:prstGeom>
          <a:noFill/>
          <a:ln w="9525">
            <a:noFill/>
            <a:miter lim="800000"/>
            <a:headEnd/>
            <a:tailEnd/>
          </a:ln>
          <a:effectLst/>
        </p:spPr>
        <p:txBody>
          <a:bodyPr/>
          <a:lstStyle/>
          <a:p>
            <a:pPr algn="r" eaLnBrk="0" hangingPunct="0">
              <a:spcBef>
                <a:spcPct val="20000"/>
              </a:spcBef>
              <a:defRPr/>
            </a:pPr>
            <a:r>
              <a:rPr lang="ar-JO" kern="0" dirty="0">
                <a:solidFill>
                  <a:srgbClr val="FFFFFF"/>
                </a:solidFill>
                <a:effectLst>
                  <a:glow rad="152400">
                    <a:srgbClr val="000000">
                      <a:alpha val="95000"/>
                    </a:srgbClr>
                  </a:glow>
                </a:effectLst>
                <a:latin typeface="Arial" panose="020B0604020202020204" pitchFamily="34" charset="0"/>
                <a:ea typeface="ＭＳ Ｐゴシック" charset="-128"/>
                <a:cs typeface="Arial" panose="020B0604020202020204" pitchFamily="34" charset="0"/>
              </a:rPr>
              <a:t>يهوذا جرو أسد من فريسة صعدت يا ابني جثا وربض كأسد وكلبوة من ينهضه لا يزول قضيب من يهوذا ومشترع من بين رجليه حتى يأتي شيلون وله يكون خضوع شعوب</a:t>
            </a:r>
            <a:endParaRPr lang="en-US" kern="0" dirty="0">
              <a:solidFill>
                <a:srgbClr val="FFFFFF"/>
              </a:solidFill>
              <a:effectLst>
                <a:glow rad="152400">
                  <a:srgbClr val="000000">
                    <a:alpha val="95000"/>
                  </a:srgbClr>
                </a:glow>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289673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534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10800000">
            <a:off x="7938" y="0"/>
            <a:ext cx="9144000" cy="6081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76200" y="90620"/>
            <a:ext cx="9076872" cy="1394164"/>
          </a:xfrm>
          <a:effectLst>
            <a:outerShdw blurRad="63500" dist="38099" dir="2700000" algn="ctr" rotWithShape="0">
              <a:schemeClr val="tx2">
                <a:alpha val="74998"/>
              </a:schemeClr>
            </a:outerShdw>
          </a:effectLst>
        </p:spPr>
        <p:txBody>
          <a:bodyPr anchor="t"/>
          <a:lstStyle/>
          <a:p>
            <a:pPr eaLnBrk="1" hangingPunct="1">
              <a:defRPr/>
            </a:pPr>
            <a:r>
              <a:rPr lang="ar-JO" sz="5400" dirty="0">
                <a:solidFill>
                  <a:schemeClr val="bg1"/>
                </a:solidFill>
                <a:effectLst>
                  <a:glow rad="228600">
                    <a:schemeClr val="tx1"/>
                  </a:glow>
                </a:effectLst>
                <a:ea typeface="ＭＳ Ｐゴシック" charset="0"/>
              </a:rPr>
              <a:t>ماذا يفعل الملك</a:t>
            </a:r>
            <a:br>
              <a:rPr lang="ar-JO" sz="5400" dirty="0">
                <a:solidFill>
                  <a:schemeClr val="bg1"/>
                </a:solidFill>
                <a:effectLst>
                  <a:glow rad="228600">
                    <a:schemeClr val="tx1"/>
                  </a:glow>
                </a:effectLst>
                <a:ea typeface="ＭＳ Ｐゴシック" charset="0"/>
              </a:rPr>
            </a:br>
            <a:r>
              <a:rPr lang="ar-JO" sz="5400" dirty="0">
                <a:solidFill>
                  <a:schemeClr val="bg1"/>
                </a:solidFill>
                <a:effectLst>
                  <a:glow rad="228600">
                    <a:schemeClr val="tx1"/>
                  </a:glow>
                </a:effectLst>
                <a:ea typeface="ＭＳ Ｐゴシック" charset="0"/>
              </a:rPr>
              <a:t>للشعب؟</a:t>
            </a:r>
            <a:endParaRPr lang="en-US" sz="5400"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197</a:t>
            </a:r>
          </a:p>
        </p:txBody>
      </p:sp>
      <p:sp>
        <p:nvSpPr>
          <p:cNvPr id="7" name="Rectangle 3">
            <a:extLst>
              <a:ext uri="{FF2B5EF4-FFF2-40B4-BE49-F238E27FC236}">
                <a16:creationId xmlns:a16="http://schemas.microsoft.com/office/drawing/2014/main" id="{BDDF3E49-8B66-4B4E-850F-CF75F6C8CF3C}"/>
              </a:ext>
            </a:extLst>
          </p:cNvPr>
          <p:cNvSpPr txBox="1">
            <a:spLocks noChangeArrowheads="1"/>
          </p:cNvSpPr>
          <p:nvPr/>
        </p:nvSpPr>
        <p:spPr bwMode="auto">
          <a:xfrm>
            <a:off x="20765" y="4005064"/>
            <a:ext cx="9111359" cy="259228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295275" lvl="0" indent="-295275" algn="r" rtl="1" eaLnBrk="1" hangingPunct="1">
              <a:buFont typeface="Arial" panose="020B0604020202020204" pitchFamily="34" charset="0"/>
              <a:buChar char="•"/>
              <a:defRPr/>
            </a:pPr>
            <a:r>
              <a:rPr lang="ar-SA" sz="3200" kern="0" dirty="0">
                <a:solidFill>
                  <a:srgbClr val="FFFFFF"/>
                </a:solidFill>
                <a:effectLst>
                  <a:glow rad="228600">
                    <a:srgbClr val="000000"/>
                  </a:glow>
                </a:effectLst>
                <a:ea typeface="ＭＳ Ｐゴシック" charset="0"/>
              </a:rPr>
              <a:t>جيش متأهب (8: 12 أ).</a:t>
            </a:r>
          </a:p>
          <a:p>
            <a:pPr marL="295275" lvl="0" indent="-295275" algn="r" rtl="1" eaLnBrk="1" hangingPunct="1">
              <a:buFont typeface="Arial" panose="020B0604020202020204" pitchFamily="34" charset="0"/>
              <a:buChar char="•"/>
              <a:defRPr/>
            </a:pPr>
            <a:r>
              <a:rPr lang="ar-SA" sz="3200" kern="0" dirty="0">
                <a:solidFill>
                  <a:srgbClr val="FFFFFF"/>
                </a:solidFill>
                <a:effectLst>
                  <a:glow rad="228600">
                    <a:srgbClr val="000000"/>
                  </a:glow>
                </a:effectLst>
                <a:ea typeface="ＭＳ Ｐゴシック" charset="0"/>
              </a:rPr>
              <a:t>مزارعون مجنّدون (8: 12 ب).</a:t>
            </a:r>
          </a:p>
          <a:p>
            <a:pPr marL="295275" lvl="0" indent="-295275" algn="r" rtl="1" eaLnBrk="1" hangingPunct="1">
              <a:buFont typeface="Arial" panose="020B0604020202020204" pitchFamily="34" charset="0"/>
              <a:buChar char="•"/>
              <a:defRPr/>
            </a:pPr>
            <a:r>
              <a:rPr lang="ar-SA" sz="3200" kern="0" dirty="0">
                <a:solidFill>
                  <a:srgbClr val="FFFFFF"/>
                </a:solidFill>
                <a:effectLst>
                  <a:glow rad="228600">
                    <a:srgbClr val="000000"/>
                  </a:glow>
                </a:effectLst>
                <a:ea typeface="ＭＳ Ｐゴシック" charset="0"/>
              </a:rPr>
              <a:t>صنّاع أسلحة بالقوّة (8: 12 ت).</a:t>
            </a:r>
          </a:p>
          <a:p>
            <a:pPr marL="295275" lvl="0" indent="-295275" algn="r" rtl="1" eaLnBrk="1" hangingPunct="1">
              <a:buFont typeface="Arial" panose="020B0604020202020204" pitchFamily="34" charset="0"/>
              <a:buChar char="•"/>
              <a:defRPr/>
            </a:pPr>
            <a:r>
              <a:rPr lang="ar-SA" sz="3200" kern="0" dirty="0">
                <a:solidFill>
                  <a:srgbClr val="FFFFFF"/>
                </a:solidFill>
                <a:effectLst>
                  <a:glow rad="228600">
                    <a:srgbClr val="000000"/>
                  </a:glow>
                </a:effectLst>
                <a:ea typeface="ＭＳ Ｐゴシック" charset="0"/>
              </a:rPr>
              <a:t>بنات عطّارات، وطبّاخات، و خبّازات في القصر (8: 13).</a:t>
            </a:r>
          </a:p>
        </p:txBody>
      </p:sp>
    </p:spTree>
    <p:extLst>
      <p:ext uri="{BB962C8B-B14F-4D97-AF65-F5344CB8AC3E}">
        <p14:creationId xmlns:p14="http://schemas.microsoft.com/office/powerpoint/2010/main" val="282619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itle 1"/>
          <p:cNvSpPr>
            <a:spLocks noGrp="1"/>
          </p:cNvSpPr>
          <p:nvPr>
            <p:ph type="title"/>
          </p:nvPr>
        </p:nvSpPr>
        <p:spPr>
          <a:xfrm>
            <a:off x="0" y="-4763"/>
            <a:ext cx="7740650" cy="841376"/>
          </a:xfrm>
        </p:spPr>
        <p:txBody>
          <a:bodyPr/>
          <a:lstStyle/>
          <a:p>
            <a:r>
              <a:rPr lang="ar-JO" sz="3600" b="1" dirty="0">
                <a:solidFill>
                  <a:srgbClr val="FFFFFF"/>
                </a:solidFill>
                <a:latin typeface="Arial" charset="0"/>
                <a:ea typeface="ＭＳ Ｐゴシック" charset="0"/>
              </a:rPr>
              <a:t>تحذير للملوك (1400 ق.م)</a:t>
            </a:r>
            <a:endParaRPr lang="en-US" sz="3600" b="1" dirty="0">
              <a:solidFill>
                <a:srgbClr val="FFFFFF"/>
              </a:solidFill>
              <a:latin typeface="Arial" charset="0"/>
              <a:ea typeface="ＭＳ Ｐゴシック" charset="0"/>
            </a:endParaRPr>
          </a:p>
        </p:txBody>
      </p:sp>
      <p:sp>
        <p:nvSpPr>
          <p:cNvPr id="3" name="Title 1"/>
          <p:cNvSpPr txBox="1">
            <a:spLocks/>
          </p:cNvSpPr>
          <p:nvPr/>
        </p:nvSpPr>
        <p:spPr bwMode="auto">
          <a:xfrm>
            <a:off x="0" y="908720"/>
            <a:ext cx="5400600" cy="5805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2800" dirty="0">
                <a:solidFill>
                  <a:srgbClr val="FFFFFF"/>
                </a:solidFill>
                <a:effectLst>
                  <a:glow rad="228600">
                    <a:srgbClr val="000000"/>
                  </a:glow>
                </a:effectLst>
              </a:rPr>
              <a:t>متى أتيت إلى الأرض التي يعطيك الرب إلهك وامتلكتها وسكنت فيها فإن قلت أجعل علي ملكاً كجميع الأمم الذين حولي فإنك تجعل عليك ملكاً الذي يختاره الرب إلهك من وسط إخوتك تجعل عليك ملكاً لا يحل لك أن تجعل عليك رجلاً أجنبياً ليس هو أخاك </a:t>
            </a:r>
          </a:p>
          <a:p>
            <a:pPr>
              <a:defRPr/>
            </a:pPr>
            <a:r>
              <a:rPr lang="ar-JO" sz="2800" dirty="0">
                <a:solidFill>
                  <a:srgbClr val="FFFFFF"/>
                </a:solidFill>
                <a:effectLst>
                  <a:glow rad="228600">
                    <a:srgbClr val="000000"/>
                  </a:glow>
                </a:effectLst>
              </a:rPr>
              <a:t>(تثنية 17 : 14 – 15)</a:t>
            </a:r>
            <a:endParaRPr lang="en-US" sz="2800" dirty="0">
              <a:solidFill>
                <a:srgbClr val="FFFFFF"/>
              </a:solidFill>
              <a:effectLst>
                <a:glow rad="228600">
                  <a:srgbClr val="000000"/>
                </a:glow>
              </a:effectLst>
            </a:endParaRPr>
          </a:p>
        </p:txBody>
      </p:sp>
      <p:pic>
        <p:nvPicPr>
          <p:cNvPr id="18841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470525" y="1341438"/>
            <a:ext cx="3390900" cy="374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0991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lvl="0" defTabSz="457200" eaLnBrk="0" hangingPunct="0">
              <a:defRPr sz="4000">
                <a:solidFill>
                  <a:srgbClr val="FFFFFF"/>
                </a:solidFill>
                <a:effectLst>
                  <a:glow rad="127000">
                    <a:srgbClr val="000000"/>
                  </a:glow>
                </a:effectLst>
                <a:latin typeface="Arial" panose="020B0604020202020204" pitchFamily="34" charset="0"/>
                <a:cs typeface="Arial" panose="020B0604020202020204" pitchFamily="34" charset="0"/>
              </a:defRPr>
            </a:lvl1pPr>
            <a:lvl2pPr eaLnBrk="0" hangingPunct="0">
              <a:defRPr sz="4400">
                <a:solidFill>
                  <a:schemeClr val="bg1"/>
                </a:solidFill>
                <a:latin typeface="Arial" charset="0"/>
                <a:ea typeface="ＭＳ Ｐゴシック" pitchFamily="-108" charset="-128"/>
                <a:cs typeface="ＭＳ Ｐゴシック" pitchFamily="-108" charset="-128"/>
              </a:defRPr>
            </a:lvl2pPr>
            <a:lvl3pPr eaLnBrk="0" hangingPunct="0">
              <a:defRPr sz="4400">
                <a:solidFill>
                  <a:schemeClr val="bg1"/>
                </a:solidFill>
                <a:latin typeface="Arial" charset="0"/>
                <a:ea typeface="ＭＳ Ｐゴシック" pitchFamily="-108" charset="-128"/>
                <a:cs typeface="ＭＳ Ｐゴシック" pitchFamily="-108" charset="-128"/>
              </a:defRPr>
            </a:lvl3pPr>
            <a:lvl4pPr eaLnBrk="0" hangingPunct="0">
              <a:defRPr sz="4400">
                <a:solidFill>
                  <a:schemeClr val="bg1"/>
                </a:solidFill>
                <a:latin typeface="Arial" charset="0"/>
                <a:ea typeface="ＭＳ Ｐゴシック" pitchFamily="-108" charset="-128"/>
                <a:cs typeface="ＭＳ Ｐゴシック" pitchFamily="-108" charset="-128"/>
              </a:defRPr>
            </a:lvl4pPr>
            <a:lvl5pP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إن انتقال صموئيل الطوعي لمنصبه الثلاثي من نبي وكاهن وقاضي إلى ملك داود يصور سلطة المسيح في هذه الأبعاد المختلفة .</a:t>
            </a:r>
            <a:endParaRPr lang="en-US" dirty="0"/>
          </a:p>
          <a:p>
            <a:endParaRPr lang="en-US" dirty="0"/>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42س</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صموئيل</a:t>
            </a:r>
            <a:endParaRPr lang="en-US"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3676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p:cNvSpPr>
            <a:spLocks noGrp="1"/>
          </p:cNvSpPr>
          <p:nvPr>
            <p:ph type="title"/>
          </p:nvPr>
        </p:nvSpPr>
        <p:spPr>
          <a:xfrm>
            <a:off x="0" y="-4763"/>
            <a:ext cx="7740650" cy="841376"/>
          </a:xfrm>
        </p:spPr>
        <p:txBody>
          <a:bodyPr/>
          <a:lstStyle/>
          <a:p>
            <a:r>
              <a:rPr lang="ar-JO" sz="3600" b="1" dirty="0">
                <a:solidFill>
                  <a:srgbClr val="FFFFFF"/>
                </a:solidFill>
                <a:latin typeface="Arial" charset="0"/>
                <a:ea typeface="ＭＳ Ｐゴシック" charset="0"/>
              </a:rPr>
              <a:t>تحذير للملوك (1400 ق.م)</a:t>
            </a:r>
            <a:endParaRPr lang="en-US" sz="3600" b="1" dirty="0">
              <a:solidFill>
                <a:srgbClr val="FFFFFF"/>
              </a:solidFill>
              <a:latin typeface="Arial" charset="0"/>
              <a:ea typeface="ＭＳ Ｐゴシック" charset="0"/>
            </a:endParaRPr>
          </a:p>
        </p:txBody>
      </p:sp>
      <p:sp>
        <p:nvSpPr>
          <p:cNvPr id="3" name="Title 1"/>
          <p:cNvSpPr txBox="1">
            <a:spLocks/>
          </p:cNvSpPr>
          <p:nvPr/>
        </p:nvSpPr>
        <p:spPr bwMode="auto">
          <a:xfrm>
            <a:off x="179512" y="1268760"/>
            <a:ext cx="3888432" cy="496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2800" dirty="0">
                <a:solidFill>
                  <a:srgbClr val="FFFFFF"/>
                </a:solidFill>
                <a:effectLst>
                  <a:glow rad="228600">
                    <a:srgbClr val="000000"/>
                  </a:glow>
                </a:effectLst>
              </a:rPr>
              <a:t>ولكن لا يكثر له الخيل ولا يرد الشعب إلى مصر لكي يكثر الخيل والرب قد قال لكم لا تعودوا ترجعون في هذه الطريق أيضاً</a:t>
            </a:r>
          </a:p>
          <a:p>
            <a:pPr>
              <a:defRPr/>
            </a:pPr>
            <a:r>
              <a:rPr lang="ar-JO" sz="2800" dirty="0">
                <a:solidFill>
                  <a:srgbClr val="FFFFFF"/>
                </a:solidFill>
                <a:effectLst>
                  <a:glow rad="228600">
                    <a:srgbClr val="000000"/>
                  </a:glow>
                </a:effectLst>
              </a:rPr>
              <a:t>(تث 17 : 16)</a:t>
            </a:r>
            <a:endParaRPr lang="en-US" sz="2800" dirty="0">
              <a:solidFill>
                <a:srgbClr val="FFFFFF"/>
              </a:solidFill>
              <a:effectLst>
                <a:glow rad="228600">
                  <a:srgbClr val="000000"/>
                </a:glow>
              </a:effectLst>
            </a:endParaRPr>
          </a:p>
        </p:txBody>
      </p:sp>
      <p:pic>
        <p:nvPicPr>
          <p:cNvPr id="18944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025900" y="1052513"/>
            <a:ext cx="5118100" cy="513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68508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9046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5989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0466" name="Title 1"/>
          <p:cNvSpPr>
            <a:spLocks noGrp="1"/>
          </p:cNvSpPr>
          <p:nvPr>
            <p:ph type="title"/>
          </p:nvPr>
        </p:nvSpPr>
        <p:spPr>
          <a:xfrm>
            <a:off x="0" y="-4763"/>
            <a:ext cx="7740650" cy="841376"/>
          </a:xfrm>
        </p:spPr>
        <p:txBody>
          <a:bodyPr/>
          <a:lstStyle/>
          <a:p>
            <a:r>
              <a:rPr lang="ar-JO" sz="3600" b="1" dirty="0">
                <a:solidFill>
                  <a:srgbClr val="FFFFFF"/>
                </a:solidFill>
                <a:latin typeface="Arial" charset="0"/>
                <a:ea typeface="ＭＳ Ｐゴシック" charset="0"/>
              </a:rPr>
              <a:t>تحذير للملوك (1400 ق.م)</a:t>
            </a:r>
            <a:endParaRPr lang="en-US" sz="3600" b="1" dirty="0">
              <a:solidFill>
                <a:srgbClr val="FFFFFF"/>
              </a:solidFill>
              <a:latin typeface="Arial" charset="0"/>
              <a:ea typeface="ＭＳ Ｐゴシック" charset="0"/>
            </a:endParaRPr>
          </a:p>
        </p:txBody>
      </p:sp>
      <p:sp>
        <p:nvSpPr>
          <p:cNvPr id="3" name="Title 1"/>
          <p:cNvSpPr txBox="1">
            <a:spLocks/>
          </p:cNvSpPr>
          <p:nvPr/>
        </p:nvSpPr>
        <p:spPr bwMode="auto">
          <a:xfrm>
            <a:off x="0" y="5517232"/>
            <a:ext cx="9144000"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defPPr>
              <a:defRPr lang="en-US"/>
            </a:defPPr>
            <a:lvl1pPr eaLnBrk="0" hangingPunct="0">
              <a:defRPr>
                <a:solidFill>
                  <a:srgbClr val="FFFFFF"/>
                </a:solidFill>
                <a:effectLst>
                  <a:glow rad="228600">
                    <a:schemeClr val="tx1"/>
                  </a:glow>
                </a:effectLst>
                <a:latin typeface="Arial"/>
                <a:ea typeface="ＭＳ Ｐゴシック" pitchFamily="-112" charset="-128"/>
                <a:cs typeface="Arial"/>
              </a:defRPr>
            </a:lvl1pPr>
            <a:lvl2pPr eaLnBrk="0" hangingPunct="0">
              <a:defRPr sz="4400">
                <a:solidFill>
                  <a:schemeClr val="tx2"/>
                </a:solidFill>
                <a:latin typeface="Arial" charset="0"/>
                <a:ea typeface="ＭＳ Ｐゴシック" pitchFamily="-112" charset="-128"/>
                <a:cs typeface="ＭＳ Ｐゴシック" pitchFamily="-112" charset="-128"/>
              </a:defRPr>
            </a:lvl2pPr>
            <a:lvl3pPr eaLnBrk="0" hangingPunct="0">
              <a:defRPr sz="4400">
                <a:solidFill>
                  <a:schemeClr val="tx2"/>
                </a:solidFill>
                <a:latin typeface="Arial" charset="0"/>
                <a:ea typeface="ＭＳ Ｐゴシック" pitchFamily="-112" charset="-128"/>
                <a:cs typeface="ＭＳ Ｐゴシック" pitchFamily="-112" charset="-128"/>
              </a:defRPr>
            </a:lvl3pPr>
            <a:lvl4pPr eaLnBrk="0" hangingPunct="0">
              <a:defRPr sz="4400">
                <a:solidFill>
                  <a:schemeClr val="tx2"/>
                </a:solidFill>
                <a:latin typeface="Arial" charset="0"/>
                <a:ea typeface="ＭＳ Ｐゴシック" pitchFamily="-112" charset="-128"/>
                <a:cs typeface="ＭＳ Ｐゴシック" pitchFamily="-112" charset="-128"/>
              </a:defRPr>
            </a:lvl4pPr>
            <a:lvl5pP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r>
              <a:rPr lang="ar-JO" dirty="0">
                <a:effectLst>
                  <a:glow rad="228600">
                    <a:srgbClr val="000000"/>
                  </a:glow>
                </a:effectLst>
              </a:rPr>
              <a:t>و لا يكثر له نساء لئلا يزيغ قلبه</a:t>
            </a:r>
          </a:p>
          <a:p>
            <a:pPr>
              <a:defRPr/>
            </a:pPr>
            <a:r>
              <a:rPr lang="ar-JO" dirty="0">
                <a:effectLst>
                  <a:glow rad="228600">
                    <a:srgbClr val="000000"/>
                  </a:glow>
                </a:effectLst>
              </a:rPr>
              <a:t>(تث 17 : 17أ)</a:t>
            </a:r>
            <a:endParaRPr lang="en-US" dirty="0">
              <a:effectLst>
                <a:glow rad="228600">
                  <a:srgbClr val="000000"/>
                </a:glow>
              </a:effectLst>
            </a:endParaRPr>
          </a:p>
        </p:txBody>
      </p:sp>
    </p:spTree>
    <p:extLst>
      <p:ext uri="{BB962C8B-B14F-4D97-AF65-F5344CB8AC3E}">
        <p14:creationId xmlns:p14="http://schemas.microsoft.com/office/powerpoint/2010/main" val="746108244"/>
      </p:ext>
    </p:extLst>
  </p:cSld>
  <p:clrMapOvr>
    <a:overrideClrMapping bg1="lt1" tx1="dk1" bg2="lt2" tx2="dk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30238"/>
            <a:ext cx="9144000" cy="6399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149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59338" y="0"/>
            <a:ext cx="4287837" cy="288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185" name="Title 1"/>
          <p:cNvSpPr>
            <a:spLocks noGrp="1"/>
          </p:cNvSpPr>
          <p:nvPr>
            <p:ph type="title"/>
          </p:nvPr>
        </p:nvSpPr>
        <p:spPr>
          <a:xfrm>
            <a:off x="0" y="-4763"/>
            <a:ext cx="7740650" cy="841376"/>
          </a:xfrm>
        </p:spPr>
        <p:txBody>
          <a:bodyPr/>
          <a:lstStyle/>
          <a:p>
            <a:pPr>
              <a:defRPr/>
            </a:pPr>
            <a:r>
              <a:rPr lang="ar-JO" sz="3600" b="1" kern="1200" dirty="0">
                <a:solidFill>
                  <a:srgbClr val="FFFFFF"/>
                </a:solidFill>
                <a:effectLst>
                  <a:glow rad="228600">
                    <a:schemeClr val="tx1"/>
                  </a:glow>
                </a:effectLst>
              </a:rPr>
              <a:t>تحذير للملوك (1400 ق.م)</a:t>
            </a:r>
            <a:endParaRPr lang="en-US" sz="3600" b="1" kern="1200" dirty="0">
              <a:solidFill>
                <a:srgbClr val="FFFFFF"/>
              </a:solidFill>
              <a:effectLst>
                <a:glow rad="228600">
                  <a:schemeClr val="tx1"/>
                </a:glow>
              </a:effectLst>
            </a:endParaRPr>
          </a:p>
        </p:txBody>
      </p:sp>
      <p:sp>
        <p:nvSpPr>
          <p:cNvPr id="3" name="Title 1"/>
          <p:cNvSpPr txBox="1">
            <a:spLocks/>
          </p:cNvSpPr>
          <p:nvPr/>
        </p:nvSpPr>
        <p:spPr bwMode="auto">
          <a:xfrm>
            <a:off x="395536" y="980728"/>
            <a:ext cx="3312368" cy="51125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2800" dirty="0">
                <a:solidFill>
                  <a:srgbClr val="FFFFFF"/>
                </a:solidFill>
                <a:effectLst>
                  <a:glow rad="228600">
                    <a:srgbClr val="000000"/>
                  </a:glow>
                </a:effectLst>
              </a:rPr>
              <a:t>و فضة و ذهباً لا يكثر له كثيراً</a:t>
            </a:r>
          </a:p>
          <a:p>
            <a:pPr>
              <a:defRPr/>
            </a:pPr>
            <a:r>
              <a:rPr lang="ar-JO" sz="2800" dirty="0">
                <a:solidFill>
                  <a:srgbClr val="FFFFFF"/>
                </a:solidFill>
                <a:effectLst>
                  <a:glow rad="228600">
                    <a:srgbClr val="000000"/>
                  </a:glow>
                </a:effectLst>
              </a:rPr>
              <a:t>(تث 17 : 17ب)</a:t>
            </a:r>
            <a:endParaRPr lang="en-US" sz="2800" dirty="0">
              <a:solidFill>
                <a:srgbClr val="FFFFFF"/>
              </a:solidFill>
              <a:effectLst>
                <a:glow rad="228600">
                  <a:srgbClr val="000000"/>
                </a:glow>
              </a:effectLst>
            </a:endParaRPr>
          </a:p>
        </p:txBody>
      </p:sp>
    </p:spTree>
    <p:extLst>
      <p:ext uri="{BB962C8B-B14F-4D97-AF65-F5344CB8AC3E}">
        <p14:creationId xmlns:p14="http://schemas.microsoft.com/office/powerpoint/2010/main" val="21628220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14" name="Title 1"/>
          <p:cNvSpPr>
            <a:spLocks noGrp="1"/>
          </p:cNvSpPr>
          <p:nvPr>
            <p:ph type="title"/>
          </p:nvPr>
        </p:nvSpPr>
        <p:spPr>
          <a:xfrm>
            <a:off x="0" y="-841375"/>
            <a:ext cx="7740650" cy="841375"/>
          </a:xfrm>
        </p:spPr>
        <p:txBody>
          <a:bodyPr/>
          <a:lstStyle/>
          <a:p>
            <a:r>
              <a:rPr lang="ar-JO" sz="3600" b="1" dirty="0">
                <a:solidFill>
                  <a:srgbClr val="FFFFFF"/>
                </a:solidFill>
                <a:latin typeface="Arial" charset="0"/>
                <a:ea typeface="ＭＳ Ｐゴシック" charset="0"/>
              </a:rPr>
              <a:t>تحذير للملوك (1400 ق.م)</a:t>
            </a:r>
            <a:endParaRPr lang="en-US" sz="3600" b="1" dirty="0">
              <a:solidFill>
                <a:srgbClr val="FFFFFF"/>
              </a:solidFill>
              <a:latin typeface="Arial" charset="0"/>
              <a:ea typeface="ＭＳ Ｐゴシック" charset="0"/>
            </a:endParaRPr>
          </a:p>
        </p:txBody>
      </p:sp>
      <p:sp>
        <p:nvSpPr>
          <p:cNvPr id="3" name="Title 1"/>
          <p:cNvSpPr txBox="1">
            <a:spLocks/>
          </p:cNvSpPr>
          <p:nvPr/>
        </p:nvSpPr>
        <p:spPr bwMode="auto">
          <a:xfrm>
            <a:off x="3420848" y="3573016"/>
            <a:ext cx="5688632" cy="3307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2800" dirty="0">
                <a:solidFill>
                  <a:srgbClr val="FFFFFF"/>
                </a:solidFill>
                <a:effectLst>
                  <a:glow rad="228600">
                    <a:srgbClr val="000000"/>
                  </a:glow>
                </a:effectLst>
              </a:rPr>
              <a:t>فتكون معه ويقرأ فيها كل أيام حياته لكي يتعلم أن يتقي الرب إلهه ويحفظ جميع كلمات هذه الشريعة وهذه الفرائض ليعمل بها </a:t>
            </a:r>
          </a:p>
          <a:p>
            <a:pPr>
              <a:defRPr/>
            </a:pPr>
            <a:r>
              <a:rPr lang="ar-JO" sz="2800" dirty="0">
                <a:solidFill>
                  <a:srgbClr val="FFFFFF"/>
                </a:solidFill>
                <a:effectLst>
                  <a:glow rad="228600">
                    <a:srgbClr val="000000"/>
                  </a:glow>
                </a:effectLst>
              </a:rPr>
              <a:t>(تث 17 : 18 – 19)</a:t>
            </a:r>
            <a:endParaRPr lang="en-US" sz="2800" dirty="0">
              <a:solidFill>
                <a:srgbClr val="FFFFFF"/>
              </a:solidFill>
              <a:effectLst>
                <a:glow rad="228600">
                  <a:srgbClr val="000000"/>
                </a:glow>
              </a:effectLst>
            </a:endParaRPr>
          </a:p>
        </p:txBody>
      </p:sp>
      <p:sp>
        <p:nvSpPr>
          <p:cNvPr id="6" name="Title 1"/>
          <p:cNvSpPr txBox="1">
            <a:spLocks/>
          </p:cNvSpPr>
          <p:nvPr/>
        </p:nvSpPr>
        <p:spPr bwMode="auto">
          <a:xfrm>
            <a:off x="-27128" y="0"/>
            <a:ext cx="4743144" cy="2924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2800" dirty="0">
                <a:solidFill>
                  <a:srgbClr val="FFFFFF"/>
                </a:solidFill>
                <a:effectLst>
                  <a:glow rad="228600">
                    <a:srgbClr val="000000"/>
                  </a:glow>
                </a:effectLst>
              </a:rPr>
              <a:t>وعندما يجلس على كرسي مملكته </a:t>
            </a:r>
          </a:p>
          <a:p>
            <a:pPr>
              <a:defRPr/>
            </a:pPr>
            <a:r>
              <a:rPr lang="ar-JO" sz="2800" dirty="0">
                <a:solidFill>
                  <a:srgbClr val="FFFFFF"/>
                </a:solidFill>
                <a:effectLst>
                  <a:glow rad="228600">
                    <a:srgbClr val="000000"/>
                  </a:glow>
                </a:effectLst>
              </a:rPr>
              <a:t>يكتب لنفسه نسخة من هذه الشريعة </a:t>
            </a:r>
          </a:p>
          <a:p>
            <a:pPr>
              <a:defRPr/>
            </a:pPr>
            <a:r>
              <a:rPr lang="ar-JO" sz="2800" dirty="0">
                <a:solidFill>
                  <a:srgbClr val="FFFFFF"/>
                </a:solidFill>
                <a:effectLst>
                  <a:glow rad="228600">
                    <a:srgbClr val="000000"/>
                  </a:glow>
                </a:effectLst>
              </a:rPr>
              <a:t>في كتاب من عند الكهنة اللاويين</a:t>
            </a:r>
            <a:endParaRPr lang="en-US" sz="2800" dirty="0">
              <a:solidFill>
                <a:srgbClr val="FFFFFF"/>
              </a:solidFill>
              <a:effectLst>
                <a:glow rad="228600">
                  <a:srgbClr val="000000"/>
                </a:glow>
              </a:effectLst>
            </a:endParaRPr>
          </a:p>
        </p:txBody>
      </p:sp>
    </p:spTree>
    <p:extLst>
      <p:ext uri="{BB962C8B-B14F-4D97-AF65-F5344CB8AC3E}">
        <p14:creationId xmlns:p14="http://schemas.microsoft.com/office/powerpoint/2010/main" val="5807220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19250" y="2349500"/>
            <a:ext cx="5715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8" name="Title 1"/>
          <p:cNvSpPr>
            <a:spLocks noGrp="1"/>
          </p:cNvSpPr>
          <p:nvPr>
            <p:ph type="title"/>
          </p:nvPr>
        </p:nvSpPr>
        <p:spPr>
          <a:xfrm>
            <a:off x="0" y="-4763"/>
            <a:ext cx="7740650" cy="841376"/>
          </a:xfrm>
        </p:spPr>
        <p:txBody>
          <a:bodyPr/>
          <a:lstStyle/>
          <a:p>
            <a:r>
              <a:rPr lang="ar-JO" sz="3600" b="1" dirty="0">
                <a:solidFill>
                  <a:srgbClr val="FFFFFF"/>
                </a:solidFill>
                <a:latin typeface="Arial" charset="0"/>
                <a:ea typeface="ＭＳ Ｐゴシック" charset="0"/>
              </a:rPr>
              <a:t>تحذير للملوك (1400 ق.م)</a:t>
            </a:r>
            <a:endParaRPr lang="en-US" sz="3600" b="1" dirty="0">
              <a:solidFill>
                <a:srgbClr val="FFFFFF"/>
              </a:solidFill>
              <a:latin typeface="Arial" charset="0"/>
              <a:ea typeface="ＭＳ Ｐゴシック" charset="0"/>
            </a:endParaRPr>
          </a:p>
        </p:txBody>
      </p:sp>
      <p:sp>
        <p:nvSpPr>
          <p:cNvPr id="3" name="Title 1"/>
          <p:cNvSpPr txBox="1">
            <a:spLocks/>
          </p:cNvSpPr>
          <p:nvPr/>
        </p:nvSpPr>
        <p:spPr bwMode="auto">
          <a:xfrm>
            <a:off x="0" y="836712"/>
            <a:ext cx="9144000" cy="1944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2800" dirty="0">
                <a:solidFill>
                  <a:srgbClr val="FFFFFF"/>
                </a:solidFill>
                <a:effectLst>
                  <a:glow rad="228600">
                    <a:srgbClr val="000000"/>
                  </a:glow>
                </a:effectLst>
              </a:rPr>
              <a:t>لئلا يرتفع قلبه على إخوته ولئلا يحيد عن الوصية يميناً أو شمالاً</a:t>
            </a:r>
            <a:endParaRPr lang="en-US" sz="2800" dirty="0">
              <a:solidFill>
                <a:srgbClr val="FFFFFF"/>
              </a:solidFill>
              <a:effectLst>
                <a:glow rad="228600">
                  <a:srgbClr val="000000"/>
                </a:glow>
              </a:effectLst>
            </a:endParaRPr>
          </a:p>
        </p:txBody>
      </p:sp>
      <p:sp>
        <p:nvSpPr>
          <p:cNvPr id="5" name="Title 1"/>
          <p:cNvSpPr txBox="1">
            <a:spLocks/>
          </p:cNvSpPr>
          <p:nvPr/>
        </p:nvSpPr>
        <p:spPr bwMode="auto">
          <a:xfrm>
            <a:off x="0" y="5517232"/>
            <a:ext cx="9144000" cy="1268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2800" dirty="0">
                <a:solidFill>
                  <a:srgbClr val="FFFFFF"/>
                </a:solidFill>
                <a:effectLst>
                  <a:glow rad="228600">
                    <a:srgbClr val="000000"/>
                  </a:glow>
                </a:effectLst>
              </a:rPr>
              <a:t>لكي يطيل الأيام على مملكته هو وبنوه في وسط إسرائيل</a:t>
            </a:r>
            <a:br>
              <a:rPr lang="en-SG" sz="2800" dirty="0">
                <a:solidFill>
                  <a:srgbClr val="FFFFFF"/>
                </a:solidFill>
                <a:effectLst>
                  <a:glow rad="228600">
                    <a:srgbClr val="000000"/>
                  </a:glow>
                </a:effectLst>
              </a:rPr>
            </a:br>
            <a:r>
              <a:rPr lang="en-SG" sz="2800" dirty="0">
                <a:solidFill>
                  <a:srgbClr val="FFFFFF"/>
                </a:solidFill>
                <a:effectLst>
                  <a:glow rad="228600">
                    <a:srgbClr val="000000"/>
                  </a:glow>
                </a:effectLst>
              </a:rPr>
              <a:t>(</a:t>
            </a:r>
            <a:r>
              <a:rPr lang="ar-JO" sz="2800" dirty="0">
                <a:solidFill>
                  <a:srgbClr val="FFFFFF"/>
                </a:solidFill>
                <a:effectLst>
                  <a:glow rad="228600">
                    <a:srgbClr val="000000"/>
                  </a:glow>
                </a:effectLst>
              </a:rPr>
              <a:t>تث 17 : 20</a:t>
            </a:r>
            <a:r>
              <a:rPr lang="en-SG" sz="2800" dirty="0">
                <a:solidFill>
                  <a:srgbClr val="FFFFFF"/>
                </a:solidFill>
                <a:effectLst>
                  <a:glow rad="228600">
                    <a:srgbClr val="000000"/>
                  </a:glow>
                </a:effectLst>
              </a:rPr>
              <a:t>)</a:t>
            </a:r>
            <a:endParaRPr lang="en-US" sz="2800" dirty="0">
              <a:solidFill>
                <a:srgbClr val="FFFFFF"/>
              </a:solidFill>
              <a:effectLst>
                <a:glow rad="228600">
                  <a:srgbClr val="000000"/>
                </a:glow>
              </a:effectLst>
            </a:endParaRPr>
          </a:p>
        </p:txBody>
      </p:sp>
    </p:spTree>
    <p:extLst>
      <p:ext uri="{BB962C8B-B14F-4D97-AF65-F5344CB8AC3E}">
        <p14:creationId xmlns:p14="http://schemas.microsoft.com/office/powerpoint/2010/main" val="13719440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1171890-9FA1-CE2E-E4B8-EE1E2BC8F570}"/>
              </a:ext>
            </a:extLst>
          </p:cNvPr>
          <p:cNvGrpSpPr/>
          <p:nvPr/>
        </p:nvGrpSpPr>
        <p:grpSpPr>
          <a:xfrm>
            <a:off x="0" y="2057400"/>
            <a:ext cx="9144000" cy="4343400"/>
            <a:chOff x="0" y="2057400"/>
            <a:chExt cx="9144000" cy="4343400"/>
          </a:xfrm>
        </p:grpSpPr>
        <p:pic>
          <p:nvPicPr>
            <p:cNvPr id="221187" name="Picture 3" descr="mon-re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057400"/>
              <a:ext cx="91440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767F992-18FF-E5CA-9DE0-F286FFD5B5A9}"/>
                </a:ext>
              </a:extLst>
            </p:cNvPr>
            <p:cNvSpPr/>
            <p:nvPr/>
          </p:nvSpPr>
          <p:spPr bwMode="auto">
            <a:xfrm>
              <a:off x="3635896" y="5732093"/>
              <a:ext cx="2880320" cy="648072"/>
            </a:xfrm>
            <a:prstGeom prst="rect">
              <a:avLst/>
            </a:prstGeom>
            <a:solidFill>
              <a:srgbClr val="CCCC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pitchFamily="-105" charset="0"/>
                <a:ea typeface="ＭＳ Ｐゴシック" charset="0"/>
              </a:endParaRPr>
            </a:p>
          </p:txBody>
        </p:sp>
      </p:grpSp>
      <p:sp>
        <p:nvSpPr>
          <p:cNvPr id="221186" name="Rectangle 2"/>
          <p:cNvSpPr>
            <a:spLocks noGrp="1" noChangeArrowheads="1"/>
          </p:cNvSpPr>
          <p:nvPr>
            <p:ph type="ctrTitle"/>
          </p:nvPr>
        </p:nvSpPr>
        <p:spPr>
          <a:xfrm>
            <a:off x="762000" y="381000"/>
            <a:ext cx="7772400" cy="1470025"/>
          </a:xfrm>
        </p:spPr>
        <p:txBody>
          <a:bodyPr/>
          <a:lstStyle/>
          <a:p>
            <a:pPr eaLnBrk="1" hangingPunct="1"/>
            <a:r>
              <a:rPr lang="ar-JO" dirty="0">
                <a:latin typeface="Arial" charset="0"/>
                <a:ea typeface="ＭＳ Ｐゴシック" charset="0"/>
              </a:rPr>
              <a:t>الحكومات الملكية في 1900</a:t>
            </a:r>
            <a:endParaRPr lang="en-US" dirty="0">
              <a:latin typeface="Arial" charset="0"/>
              <a:ea typeface="ＭＳ Ｐゴシック" charset="0"/>
            </a:endParaRPr>
          </a:p>
        </p:txBody>
      </p:sp>
      <p:sp>
        <p:nvSpPr>
          <p:cNvPr id="2" name="Rectangle 2">
            <a:extLst>
              <a:ext uri="{FF2B5EF4-FFF2-40B4-BE49-F238E27FC236}">
                <a16:creationId xmlns:a16="http://schemas.microsoft.com/office/drawing/2014/main" id="{ABB7DEFA-7CBA-73C4-498D-A200D0773F95}"/>
              </a:ext>
            </a:extLst>
          </p:cNvPr>
          <p:cNvSpPr txBox="1">
            <a:spLocks noChangeArrowheads="1"/>
          </p:cNvSpPr>
          <p:nvPr/>
        </p:nvSpPr>
        <p:spPr bwMode="auto">
          <a:xfrm>
            <a:off x="3553130" y="5733256"/>
            <a:ext cx="3943069" cy="338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charset="0"/>
                <a:ea typeface="ＭＳ Ｐゴシック" charset="0"/>
                <a:cs typeface="Arial"/>
              </a:rPr>
              <a:t>الجمهوريات و أقاليمها</a:t>
            </a:r>
            <a:endPar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endParaRPr>
          </a:p>
        </p:txBody>
      </p:sp>
      <p:sp>
        <p:nvSpPr>
          <p:cNvPr id="4" name="Rectangle 2">
            <a:extLst>
              <a:ext uri="{FF2B5EF4-FFF2-40B4-BE49-F238E27FC236}">
                <a16:creationId xmlns:a16="http://schemas.microsoft.com/office/drawing/2014/main" id="{B0EAD299-EFA9-5034-D190-F6A815FD36D2}"/>
              </a:ext>
            </a:extLst>
          </p:cNvPr>
          <p:cNvSpPr txBox="1">
            <a:spLocks noChangeArrowheads="1"/>
          </p:cNvSpPr>
          <p:nvPr/>
        </p:nvSpPr>
        <p:spPr bwMode="auto">
          <a:xfrm>
            <a:off x="3553130" y="6021288"/>
            <a:ext cx="3943069" cy="323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charset="0"/>
                <a:ea typeface="ＭＳ Ｐゴシック" charset="0"/>
                <a:cs typeface="Arial"/>
              </a:rPr>
              <a:t>الممالك و أقاليمها</a:t>
            </a:r>
            <a:endPar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22210" name="Rectangle 2"/>
          <p:cNvSpPr>
            <a:spLocks noGrp="1" noChangeArrowheads="1"/>
          </p:cNvSpPr>
          <p:nvPr>
            <p:ph type="ctrTitle"/>
          </p:nvPr>
        </p:nvSpPr>
        <p:spPr>
          <a:xfrm>
            <a:off x="76200" y="76200"/>
            <a:ext cx="5638800" cy="1752600"/>
          </a:xfrm>
        </p:spPr>
        <p:txBody>
          <a:bodyPr/>
          <a:lstStyle/>
          <a:p>
            <a:pPr eaLnBrk="1" hangingPunct="1"/>
            <a:r>
              <a:rPr lang="ar-JO" dirty="0">
                <a:latin typeface="Arial" charset="0"/>
                <a:ea typeface="ＭＳ Ｐゴシック" charset="0"/>
              </a:rPr>
              <a:t>الحكومات الملكية عام 2000</a:t>
            </a:r>
            <a:endParaRPr lang="en-US" dirty="0">
              <a:latin typeface="Arial" charset="0"/>
              <a:ea typeface="ＭＳ Ｐゴシック" charset="0"/>
            </a:endParaRPr>
          </a:p>
        </p:txBody>
      </p:sp>
      <p:pic>
        <p:nvPicPr>
          <p:cNvPr id="222211" name="Picture 3" descr="monarch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438400"/>
            <a:ext cx="91440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12" name="Picture 4" descr="monarch1"/>
          <p:cNvPicPr>
            <a:picLocks noChangeAspect="1" noChangeArrowheads="1"/>
          </p:cNvPicPr>
          <p:nvPr/>
        </p:nvPicPr>
        <p:blipFill rotWithShape="1">
          <a:blip r:embed="rId4">
            <a:extLst>
              <a:ext uri="{28A0092B-C50C-407E-A947-70E740481C1C}">
                <a14:useLocalDpi xmlns:a14="http://schemas.microsoft.com/office/drawing/2010/main"/>
              </a:ext>
            </a:extLst>
          </a:blip>
          <a:srcRect t="14867" r="87295"/>
          <a:stretch/>
        </p:blipFill>
        <p:spPr bwMode="auto">
          <a:xfrm>
            <a:off x="5710808" y="399891"/>
            <a:ext cx="445368" cy="1971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BC532C4-7483-B292-82F6-40FDE6A50209}"/>
              </a:ext>
            </a:extLst>
          </p:cNvPr>
          <p:cNvSpPr txBox="1">
            <a:spLocks noChangeArrowheads="1"/>
          </p:cNvSpPr>
          <p:nvPr/>
        </p:nvSpPr>
        <p:spPr bwMode="auto">
          <a:xfrm>
            <a:off x="5710808" y="44624"/>
            <a:ext cx="2747062" cy="323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charset="0"/>
                <a:ea typeface="ＭＳ Ｐゴシック" charset="0"/>
                <a:cs typeface="Arial"/>
              </a:rPr>
              <a:t>الملكيات الملغاة</a:t>
            </a:r>
            <a:endPar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endParaRPr>
          </a:p>
        </p:txBody>
      </p:sp>
      <p:sp>
        <p:nvSpPr>
          <p:cNvPr id="4" name="Rectangle 2">
            <a:extLst>
              <a:ext uri="{FF2B5EF4-FFF2-40B4-BE49-F238E27FC236}">
                <a16:creationId xmlns:a16="http://schemas.microsoft.com/office/drawing/2014/main" id="{4B73528A-D862-C859-D671-6F1B9217C12E}"/>
              </a:ext>
            </a:extLst>
          </p:cNvPr>
          <p:cNvSpPr txBox="1">
            <a:spLocks noChangeArrowheads="1"/>
          </p:cNvSpPr>
          <p:nvPr/>
        </p:nvSpPr>
        <p:spPr bwMode="auto">
          <a:xfrm>
            <a:off x="6119598" y="332656"/>
            <a:ext cx="2747062" cy="323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charset="0"/>
                <a:ea typeface="ＭＳ Ｐゴシック" charset="0"/>
                <a:cs typeface="Arial"/>
              </a:rPr>
              <a:t>1900-1925</a:t>
            </a:r>
            <a:endPar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endParaRPr>
          </a:p>
        </p:txBody>
      </p:sp>
      <p:sp>
        <p:nvSpPr>
          <p:cNvPr id="5" name="Rectangle 2">
            <a:extLst>
              <a:ext uri="{FF2B5EF4-FFF2-40B4-BE49-F238E27FC236}">
                <a16:creationId xmlns:a16="http://schemas.microsoft.com/office/drawing/2014/main" id="{DFAE5230-C94C-32C6-CBC9-8BB0C83B6749}"/>
              </a:ext>
            </a:extLst>
          </p:cNvPr>
          <p:cNvSpPr txBox="1">
            <a:spLocks noChangeArrowheads="1"/>
          </p:cNvSpPr>
          <p:nvPr/>
        </p:nvSpPr>
        <p:spPr bwMode="auto">
          <a:xfrm>
            <a:off x="6119598" y="1417332"/>
            <a:ext cx="2747062" cy="323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charset="0"/>
                <a:ea typeface="ＭＳ Ｐゴシック" charset="0"/>
                <a:cs typeface="Arial"/>
              </a:rPr>
              <a:t>لا تزال ملكية</a:t>
            </a:r>
            <a:endPar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endParaRPr>
          </a:p>
        </p:txBody>
      </p:sp>
      <p:sp>
        <p:nvSpPr>
          <p:cNvPr id="6" name="Rectangle 2">
            <a:extLst>
              <a:ext uri="{FF2B5EF4-FFF2-40B4-BE49-F238E27FC236}">
                <a16:creationId xmlns:a16="http://schemas.microsoft.com/office/drawing/2014/main" id="{C378FF28-B082-56E9-105B-777BF222DC3B}"/>
              </a:ext>
            </a:extLst>
          </p:cNvPr>
          <p:cNvSpPr txBox="1">
            <a:spLocks noChangeArrowheads="1"/>
          </p:cNvSpPr>
          <p:nvPr/>
        </p:nvSpPr>
        <p:spPr bwMode="auto">
          <a:xfrm>
            <a:off x="6119598" y="1688501"/>
            <a:ext cx="2968821" cy="876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charset="0"/>
                <a:ea typeface="ＭＳ Ｐゴシック" charset="0"/>
                <a:cs typeface="Arial"/>
              </a:rPr>
              <a:t>مستعمرات أصبحت جمهوريات بعد الإستقلال</a:t>
            </a:r>
            <a:endPar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endParaRPr>
          </a:p>
        </p:txBody>
      </p:sp>
      <p:sp>
        <p:nvSpPr>
          <p:cNvPr id="7" name="Rectangle 2">
            <a:extLst>
              <a:ext uri="{FF2B5EF4-FFF2-40B4-BE49-F238E27FC236}">
                <a16:creationId xmlns:a16="http://schemas.microsoft.com/office/drawing/2014/main" id="{CAAE32BE-A51A-085F-9678-F93AA5A69C51}"/>
              </a:ext>
            </a:extLst>
          </p:cNvPr>
          <p:cNvSpPr txBox="1">
            <a:spLocks noChangeArrowheads="1"/>
          </p:cNvSpPr>
          <p:nvPr/>
        </p:nvSpPr>
        <p:spPr bwMode="auto">
          <a:xfrm>
            <a:off x="6119598" y="603825"/>
            <a:ext cx="2747062" cy="323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charset="0"/>
                <a:ea typeface="ＭＳ Ｐゴシック" charset="0"/>
                <a:cs typeface="Arial"/>
              </a:rPr>
              <a:t>1925-1950</a:t>
            </a:r>
            <a:endPar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endParaRPr>
          </a:p>
        </p:txBody>
      </p:sp>
      <p:sp>
        <p:nvSpPr>
          <p:cNvPr id="8" name="Rectangle 2">
            <a:extLst>
              <a:ext uri="{FF2B5EF4-FFF2-40B4-BE49-F238E27FC236}">
                <a16:creationId xmlns:a16="http://schemas.microsoft.com/office/drawing/2014/main" id="{67161392-C76E-3549-F95F-B0C13E8140C3}"/>
              </a:ext>
            </a:extLst>
          </p:cNvPr>
          <p:cNvSpPr txBox="1">
            <a:spLocks noChangeArrowheads="1"/>
          </p:cNvSpPr>
          <p:nvPr/>
        </p:nvSpPr>
        <p:spPr bwMode="auto">
          <a:xfrm>
            <a:off x="6119598" y="874994"/>
            <a:ext cx="2747062" cy="323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charset="0"/>
                <a:ea typeface="ＭＳ Ｐゴシック" charset="0"/>
                <a:cs typeface="Arial"/>
              </a:rPr>
              <a:t>1950-1975</a:t>
            </a:r>
            <a:endPar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endParaRPr>
          </a:p>
        </p:txBody>
      </p:sp>
      <p:sp>
        <p:nvSpPr>
          <p:cNvPr id="9" name="Rectangle 2">
            <a:extLst>
              <a:ext uri="{FF2B5EF4-FFF2-40B4-BE49-F238E27FC236}">
                <a16:creationId xmlns:a16="http://schemas.microsoft.com/office/drawing/2014/main" id="{251E8915-3745-73AF-8F57-7E98AB2D15F8}"/>
              </a:ext>
            </a:extLst>
          </p:cNvPr>
          <p:cNvSpPr txBox="1">
            <a:spLocks noChangeArrowheads="1"/>
          </p:cNvSpPr>
          <p:nvPr/>
        </p:nvSpPr>
        <p:spPr bwMode="auto">
          <a:xfrm>
            <a:off x="6119598" y="1146163"/>
            <a:ext cx="2747062" cy="323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charset="0"/>
                <a:ea typeface="ＭＳ Ｐゴシック" charset="0"/>
                <a:cs typeface="Arial"/>
              </a:rPr>
              <a:t>1975-2000</a:t>
            </a:r>
            <a:endPar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A96DF674-3715-C448-CA44-51BB5465EFFB}"/>
              </a:ext>
            </a:extLst>
          </p:cNvPr>
          <p:cNvGrpSpPr/>
          <p:nvPr/>
        </p:nvGrpSpPr>
        <p:grpSpPr>
          <a:xfrm>
            <a:off x="-23811" y="24749"/>
            <a:ext cx="6035972" cy="3836299"/>
            <a:chOff x="-23811" y="313427"/>
            <a:chExt cx="6035972" cy="3836299"/>
          </a:xfrm>
        </p:grpSpPr>
        <p:grpSp>
          <p:nvGrpSpPr>
            <p:cNvPr id="17" name="Group 16">
              <a:extLst>
                <a:ext uri="{FF2B5EF4-FFF2-40B4-BE49-F238E27FC236}">
                  <a16:creationId xmlns:a16="http://schemas.microsoft.com/office/drawing/2014/main" id="{A54E7AF5-3F9C-2537-BA5C-C840E8062DD6}"/>
                </a:ext>
              </a:extLst>
            </p:cNvPr>
            <p:cNvGrpSpPr/>
            <p:nvPr/>
          </p:nvGrpSpPr>
          <p:grpSpPr>
            <a:xfrm>
              <a:off x="-23811" y="745443"/>
              <a:ext cx="6035972" cy="3404283"/>
              <a:chOff x="-206972" y="1176281"/>
              <a:chExt cx="9350972" cy="5224517"/>
            </a:xfrm>
          </p:grpSpPr>
          <p:sp>
            <p:nvSpPr>
              <p:cNvPr id="19" name="Rectangle 18">
                <a:extLst>
                  <a:ext uri="{FF2B5EF4-FFF2-40B4-BE49-F238E27FC236}">
                    <a16:creationId xmlns:a16="http://schemas.microsoft.com/office/drawing/2014/main" id="{AC6E1EDD-1701-7D0E-96E8-CC039E042918}"/>
                  </a:ext>
                </a:extLst>
              </p:cNvPr>
              <p:cNvSpPr/>
              <p:nvPr/>
            </p:nvSpPr>
            <p:spPr bwMode="auto">
              <a:xfrm>
                <a:off x="-206972" y="1176281"/>
                <a:ext cx="8985920" cy="5203883"/>
              </a:xfrm>
              <a:prstGeom prst="rect">
                <a:avLst/>
              </a:prstGeom>
              <a:solidFill>
                <a:srgbClr val="CCCC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8" name="Picture 3" descr="mon-rep">
                <a:extLst>
                  <a:ext uri="{FF2B5EF4-FFF2-40B4-BE49-F238E27FC236}">
                    <a16:creationId xmlns:a16="http://schemas.microsoft.com/office/drawing/2014/main" id="{9EB23AE6-933C-CBAF-F452-2BA472255C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17334"/>
                <a:ext cx="9144000" cy="47834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2" name="Rectangle 21">
              <a:extLst>
                <a:ext uri="{FF2B5EF4-FFF2-40B4-BE49-F238E27FC236}">
                  <a16:creationId xmlns:a16="http://schemas.microsoft.com/office/drawing/2014/main" id="{365E041D-ACC2-18C3-9990-A2D1F21358A7}"/>
                </a:ext>
              </a:extLst>
            </p:cNvPr>
            <p:cNvSpPr/>
            <p:nvPr/>
          </p:nvSpPr>
          <p:spPr bwMode="auto">
            <a:xfrm>
              <a:off x="2498899" y="3680133"/>
              <a:ext cx="2433790" cy="399046"/>
            </a:xfrm>
            <a:prstGeom prst="rect">
              <a:avLst/>
            </a:prstGeom>
            <a:solidFill>
              <a:srgbClr val="CCCC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Rectangle 2">
              <a:extLst>
                <a:ext uri="{FF2B5EF4-FFF2-40B4-BE49-F238E27FC236}">
                  <a16:creationId xmlns:a16="http://schemas.microsoft.com/office/drawing/2014/main" id="{8D7854CF-4AC7-B76F-3953-387F30ED0963}"/>
                </a:ext>
              </a:extLst>
            </p:cNvPr>
            <p:cNvSpPr txBox="1">
              <a:spLocks noChangeArrowheads="1"/>
            </p:cNvSpPr>
            <p:nvPr/>
          </p:nvSpPr>
          <p:spPr bwMode="auto">
            <a:xfrm>
              <a:off x="2411760" y="3687709"/>
              <a:ext cx="2716764" cy="220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جمهوريات و أراضيها</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
              <a:extLst>
                <a:ext uri="{FF2B5EF4-FFF2-40B4-BE49-F238E27FC236}">
                  <a16:creationId xmlns:a16="http://schemas.microsoft.com/office/drawing/2014/main" id="{6DFAD1AF-E84F-6BB7-1C3C-1F3C47054F2C}"/>
                </a:ext>
              </a:extLst>
            </p:cNvPr>
            <p:cNvSpPr txBox="1">
              <a:spLocks noChangeArrowheads="1"/>
            </p:cNvSpPr>
            <p:nvPr/>
          </p:nvSpPr>
          <p:spPr bwMode="auto">
            <a:xfrm>
              <a:off x="2411760" y="3903537"/>
              <a:ext cx="2716764" cy="211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ممالك و أراضيها</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7098" name="Rectangle 2"/>
            <p:cNvSpPr txBox="1">
              <a:spLocks noChangeArrowheads="1"/>
            </p:cNvSpPr>
            <p:nvPr/>
          </p:nvSpPr>
          <p:spPr bwMode="auto">
            <a:xfrm>
              <a:off x="0" y="313427"/>
              <a:ext cx="5776523" cy="667301"/>
            </a:xfrm>
            <a:prstGeom prst="rect">
              <a:avLst/>
            </a:prstGeom>
            <a:solidFill>
              <a:srgbClr val="CCCC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الحكومات الملكية عام 1900</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45409" name="Rectangle 2"/>
          <p:cNvSpPr>
            <a:spLocks noGrp="1" noChangeArrowheads="1"/>
          </p:cNvSpPr>
          <p:nvPr>
            <p:ph type="title"/>
          </p:nvPr>
        </p:nvSpPr>
        <p:spPr>
          <a:xfrm>
            <a:off x="5580063" y="0"/>
            <a:ext cx="3563937" cy="2708275"/>
          </a:xfrm>
          <a:effectLst>
            <a:outerShdw blurRad="50800" dist="38100" dir="2700000">
              <a:srgbClr val="000000">
                <a:alpha val="43000"/>
              </a:srgbClr>
            </a:outerShdw>
          </a:effectLst>
        </p:spPr>
        <p:txBody>
          <a:bodyPr/>
          <a:lstStyle/>
          <a:p>
            <a:pPr eaLnBrk="1" hangingPunct="1">
              <a:defRPr/>
            </a:pPr>
            <a:r>
              <a:rPr lang="ar-JO" dirty="0">
                <a:solidFill>
                  <a:schemeClr val="bg1"/>
                </a:solidFill>
                <a:latin typeface="Arial" panose="020B0604020202020204" pitchFamily="34" charset="0"/>
                <a:ea typeface="ＭＳ Ｐゴシック" charset="0"/>
                <a:cs typeface="Arial" panose="020B0604020202020204" pitchFamily="34" charset="0"/>
              </a:rPr>
              <a:t>زوال </a:t>
            </a:r>
            <a:br>
              <a:rPr lang="ar-JO" dirty="0">
                <a:solidFill>
                  <a:schemeClr val="bg1"/>
                </a:solidFill>
                <a:latin typeface="Arial" panose="020B0604020202020204" pitchFamily="34" charset="0"/>
                <a:ea typeface="ＭＳ Ｐゴシック" charset="0"/>
                <a:cs typeface="Arial" panose="020B0604020202020204" pitchFamily="34" charset="0"/>
              </a:rPr>
            </a:br>
            <a:r>
              <a:rPr lang="ar-JO" dirty="0">
                <a:solidFill>
                  <a:schemeClr val="bg1"/>
                </a:solidFill>
                <a:latin typeface="Arial" panose="020B0604020202020204" pitchFamily="34" charset="0"/>
                <a:ea typeface="ＭＳ Ｐゴシック" charset="0"/>
                <a:cs typeface="Arial" panose="020B0604020202020204" pitchFamily="34" charset="0"/>
              </a:rPr>
              <a:t>الملكيات</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grpSp>
        <p:nvGrpSpPr>
          <p:cNvPr id="10" name="Group 9">
            <a:extLst>
              <a:ext uri="{FF2B5EF4-FFF2-40B4-BE49-F238E27FC236}">
                <a16:creationId xmlns:a16="http://schemas.microsoft.com/office/drawing/2014/main" id="{6A211F81-1083-9D6A-E6D9-8ABA5AB023A2}"/>
              </a:ext>
            </a:extLst>
          </p:cNvPr>
          <p:cNvGrpSpPr/>
          <p:nvPr/>
        </p:nvGrpSpPr>
        <p:grpSpPr>
          <a:xfrm>
            <a:off x="3563938" y="3059113"/>
            <a:ext cx="5808662" cy="4186312"/>
            <a:chOff x="3563938" y="3059113"/>
            <a:chExt cx="5808662" cy="4186312"/>
          </a:xfrm>
        </p:grpSpPr>
        <p:grpSp>
          <p:nvGrpSpPr>
            <p:cNvPr id="12" name="Group 11"/>
            <p:cNvGrpSpPr>
              <a:grpSpLocks/>
            </p:cNvGrpSpPr>
            <p:nvPr/>
          </p:nvGrpSpPr>
          <p:grpSpPr bwMode="auto">
            <a:xfrm>
              <a:off x="3563938" y="3059113"/>
              <a:ext cx="5808662" cy="3798887"/>
              <a:chOff x="3563888" y="3058616"/>
              <a:chExt cx="5808712" cy="3799384"/>
            </a:xfrm>
          </p:grpSpPr>
          <p:grpSp>
            <p:nvGrpSpPr>
              <p:cNvPr id="217092" name="Group 3"/>
              <p:cNvGrpSpPr>
                <a:grpSpLocks/>
              </p:cNvGrpSpPr>
              <p:nvPr/>
            </p:nvGrpSpPr>
            <p:grpSpPr bwMode="auto">
              <a:xfrm>
                <a:off x="3563888" y="3058616"/>
                <a:ext cx="5638800" cy="3799384"/>
                <a:chOff x="3563888" y="3058616"/>
                <a:chExt cx="5638800" cy="3799384"/>
              </a:xfrm>
            </p:grpSpPr>
            <p:sp>
              <p:nvSpPr>
                <p:cNvPr id="217095" name="Rectangle 5"/>
                <p:cNvSpPr>
                  <a:spLocks noChangeArrowheads="1"/>
                </p:cNvSpPr>
                <p:nvPr/>
              </p:nvSpPr>
              <p:spPr bwMode="auto">
                <a:xfrm>
                  <a:off x="3563888" y="3058616"/>
                  <a:ext cx="5638800" cy="379938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7096" name="Rectangle 2"/>
                <p:cNvSpPr txBox="1">
                  <a:spLocks noChangeArrowheads="1"/>
                </p:cNvSpPr>
                <p:nvPr/>
              </p:nvSpPr>
              <p:spPr bwMode="auto">
                <a:xfrm>
                  <a:off x="3563888" y="3068960"/>
                  <a:ext cx="5616624" cy="7920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الحكومات الملكية عام 2000</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pic>
            <p:nvPicPr>
              <p:cNvPr id="217093" name="Picture 7" descr="monarch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57600" y="3914775"/>
                <a:ext cx="5715000" cy="271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 name="Picture 4" descr="monarch1">
              <a:extLst>
                <a:ext uri="{FF2B5EF4-FFF2-40B4-BE49-F238E27FC236}">
                  <a16:creationId xmlns:a16="http://schemas.microsoft.com/office/drawing/2014/main" id="{DE175A22-975A-0BBC-B92B-A1454E2FADCB}"/>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t="15073" r="87295"/>
            <a:stretch/>
          </p:blipFill>
          <p:spPr bwMode="auto">
            <a:xfrm>
              <a:off x="3635896" y="5085184"/>
              <a:ext cx="445368" cy="19670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12EA554-59E8-9E6C-8AD8-215CB4F7309E}"/>
                </a:ext>
              </a:extLst>
            </p:cNvPr>
            <p:cNvSpPr txBox="1">
              <a:spLocks noChangeArrowheads="1"/>
            </p:cNvSpPr>
            <p:nvPr/>
          </p:nvSpPr>
          <p:spPr bwMode="auto">
            <a:xfrm>
              <a:off x="3707904" y="4856615"/>
              <a:ext cx="1224785" cy="228569"/>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الملكيات الملغاة</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C7F28EA1-358E-5B28-B197-A22BD964B8F3}"/>
                </a:ext>
              </a:extLst>
            </p:cNvPr>
            <p:cNvSpPr txBox="1">
              <a:spLocks noChangeArrowheads="1"/>
            </p:cNvSpPr>
            <p:nvPr/>
          </p:nvSpPr>
          <p:spPr bwMode="auto">
            <a:xfrm>
              <a:off x="4044686" y="5076461"/>
              <a:ext cx="1188756" cy="260408"/>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1900-1925</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4AF612AC-0320-DCAE-0BD5-BC7F2B4D18F2}"/>
                </a:ext>
              </a:extLst>
            </p:cNvPr>
            <p:cNvSpPr txBox="1">
              <a:spLocks noChangeArrowheads="1"/>
            </p:cNvSpPr>
            <p:nvPr/>
          </p:nvSpPr>
          <p:spPr bwMode="auto">
            <a:xfrm>
              <a:off x="4044686" y="6097853"/>
              <a:ext cx="2747062" cy="323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تزال ملكية</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102B7461-7601-02F0-FE90-7BDBED7793C0}"/>
                </a:ext>
              </a:extLst>
            </p:cNvPr>
            <p:cNvSpPr txBox="1">
              <a:spLocks noChangeArrowheads="1"/>
            </p:cNvSpPr>
            <p:nvPr/>
          </p:nvSpPr>
          <p:spPr bwMode="auto">
            <a:xfrm>
              <a:off x="4044686" y="6369022"/>
              <a:ext cx="2968821" cy="876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مستعمرات أصبحت جمهوريات بعد الإستقلال</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E49020FF-174B-06B4-F435-F3C86149CDB0}"/>
                </a:ext>
              </a:extLst>
            </p:cNvPr>
            <p:cNvSpPr txBox="1">
              <a:spLocks noChangeArrowheads="1"/>
            </p:cNvSpPr>
            <p:nvPr/>
          </p:nvSpPr>
          <p:spPr bwMode="auto">
            <a:xfrm>
              <a:off x="4044686" y="5284346"/>
              <a:ext cx="959362" cy="323691"/>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1925-1950</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B0777018-913C-6FD9-F020-498755C8D818}"/>
                </a:ext>
              </a:extLst>
            </p:cNvPr>
            <p:cNvSpPr txBox="1">
              <a:spLocks noChangeArrowheads="1"/>
            </p:cNvSpPr>
            <p:nvPr/>
          </p:nvSpPr>
          <p:spPr bwMode="auto">
            <a:xfrm>
              <a:off x="4044686" y="5555515"/>
              <a:ext cx="2747062" cy="323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1950-1975</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4E584557-10ED-6F80-1485-EF84C967EE69}"/>
                </a:ext>
              </a:extLst>
            </p:cNvPr>
            <p:cNvSpPr txBox="1">
              <a:spLocks noChangeArrowheads="1"/>
            </p:cNvSpPr>
            <p:nvPr/>
          </p:nvSpPr>
          <p:spPr bwMode="auto">
            <a:xfrm>
              <a:off x="4044686" y="5826684"/>
              <a:ext cx="2747062" cy="323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1975-2000</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03897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2" descr="king-of-king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3234" name="WordArt 3"/>
          <p:cNvSpPr>
            <a:spLocks noChangeArrowheads="1" noChangeShapeType="1" noTextEdit="1"/>
          </p:cNvSpPr>
          <p:nvPr/>
        </p:nvSpPr>
        <p:spPr bwMode="auto">
          <a:xfrm>
            <a:off x="1752600" y="381000"/>
            <a:ext cx="6019800" cy="182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ar-JO" sz="4800" kern="10" dirty="0">
                <a:solidFill>
                  <a:srgbClr val="000090"/>
                </a:solidFill>
                <a:effectLst>
                  <a:outerShdw blurRad="63500" dist="38099" dir="2700000" algn="ctr" rotWithShape="0">
                    <a:srgbClr val="C0C0C0">
                      <a:alpha val="74997"/>
                    </a:srgbClr>
                  </a:outerShdw>
                </a:effectLst>
                <a:latin typeface="Gill Sans Ultra Bold Condensed"/>
                <a:ea typeface="Gill Sans Ultra Bold Condensed"/>
                <a:cs typeface="Gill Sans Ultra Bold Condensed"/>
              </a:rPr>
              <a:t>ملك الملوك</a:t>
            </a:r>
            <a:endParaRPr lang="en-US" sz="4800" kern="10" dirty="0">
              <a:solidFill>
                <a:srgbClr val="000090"/>
              </a:solidFill>
              <a:effectLst>
                <a:outerShdw blurRad="63500" dist="38099" dir="2700000" algn="ctr" rotWithShape="0">
                  <a:srgbClr val="C0C0C0">
                    <a:alpha val="74997"/>
                  </a:srgbClr>
                </a:outerShdw>
              </a:effectLst>
              <a:latin typeface="Gill Sans Ultra Bold Condensed"/>
              <a:ea typeface="Gill Sans Ultra Bold Condensed"/>
              <a:cs typeface="Gill Sans Ultra Bold Condensed"/>
            </a:endParaRPr>
          </a:p>
        </p:txBody>
      </p:sp>
      <p:sp>
        <p:nvSpPr>
          <p:cNvPr id="2" name="Title 1"/>
          <p:cNvSpPr>
            <a:spLocks noGrp="1"/>
          </p:cNvSpPr>
          <p:nvPr>
            <p:ph type="title" idx="4294967295"/>
          </p:nvPr>
        </p:nvSpPr>
        <p:spPr>
          <a:xfrm>
            <a:off x="-36512" y="5661248"/>
            <a:ext cx="9144000" cy="1143000"/>
          </a:xfrm>
        </p:spPr>
        <p:txBody>
          <a:bodyPr/>
          <a:lstStyle/>
          <a:p>
            <a:pPr>
              <a:defRPr/>
            </a:pPr>
            <a:r>
              <a:rPr lang="ar-JO" dirty="0">
                <a:effectLst>
                  <a:glow rad="266700">
                    <a:schemeClr val="bg1">
                      <a:alpha val="87000"/>
                    </a:schemeClr>
                  </a:glow>
                </a:effectLst>
                <a:latin typeface="Arial" panose="020B0604020202020204" pitchFamily="34" charset="0"/>
                <a:cs typeface="Arial" panose="020B0604020202020204" pitchFamily="34" charset="0"/>
              </a:rPr>
              <a:t>الحاكم الداوودي الأبدي</a:t>
            </a:r>
            <a:endParaRPr lang="en-US" dirty="0">
              <a:effectLst>
                <a:glow rad="266700">
                  <a:schemeClr val="bg1">
                    <a:alpha val="87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77907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1646102054"/>
              </p:ext>
            </p:extLst>
          </p:nvPr>
        </p:nvGraphicFramePr>
        <p:xfrm>
          <a:off x="-107950" y="0"/>
          <a:ext cx="9251949" cy="6847932"/>
        </p:xfrm>
        <a:graphic>
          <a:graphicData uri="http://schemas.openxmlformats.org/drawingml/2006/table">
            <a:tbl>
              <a:tblPr/>
              <a:tblGrid>
                <a:gridCol w="1850717">
                  <a:extLst>
                    <a:ext uri="{9D8B030D-6E8A-4147-A177-3AD203B41FA5}">
                      <a16:colId xmlns:a16="http://schemas.microsoft.com/office/drawing/2014/main" val="20000"/>
                    </a:ext>
                  </a:extLst>
                </a:gridCol>
                <a:gridCol w="189312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2051719">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    </a:t>
                      </a:r>
                      <a:r>
                        <a:rPr kumimoji="1" lang="ar-JO" altLang="ja-JP" sz="2400" b="1" i="0" u="none" strike="noStrike" cap="none" normalizeH="0" baseline="0" dirty="0">
                          <a:ln>
                            <a:noFill/>
                          </a:ln>
                          <a:solidFill>
                            <a:srgbClr val="FFFFFF"/>
                          </a:solidFill>
                          <a:effectLst/>
                          <a:latin typeface="Arial" charset="0"/>
                          <a:ea typeface="ＭＳ Ｐゴシック" charset="0"/>
                          <a:cs typeface="Arial" charset="0"/>
                        </a:rPr>
                        <a:t>الحكم الإلهي المنحل إلى الملكية الداوودية</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نهاية الحكم الإلهي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تأسيس الحكم الملكي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سقوط القضاة</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صعود الملوك</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الإصحاحات 1 - 7</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الإصحاحات 8 – 31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صموئيل : الملك السماوي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شاول : الملك الأرضي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عالي</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صموئيل</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شاول</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داود</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البشر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الله</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البشر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الله</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عجز</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صلاة</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رعب</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صبر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ar-JO" sz="1800" b="1" i="1" dirty="0">
                          <a:solidFill>
                            <a:srgbClr val="800000"/>
                          </a:solidFill>
                          <a:effectLst/>
                          <a:latin typeface="Arial"/>
                          <a:ea typeface="宋体"/>
                          <a:cs typeface="Arial"/>
                        </a:rPr>
                        <a:t>الإنتقال</a:t>
                      </a:r>
                      <a:r>
                        <a:rPr lang="ar-JO" sz="1800" b="1" i="1" baseline="0" dirty="0">
                          <a:solidFill>
                            <a:srgbClr val="800000"/>
                          </a:solidFill>
                          <a:effectLst/>
                          <a:latin typeface="Arial"/>
                          <a:ea typeface="宋体"/>
                          <a:cs typeface="Arial"/>
                        </a:rPr>
                        <a:t> رقم 1</a:t>
                      </a:r>
                      <a:endParaRPr lang="en-SG" sz="1800" b="1" dirty="0">
                        <a:solidFill>
                          <a:srgbClr val="800000"/>
                        </a:solidFill>
                        <a:effectLst/>
                        <a:latin typeface="Arial"/>
                        <a:ea typeface="宋体"/>
                        <a:cs typeface="Arial"/>
                      </a:endParaRPr>
                    </a:p>
                    <a:p>
                      <a:pPr algn="ctr">
                        <a:lnSpc>
                          <a:spcPct val="115000"/>
                        </a:lnSpc>
                        <a:spcAft>
                          <a:spcPts val="0"/>
                        </a:spcAft>
                      </a:pPr>
                      <a:r>
                        <a:rPr lang="ar-JO" sz="1800" b="1" dirty="0">
                          <a:solidFill>
                            <a:srgbClr val="800000"/>
                          </a:solidFill>
                          <a:effectLst/>
                          <a:latin typeface="Arial"/>
                          <a:ea typeface="宋体"/>
                          <a:cs typeface="Arial"/>
                        </a:rPr>
                        <a:t>عالي</a:t>
                      </a:r>
                      <a:r>
                        <a:rPr lang="ar-JO" sz="1800" b="1" baseline="0" dirty="0">
                          <a:solidFill>
                            <a:srgbClr val="800000"/>
                          </a:solidFill>
                          <a:effectLst/>
                          <a:latin typeface="Arial"/>
                          <a:ea typeface="宋体"/>
                          <a:cs typeface="Arial"/>
                        </a:rPr>
                        <a:t> إلى صموئيل</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1-3</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dirty="0">
                          <a:solidFill>
                            <a:srgbClr val="800000"/>
                          </a:solidFill>
                          <a:effectLst/>
                          <a:latin typeface="Arial"/>
                          <a:ea typeface="Times New Roman"/>
                          <a:cs typeface="Arial"/>
                        </a:rPr>
                        <a:t>صموئيل و تيهان تابوت العهد</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4-7</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i="1" dirty="0">
                          <a:solidFill>
                            <a:srgbClr val="FFFFFF"/>
                          </a:solidFill>
                          <a:effectLst/>
                          <a:latin typeface="Arial"/>
                          <a:ea typeface="Times New Roman"/>
                          <a:cs typeface="Arial"/>
                        </a:rPr>
                        <a:t>الإنتقال رقم 2</a:t>
                      </a:r>
                      <a:endParaRPr lang="en-SG" sz="1800" b="1" dirty="0">
                        <a:solidFill>
                          <a:srgbClr val="FFFFFF"/>
                        </a:solidFill>
                        <a:effectLst/>
                        <a:latin typeface="Arial"/>
                        <a:ea typeface="宋体"/>
                        <a:cs typeface="Arial"/>
                      </a:endParaRPr>
                    </a:p>
                    <a:p>
                      <a:pPr algn="ctr">
                        <a:lnSpc>
                          <a:spcPct val="115000"/>
                        </a:lnSpc>
                        <a:spcAft>
                          <a:spcPts val="0"/>
                        </a:spcAft>
                      </a:pPr>
                      <a:r>
                        <a:rPr lang="ar-JO" sz="1800" b="1" dirty="0">
                          <a:solidFill>
                            <a:srgbClr val="FFFFFF"/>
                          </a:solidFill>
                          <a:effectLst/>
                          <a:latin typeface="Arial"/>
                          <a:ea typeface="Times New Roman"/>
                          <a:cs typeface="Arial"/>
                        </a:rPr>
                        <a:t>صموئيل إلى شاول</a:t>
                      </a:r>
                      <a:endParaRPr lang="en-SG" sz="1800" b="1" dirty="0">
                        <a:solidFill>
                          <a:srgbClr val="FFFFFF"/>
                        </a:solidFill>
                        <a:effectLst/>
                        <a:latin typeface="Arial"/>
                        <a:ea typeface="宋体"/>
                        <a:cs typeface="Arial"/>
                      </a:endParaRPr>
                    </a:p>
                    <a:p>
                      <a:pPr algn="ctr">
                        <a:lnSpc>
                          <a:spcPct val="115000"/>
                        </a:lnSpc>
                        <a:spcAft>
                          <a:spcPts val="0"/>
                        </a:spcAft>
                      </a:pPr>
                      <a:r>
                        <a:rPr lang="en-US" sz="1800" b="1" dirty="0">
                          <a:solidFill>
                            <a:srgbClr val="FFFFFF"/>
                          </a:solidFill>
                          <a:effectLst/>
                          <a:latin typeface="Arial"/>
                          <a:ea typeface="Times New Roman"/>
                          <a:cs typeface="Arial"/>
                        </a:rPr>
                        <a:t>(</a:t>
                      </a:r>
                      <a:r>
                        <a:rPr lang="ar-JO" sz="1800" b="1" dirty="0">
                          <a:solidFill>
                            <a:srgbClr val="FFFFFF"/>
                          </a:solidFill>
                          <a:effectLst/>
                          <a:latin typeface="Arial"/>
                          <a:ea typeface="Times New Roman"/>
                          <a:cs typeface="Arial"/>
                        </a:rPr>
                        <a:t>8-12</a:t>
                      </a:r>
                      <a:r>
                        <a:rPr lang="en-US" sz="1800" b="1" dirty="0">
                          <a:solidFill>
                            <a:srgbClr val="FFFFFF"/>
                          </a:solidFill>
                          <a:effectLst/>
                          <a:latin typeface="Arial"/>
                          <a:ea typeface="Times New Roman"/>
                          <a:cs typeface="Arial"/>
                        </a:rPr>
                        <a:t>)</a:t>
                      </a:r>
                      <a:endParaRPr lang="en-SG" sz="1800" b="1" dirty="0">
                        <a:solidFill>
                          <a:srgbClr val="FFFFFF"/>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a:lnSpc>
                          <a:spcPct val="115000"/>
                        </a:lnSpc>
                        <a:spcAft>
                          <a:spcPts val="0"/>
                        </a:spcAft>
                      </a:pPr>
                      <a:r>
                        <a:rPr lang="ar-JO" sz="1800" b="1" dirty="0">
                          <a:solidFill>
                            <a:srgbClr val="800000"/>
                          </a:solidFill>
                          <a:effectLst/>
                          <a:latin typeface="Arial"/>
                          <a:ea typeface="Times New Roman"/>
                          <a:cs typeface="Arial"/>
                        </a:rPr>
                        <a:t>رفض</a:t>
                      </a:r>
                    </a:p>
                    <a:p>
                      <a:pPr algn="ctr">
                        <a:lnSpc>
                          <a:spcPct val="115000"/>
                        </a:lnSpc>
                        <a:spcAft>
                          <a:spcPts val="0"/>
                        </a:spcAft>
                      </a:pPr>
                      <a:r>
                        <a:rPr lang="ar-JO" sz="1800" b="1" dirty="0">
                          <a:solidFill>
                            <a:srgbClr val="800000"/>
                          </a:solidFill>
                          <a:effectLst/>
                          <a:latin typeface="Arial"/>
                          <a:ea typeface="宋体"/>
                          <a:cs typeface="Arial"/>
                        </a:rPr>
                        <a:t>شاول</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13-15</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dirty="0">
                          <a:solidFill>
                            <a:srgbClr val="800000"/>
                          </a:solidFill>
                          <a:effectLst/>
                          <a:latin typeface="Arial"/>
                          <a:ea typeface="Times New Roman"/>
                          <a:cs typeface="Arial"/>
                        </a:rPr>
                        <a:t> </a:t>
                      </a:r>
                      <a:r>
                        <a:rPr lang="ar-JO" sz="1800" b="1" i="1" dirty="0">
                          <a:solidFill>
                            <a:srgbClr val="800000"/>
                          </a:solidFill>
                          <a:effectLst/>
                          <a:latin typeface="Arial"/>
                          <a:ea typeface="Times New Roman"/>
                          <a:cs typeface="Arial"/>
                        </a:rPr>
                        <a:t>الإنتقال رقم 3</a:t>
                      </a:r>
                      <a:endParaRPr lang="en-SG" sz="1800" b="1" dirty="0">
                        <a:solidFill>
                          <a:srgbClr val="800000"/>
                        </a:solidFill>
                        <a:effectLst/>
                        <a:latin typeface="Arial"/>
                        <a:ea typeface="宋体"/>
                        <a:cs typeface="Arial"/>
                      </a:endParaRPr>
                    </a:p>
                    <a:p>
                      <a:pPr algn="ctr">
                        <a:lnSpc>
                          <a:spcPct val="115000"/>
                        </a:lnSpc>
                        <a:spcAft>
                          <a:spcPts val="0"/>
                        </a:spcAft>
                      </a:pPr>
                      <a:r>
                        <a:rPr lang="ar-JO" sz="1800" b="1" dirty="0">
                          <a:solidFill>
                            <a:srgbClr val="800000"/>
                          </a:solidFill>
                          <a:effectLst/>
                          <a:latin typeface="Arial"/>
                          <a:ea typeface="宋体"/>
                          <a:cs typeface="Arial"/>
                        </a:rPr>
                        <a:t>شاول</a:t>
                      </a:r>
                      <a:r>
                        <a:rPr lang="ar-JO" sz="1800" b="1" baseline="0" dirty="0">
                          <a:solidFill>
                            <a:srgbClr val="800000"/>
                          </a:solidFill>
                          <a:effectLst/>
                          <a:latin typeface="Arial"/>
                          <a:ea typeface="宋体"/>
                          <a:cs typeface="Arial"/>
                        </a:rPr>
                        <a:t> إلى داود</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16-31</a:t>
                      </a:r>
                      <a:r>
                        <a:rPr lang="en-US" sz="1800" b="1" dirty="0">
                          <a:solidFill>
                            <a:srgbClr val="800000"/>
                          </a:solidFill>
                          <a:effectLst/>
                          <a:latin typeface="Arial"/>
                          <a:ea typeface="Times New Roman"/>
                          <a:cs typeface="Arial"/>
                        </a:rPr>
                        <a:t>) </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94 سنة</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ولادة صموئيل (1105 ق.م) إلى موت شاول (1011 ق.م)</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ar-JO" sz="2000" kern="0" dirty="0">
                <a:solidFill>
                  <a:srgbClr val="FFFFFF"/>
                </a:solidFill>
                <a:latin typeface="Arial"/>
                <a:cs typeface="Arial"/>
              </a:rPr>
              <a:t>194</a:t>
            </a:r>
            <a:endParaRPr lang="en-US" sz="2000" kern="0" dirty="0">
              <a:solidFill>
                <a:srgbClr val="FFFFFF"/>
              </a:solidFill>
              <a:latin typeface="Arial"/>
              <a:cs typeface="Arial"/>
            </a:endParaRPr>
          </a:p>
        </p:txBody>
      </p:sp>
      <p:sp>
        <p:nvSpPr>
          <p:cNvPr id="8" name="Rectangle 2"/>
          <p:cNvSpPr txBox="1">
            <a:spLocks noChangeArrowheads="1"/>
          </p:cNvSpPr>
          <p:nvPr/>
        </p:nvSpPr>
        <p:spPr bwMode="auto">
          <a:xfrm>
            <a:off x="-31091" y="4588"/>
            <a:ext cx="2010803" cy="544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lgn="l"/>
            <a:r>
              <a:rPr lang="ar-JO" dirty="0">
                <a:solidFill>
                  <a:srgbClr val="FFFFFF"/>
                </a:solidFill>
              </a:rPr>
              <a:t>1 صموئيل</a:t>
            </a:r>
            <a:endParaRPr lang="en-US" dirty="0">
              <a:solidFill>
                <a:srgbClr val="FFFFFF"/>
              </a:solidFill>
            </a:endParaRPr>
          </a:p>
        </p:txBody>
      </p:sp>
    </p:spTree>
    <p:extLst>
      <p:ext uri="{BB962C8B-B14F-4D97-AF65-F5344CB8AC3E}">
        <p14:creationId xmlns:p14="http://schemas.microsoft.com/office/powerpoint/2010/main" val="200620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_rels/them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5.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6.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Designs\Lock And Key.pot</Template>
  <TotalTime>15408</TotalTime>
  <Words>11758</Words>
  <Application>Microsoft Macintosh PowerPoint</Application>
  <PresentationFormat>On-screen Show (4:3)</PresentationFormat>
  <Paragraphs>1866</Paragraphs>
  <Slides>242</Slides>
  <Notes>138</Notes>
  <HiddenSlides>0</HiddenSlides>
  <MMClips>0</MMClips>
  <ScaleCrop>false</ScaleCrop>
  <HeadingPairs>
    <vt:vector size="8" baseType="variant">
      <vt:variant>
        <vt:lpstr>Fonts Used</vt:lpstr>
      </vt:variant>
      <vt:variant>
        <vt:i4>17</vt:i4>
      </vt:variant>
      <vt:variant>
        <vt:lpstr>Theme</vt:lpstr>
      </vt:variant>
      <vt:variant>
        <vt:i4>35</vt:i4>
      </vt:variant>
      <vt:variant>
        <vt:lpstr>Slide Titles</vt:lpstr>
      </vt:variant>
      <vt:variant>
        <vt:i4>242</vt:i4>
      </vt:variant>
      <vt:variant>
        <vt:lpstr>Custom Shows</vt:lpstr>
      </vt:variant>
      <vt:variant>
        <vt:i4>1</vt:i4>
      </vt:variant>
    </vt:vector>
  </HeadingPairs>
  <TitlesOfParts>
    <vt:vector size="295" baseType="lpstr">
      <vt:lpstr>Gill Sans Ultra Bold Condensed</vt:lpstr>
      <vt:lpstr>inherit</vt:lpstr>
      <vt:lpstr>Times</vt:lpstr>
      <vt:lpstr>Arial</vt:lpstr>
      <vt:lpstr>Arial Black</vt:lpstr>
      <vt:lpstr>Calibri</vt:lpstr>
      <vt:lpstr>Comic Sans MS</vt:lpstr>
      <vt:lpstr>Helvetica Neue</vt:lpstr>
      <vt:lpstr>Impact</vt:lpstr>
      <vt:lpstr>Lucida Grande</vt:lpstr>
      <vt:lpstr>Monotype Sorts</vt:lpstr>
      <vt:lpstr>Salaam</vt:lpstr>
      <vt:lpstr>Tahoma</vt:lpstr>
      <vt:lpstr>Times New Roman</vt:lpstr>
      <vt:lpstr>Tw Cen MT</vt:lpstr>
      <vt:lpstr>Wingdings</vt:lpstr>
      <vt:lpstr>Wingdings 2</vt:lpstr>
      <vt:lpstr>Default Design</vt:lpstr>
      <vt:lpstr>1_Default Design</vt:lpstr>
      <vt:lpstr>3_Default Design</vt:lpstr>
      <vt:lpstr>4_Default Design</vt:lpstr>
      <vt:lpstr>7_Default Design</vt:lpstr>
      <vt:lpstr>49_Blank Presentation</vt:lpstr>
      <vt:lpstr>Blank Presentation</vt:lpstr>
      <vt:lpstr>11_Default Design</vt:lpstr>
      <vt:lpstr>14_Default Design</vt:lpstr>
      <vt:lpstr>15_Default Design</vt:lpstr>
      <vt:lpstr>6_Default Design</vt:lpstr>
      <vt:lpstr>2_Default Design</vt:lpstr>
      <vt:lpstr>5_Default Design</vt:lpstr>
      <vt:lpstr>10_Default Design</vt:lpstr>
      <vt:lpstr>12_Default Design</vt:lpstr>
      <vt:lpstr>16_Default Design</vt:lpstr>
      <vt:lpstr>Median</vt:lpstr>
      <vt:lpstr>8_Default Design</vt:lpstr>
      <vt:lpstr>13_Default Design</vt:lpstr>
      <vt:lpstr>17_Default Design</vt:lpstr>
      <vt:lpstr>1_Notebook</vt:lpstr>
      <vt:lpstr>2_Notebook</vt:lpstr>
      <vt:lpstr>2_Expedition</vt:lpstr>
      <vt:lpstr>9_Default Design</vt:lpstr>
      <vt:lpstr>50_Blank Presentation</vt:lpstr>
      <vt:lpstr>1_Office Theme</vt:lpstr>
      <vt:lpstr>1_untitled 1</vt:lpstr>
      <vt:lpstr>Slit</vt:lpstr>
      <vt:lpstr>1_Median</vt:lpstr>
      <vt:lpstr>blstripc.ppt - Blue Stripes</vt:lpstr>
      <vt:lpstr>1_Blank Presentation</vt:lpstr>
      <vt:lpstr>Curtain Call</vt:lpstr>
      <vt:lpstr>18_Default Design</vt:lpstr>
      <vt:lpstr>4_Office Theme</vt:lpstr>
      <vt:lpstr>53_Blank Presentation</vt:lpstr>
      <vt:lpstr>1 Samuel</vt:lpstr>
      <vt:lpstr>الكلمة المفتاحية</vt:lpstr>
      <vt:lpstr>الموضوع الرئيسي</vt:lpstr>
      <vt:lpstr>الآية المفتاحية</vt:lpstr>
      <vt:lpstr>بيان الملكوت</vt:lpstr>
      <vt:lpstr>البيان الموجز</vt:lpstr>
      <vt:lpstr>العهد</vt:lpstr>
      <vt:lpstr>الفداء</vt:lpstr>
      <vt:lpstr>المسيا</vt:lpstr>
      <vt:lpstr>Book Chart</vt:lpstr>
      <vt:lpstr>باري هدلستون, The Acrostic Summarized Bible (Grand Rapids: Baker, 1992)</vt:lpstr>
      <vt:lpstr>كن متغيراً</vt:lpstr>
      <vt:lpstr>التغيير</vt:lpstr>
      <vt:lpstr>ما هي التغيرات التي تختبرها في الوقت الحالي ؟</vt:lpstr>
      <vt:lpstr>لماذا يسمح الله بالتغيير ؟</vt:lpstr>
      <vt:lpstr>1. خطط الله دائماً ليحكم من خلال الملوك الداووديين</vt:lpstr>
      <vt:lpstr>لاهوت القضاة-راعوث-صموئيل</vt:lpstr>
      <vt:lpstr>2. يبادر الله بالتغيير ليتمم خططه لنا</vt:lpstr>
      <vt:lpstr>إذا لم يحدث أي تغيير  فلن يكون هناك فراشات كاتب غير معروف </vt:lpstr>
      <vt:lpstr>Black</vt:lpstr>
      <vt:lpstr>العنوان</vt:lpstr>
      <vt:lpstr>لاهوت القضاة-راعوث-صموئيل</vt:lpstr>
      <vt:lpstr>The Keys</vt:lpstr>
      <vt:lpstr>مفاتيح</vt:lpstr>
      <vt:lpstr>Key Verse</vt:lpstr>
      <vt:lpstr>كم المدة التي غطاها</vt:lpstr>
      <vt:lpstr>PowerPoint Presentation</vt:lpstr>
      <vt:lpstr>تشكيل بيان الرسالة</vt:lpstr>
      <vt:lpstr>البيان الموجز لسفر التكوين</vt:lpstr>
      <vt:lpstr>البيان الموجز</vt:lpstr>
      <vt:lpstr>أكتب عبارتك التلخيصية الخاصة بك</vt:lpstr>
      <vt:lpstr>PaulTanner.org (جيتس)</vt:lpstr>
      <vt:lpstr>كن متغيراً</vt:lpstr>
      <vt:lpstr>التغيير</vt:lpstr>
      <vt:lpstr>الأمر الوحيد الثابت هو التغيير</vt:lpstr>
      <vt:lpstr>لقد رأيت هذا من قبل:  الإحتراق بسبب المقاومة الشديدة للتغيير.</vt:lpstr>
      <vt:lpstr>ما التغيرات التي تختبرها في حياتك الآن ؟</vt:lpstr>
      <vt:lpstr>لماذا يسبب الله التغيير ؟</vt:lpstr>
      <vt:lpstr>دعونا ندرس النصوص المقدسة</vt:lpstr>
      <vt:lpstr>الأخلاق والسياسة</vt:lpstr>
      <vt:lpstr>الكلمة المفتاحية</vt:lpstr>
      <vt:lpstr>نسب فارص</vt:lpstr>
      <vt:lpstr>الموضوع الرئيسي</vt:lpstr>
      <vt:lpstr>PowerPoint Presentation</vt:lpstr>
      <vt:lpstr>التغيير</vt:lpstr>
      <vt:lpstr>لماذا يسبب الله التغيير ؟</vt:lpstr>
      <vt:lpstr>1. خطط الله دائماً ليحكم من خلال الملوك الداووديين .</vt:lpstr>
      <vt:lpstr>لاهوت القضاة-راعوث-صموئيل</vt:lpstr>
      <vt:lpstr>1 صموئيل 1</vt:lpstr>
      <vt:lpstr>الإنتقال رقم 1</vt:lpstr>
      <vt:lpstr>Book Chart</vt:lpstr>
      <vt:lpstr>ولادة صموئيل</vt:lpstr>
      <vt:lpstr>زوجة واحدة تكفي</vt:lpstr>
      <vt:lpstr>العقم في عالم الأم</vt:lpstr>
      <vt:lpstr>صلت حنة للحصول على ابن</vt:lpstr>
      <vt:lpstr>يعرف الله صلوات قلوبنا</vt:lpstr>
      <vt:lpstr>1 صموئيل 2</vt:lpstr>
      <vt:lpstr>الله يستجيب</vt:lpstr>
      <vt:lpstr>الأطفال بركة</vt:lpstr>
      <vt:lpstr>حنة تهتم بصموئيل</vt:lpstr>
      <vt:lpstr>تباين السيرة الذاتية عن طريق التبادل 1 صم 1 - 12</vt:lpstr>
      <vt:lpstr>تكريس صموئيل</vt:lpstr>
      <vt:lpstr>أحضرت حنة صموئيل إلى عالي</vt:lpstr>
      <vt:lpstr>عالي وصموئيل</vt:lpstr>
      <vt:lpstr>1 صموئيل 3 </vt:lpstr>
      <vt:lpstr>الصبي صموئيل</vt:lpstr>
      <vt:lpstr>دعوة صموئيل</vt:lpstr>
      <vt:lpstr>The Boy Samuel</vt:lpstr>
      <vt:lpstr>1 صموئيل 4 </vt:lpstr>
      <vt:lpstr>Book Chart</vt:lpstr>
      <vt:lpstr>"وكان كلام صموئيل إلى جميع إسرائيل"  (1 صموئيل 4 : 1)</vt:lpstr>
      <vt:lpstr>بداية صعبة كقاضي</vt:lpstr>
      <vt:lpstr>وصلت الأخبار إلى عالي (1 صم 4 : 18)</vt:lpstr>
      <vt:lpstr>1 صموئيل 5 </vt:lpstr>
      <vt:lpstr>عار داجون في أشدود (1 صموئيل 5 : 4)</vt:lpstr>
      <vt:lpstr>مسار التابوت (1 صموئيل 5)</vt:lpstr>
      <vt:lpstr>1 صموئيل 6 </vt:lpstr>
      <vt:lpstr>ماذا يجب أن تكون الخطوة التالية لإسرائيل  لحماية تابوت الله؟</vt:lpstr>
      <vt:lpstr>عودة التابوت</vt:lpstr>
      <vt:lpstr>1 صموئيل 7 </vt:lpstr>
      <vt:lpstr>صموئيل يقهر الفلسطينيين في المصفاة  (صموئيل الأول 7: 2-17)</vt:lpstr>
      <vt:lpstr>الإنتقال رقم 1</vt:lpstr>
      <vt:lpstr>الإنتقال رقم 2</vt:lpstr>
      <vt:lpstr>1 صموئيل 8 </vt:lpstr>
      <vt:lpstr>Key Verse</vt:lpstr>
      <vt:lpstr>من استحق التاج ؟</vt:lpstr>
      <vt:lpstr>متى : المسيح كملك</vt:lpstr>
      <vt:lpstr>ماذا يفعل الملك للشعب؟</vt:lpstr>
      <vt:lpstr>تحذير للملوك (1400 ق.م)</vt:lpstr>
      <vt:lpstr>تحذير للملوك (1400 ق.م)</vt:lpstr>
      <vt:lpstr>تحذير للملوك (1400 ق.م)</vt:lpstr>
      <vt:lpstr>تحذير للملوك (1400 ق.م)</vt:lpstr>
      <vt:lpstr>تحذير للملوك (1400 ق.م)</vt:lpstr>
      <vt:lpstr>تحذير للملوك (1400 ق.م)</vt:lpstr>
      <vt:lpstr>الحكومات الملكية في 1900</vt:lpstr>
      <vt:lpstr>الحكومات الملكية عام 2000</vt:lpstr>
      <vt:lpstr>زوال  الملكيات</vt:lpstr>
      <vt:lpstr>الحاكم الداوودي الأبدي</vt:lpstr>
      <vt:lpstr>Book Chart</vt:lpstr>
      <vt:lpstr>1 صموئيل 9 </vt:lpstr>
      <vt:lpstr>أي نوع من الرجال كان شاول ؟</vt:lpstr>
      <vt:lpstr>1 صموئيل 10 </vt:lpstr>
      <vt:lpstr>مسح شاول ملكاً</vt:lpstr>
      <vt:lpstr>1 صموئيل 11 </vt:lpstr>
      <vt:lpstr>فحل روح الله على شاول عندما سمع هذا الكلام وحمي غضبه جداً</vt:lpstr>
      <vt:lpstr>بداية عظيمة كملك</vt:lpstr>
      <vt:lpstr>1 صموئيل 12 </vt:lpstr>
      <vt:lpstr>بداية</vt:lpstr>
      <vt:lpstr>1 صموئيل 13 </vt:lpstr>
      <vt:lpstr>Book Chart</vt:lpstr>
      <vt:lpstr>أعذار شاول ( 1 صموئيل 13 )</vt:lpstr>
      <vt:lpstr>1 صموئيل 14 </vt:lpstr>
      <vt:lpstr>صموئيل, داود وشاول </vt:lpstr>
      <vt:lpstr> 1 صموئيل 15 </vt:lpstr>
      <vt:lpstr>رفض شاول تدمير عماليق  (1 صم 15)</vt:lpstr>
      <vt:lpstr>حزن الله على شاول</vt:lpstr>
      <vt:lpstr>الإنتقال رقم 1</vt:lpstr>
      <vt:lpstr>الإنتقال رقم 2</vt:lpstr>
      <vt:lpstr>الإنتقال رقم 3 من شاول إلى داود</vt:lpstr>
      <vt:lpstr>1 صموئيل 16 </vt:lpstr>
      <vt:lpstr>Book Chart</vt:lpstr>
      <vt:lpstr>David's Sheep</vt:lpstr>
      <vt:lpstr>شجاعة داود</vt:lpstr>
      <vt:lpstr>صموئيل يمسح داود</vt:lpstr>
      <vt:lpstr>صموئيل يمسح داود</vt:lpstr>
      <vt:lpstr>من هو داود ؟</vt:lpstr>
      <vt:lpstr>عمل الله في داود</vt:lpstr>
      <vt:lpstr>بيت لحم</vt:lpstr>
      <vt:lpstr>بيت لحم</vt:lpstr>
      <vt:lpstr>داود وشاول</vt:lpstr>
      <vt:lpstr>داود في محضر الملك</vt:lpstr>
      <vt:lpstr>1 صموئيل 17 </vt:lpstr>
      <vt:lpstr>عدو داود</vt:lpstr>
      <vt:lpstr>شجاعة داود</vt:lpstr>
      <vt:lpstr>الإنتصار الأول</vt:lpstr>
      <vt:lpstr>قطع داود رأس جليات (1 صم 17 : 57)</vt:lpstr>
      <vt:lpstr>النتيجة : هرب الفلسطينيين</vt:lpstr>
      <vt:lpstr>وثق شاول بداود بشكل مبدئي</vt:lpstr>
      <vt:lpstr>1 صموئيل 18 </vt:lpstr>
      <vt:lpstr>يوناثان وداود (1 صم 18 : 1)</vt:lpstr>
      <vt:lpstr>غيرة شاول من داود</vt:lpstr>
      <vt:lpstr>ارتاب شاول من داود</vt:lpstr>
      <vt:lpstr>جنون العظمة</vt:lpstr>
      <vt:lpstr>داود اللاجئ</vt:lpstr>
      <vt:lpstr>PowerPoint Presentation</vt:lpstr>
      <vt:lpstr>Slides on  مزمور ٥٩ </vt:lpstr>
      <vt:lpstr>PowerPoint Presentation</vt:lpstr>
      <vt:lpstr>1 صموئيل 19 </vt:lpstr>
      <vt:lpstr>داود الهارب</vt:lpstr>
      <vt:lpstr>1 صموئيل 20 </vt:lpstr>
      <vt:lpstr>لقد ولّت أيام القيثارة</vt:lpstr>
      <vt:lpstr>الأصدقاء الأعزاء : داود ويوناثان</vt:lpstr>
      <vt:lpstr>1 صموئيل 21 </vt:lpstr>
      <vt:lpstr>أعطى الكاهن أخيمالك سيف جليات والخبز المقدّس لداود ورجاله (صموئيل الأول 21: 6 ، 9)</vt:lpstr>
      <vt:lpstr>دواغ الأدومي وشاول (21 : 7)</vt:lpstr>
      <vt:lpstr>Slides on  مزمور ٥٢ </vt:lpstr>
      <vt:lpstr>توبيخ</vt:lpstr>
      <vt:lpstr>Slides on  مزمور ٣٤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مزمور ٥٦ </vt:lpstr>
      <vt:lpstr>PowerPoint Presentation</vt:lpstr>
      <vt:lpstr>1 صموئيل 22 </vt:lpstr>
      <vt:lpstr>قتل شاول الكهنة في نوب (1 صم 22)</vt:lpstr>
      <vt:lpstr>1 صموئيل 23 </vt:lpstr>
      <vt:lpstr>Slides on  مزمور ٥٤ </vt:lpstr>
      <vt:lpstr>PowerPoint Presentation</vt:lpstr>
      <vt:lpstr>ملجأ عين جدي</vt:lpstr>
      <vt:lpstr>1 صموئيل 24 </vt:lpstr>
      <vt:lpstr>حفظ داود حياة شاول</vt:lpstr>
      <vt:lpstr>Slides on  مزمور ١٤٢</vt:lpstr>
      <vt:lpstr>PowerPoint Presentation</vt:lpstr>
      <vt:lpstr>PowerPoint Presentation</vt:lpstr>
      <vt:lpstr>PowerPoint Presentation</vt:lpstr>
      <vt:lpstr>PowerPoint Presentation</vt:lpstr>
      <vt:lpstr>1 صموئيل 25 </vt:lpstr>
      <vt:lpstr>مات صموئيل</vt:lpstr>
      <vt:lpstr>توقع المكافأة (1 صم 25)</vt:lpstr>
      <vt:lpstr>أبيجايل، نابال وداود (1 صم 25)</vt:lpstr>
      <vt:lpstr>1 صموئيل 26 </vt:lpstr>
      <vt:lpstr>حفظ داود حياة شاول (26 : 5)</vt:lpstr>
      <vt:lpstr>1 صموئيل 27 </vt:lpstr>
      <vt:lpstr>حكاية الملوك الثلاثة</vt:lpstr>
      <vt:lpstr>يبتهج داود بالرب وحده</vt:lpstr>
      <vt:lpstr>1 صموئيل 28 </vt:lpstr>
      <vt:lpstr>الفلسطينيون وشاول يتجمعون للمعركة في جبل جلبوع 1 صموئيل 28-29</vt:lpstr>
      <vt:lpstr>سقوط شاول الأخير</vt:lpstr>
      <vt:lpstr>شاول يستشير وسيطة ( ساحرة )</vt:lpstr>
      <vt:lpstr>ساحرة عين دور كانت مزيفة</vt:lpstr>
      <vt:lpstr>1 صموئيل 29 </vt:lpstr>
      <vt:lpstr>جُند داود من قبل أخيش وتم رفضه</vt:lpstr>
      <vt:lpstr>تظاهر داود بصداقة الفلسطينيين</vt:lpstr>
      <vt:lpstr>1 صموئيل 30 </vt:lpstr>
      <vt:lpstr>داود يطارد عماليق</vt:lpstr>
      <vt:lpstr>1 صموئيل 31 </vt:lpstr>
      <vt:lpstr>نهاية شاول المأساوية</vt:lpstr>
      <vt:lpstr>مات شاول مع أبنائه يوناثان وأبيناداب وملكيشوع  (1 صم 31 : 2)</vt:lpstr>
      <vt:lpstr>قتل شاول نفسه     (1 صم 31: 4)  لكن أحد العمالقة  كذب بقوله إنه فعل ذلك بدلاً منه  (2 صم 1 : 10)</vt:lpstr>
      <vt:lpstr>جسد شاول</vt:lpstr>
      <vt:lpstr>دروس في الصبر</vt:lpstr>
      <vt:lpstr> 2. يبادر الله بالتغيير ليتمم خططه لنا</vt:lpstr>
      <vt:lpstr>يأتي التغيير أحيانًا على الرغم من رغبتنا في أن نكون مثل العالم</vt:lpstr>
      <vt:lpstr>الطريقة الأفضل لتغييرنا  هي أن ندع الله يقودنا </vt:lpstr>
      <vt:lpstr>لا يزال يتعين على العالم أن يرى ما يمكن أن يفعله الله من خلال رجل واحد يخضع له بالكامل    —دوايت ل. مودي  — </vt:lpstr>
      <vt:lpstr>لماذا يسبب الله التغيير ؟</vt:lpstr>
      <vt:lpstr>1. خطط الله دائماً ليحكم من خلال الملوك الداووديين</vt:lpstr>
      <vt:lpstr>2. يبادر الله بالتغيير ليتمم خططه لنا</vt:lpstr>
      <vt:lpstr>كن متغيراً</vt:lpstr>
      <vt:lpstr>التغيير</vt:lpstr>
      <vt:lpstr>إذا لم يحدث أي تغيير  فلن يكون هناك فراشات كاتب غير معروف </vt:lpstr>
      <vt:lpstr>يا رب آتي إليك ليكن قلبي متجدداً</vt:lpstr>
      <vt:lpstr>Black</vt:lpstr>
      <vt:lpstr>مسح العهد القديم   •  BibleStudyDownloads.org</vt:lpstr>
      <vt:lpstr>1 صموئيل بنظرة خاطفة</vt:lpstr>
      <vt:lpstr>التطبيق</vt:lpstr>
      <vt:lpstr>مراجعة شخصية شاول</vt:lpstr>
      <vt:lpstr>مراجعة شخصية شاول</vt:lpstr>
      <vt:lpstr>بداية شاول</vt:lpstr>
      <vt:lpstr>سقطات شاول</vt:lpstr>
      <vt:lpstr>سقطات شاول</vt:lpstr>
      <vt:lpstr>عيوب شخصية ثابتة</vt:lpstr>
      <vt:lpstr>مراجعة شخصية داود</vt:lpstr>
      <vt:lpstr>بداية داود</vt:lpstr>
      <vt:lpstr>نجاحات داود</vt:lpstr>
      <vt:lpstr>نجاحات داود</vt:lpstr>
      <vt:lpstr>نظرة الله لذبائح</vt:lpstr>
      <vt:lpstr>سياق اليوم</vt:lpstr>
      <vt:lpstr>لماذا الطاعة مهمة للغاية</vt:lpstr>
      <vt:lpstr>PowerPoint Presentation</vt:lpstr>
      <vt:lpstr>PowerPoint Presentation</vt:lpstr>
      <vt:lpstr>التطبيق</vt:lpstr>
      <vt:lpstr>PowerPoint Presentation</vt:lpstr>
      <vt:lpstr>مفاتيح السفر</vt:lpstr>
      <vt:lpstr>التاريخ</vt:lpstr>
      <vt:lpstr>منطقية صموئيل, الملوك و الأخبار</vt:lpstr>
      <vt:lpstr>Black</vt:lpstr>
      <vt:lpstr>مسح العهد القديم • BibleStudyDownloads.org</vt:lpstr>
      <vt:lpstr>Custom Show 1</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 Hwee Ping</dc:creator>
  <cp:lastModifiedBy>Rick Griffith</cp:lastModifiedBy>
  <cp:revision>743</cp:revision>
  <dcterms:created xsi:type="dcterms:W3CDTF">2009-08-25T03:06:31Z</dcterms:created>
  <dcterms:modified xsi:type="dcterms:W3CDTF">2023-10-15T19:24:05Z</dcterms:modified>
</cp:coreProperties>
</file>